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9.xml" ContentType="application/vnd.openxmlformats-officedocument.drawingml.chart+xml"/>
  <Override PartName="/ppt/drawings/drawing1.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0.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4" r:id="rId4"/>
  </p:sldMasterIdLst>
  <p:notesMasterIdLst>
    <p:notesMasterId r:id="rId56"/>
  </p:notesMasterIdLst>
  <p:handoutMasterIdLst>
    <p:handoutMasterId r:id="rId57"/>
  </p:handoutMasterIdLst>
  <p:sldIdLst>
    <p:sldId id="256" r:id="rId5"/>
    <p:sldId id="409" r:id="rId6"/>
    <p:sldId id="382" r:id="rId7"/>
    <p:sldId id="383" r:id="rId8"/>
    <p:sldId id="378" r:id="rId9"/>
    <p:sldId id="379" r:id="rId10"/>
    <p:sldId id="380" r:id="rId11"/>
    <p:sldId id="381" r:id="rId12"/>
    <p:sldId id="386" r:id="rId13"/>
    <p:sldId id="385" r:id="rId14"/>
    <p:sldId id="391" r:id="rId15"/>
    <p:sldId id="392" r:id="rId16"/>
    <p:sldId id="393" r:id="rId17"/>
    <p:sldId id="394" r:id="rId18"/>
    <p:sldId id="395" r:id="rId19"/>
    <p:sldId id="387" r:id="rId20"/>
    <p:sldId id="384" r:id="rId21"/>
    <p:sldId id="274" r:id="rId22"/>
    <p:sldId id="285" r:id="rId23"/>
    <p:sldId id="284" r:id="rId24"/>
    <p:sldId id="287" r:id="rId25"/>
    <p:sldId id="305" r:id="rId26"/>
    <p:sldId id="415" r:id="rId27"/>
    <p:sldId id="416" r:id="rId28"/>
    <p:sldId id="417" r:id="rId29"/>
    <p:sldId id="418" r:id="rId30"/>
    <p:sldId id="419" r:id="rId31"/>
    <p:sldId id="315" r:id="rId32"/>
    <p:sldId id="316" r:id="rId33"/>
    <p:sldId id="317" r:id="rId34"/>
    <p:sldId id="318" r:id="rId35"/>
    <p:sldId id="319" r:id="rId36"/>
    <p:sldId id="320" r:id="rId37"/>
    <p:sldId id="321" r:id="rId38"/>
    <p:sldId id="353" r:id="rId39"/>
    <p:sldId id="322" r:id="rId40"/>
    <p:sldId id="324" r:id="rId41"/>
    <p:sldId id="325" r:id="rId42"/>
    <p:sldId id="389" r:id="rId43"/>
    <p:sldId id="332" r:id="rId44"/>
    <p:sldId id="400" r:id="rId45"/>
    <p:sldId id="413" r:id="rId46"/>
    <p:sldId id="401" r:id="rId47"/>
    <p:sldId id="338" r:id="rId48"/>
    <p:sldId id="339" r:id="rId49"/>
    <p:sldId id="340" r:id="rId50"/>
    <p:sldId id="326" r:id="rId51"/>
    <p:sldId id="403" r:id="rId52"/>
    <p:sldId id="349" r:id="rId53"/>
    <p:sldId id="405" r:id="rId54"/>
    <p:sldId id="36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D121"/>
    <a:srgbClr val="85C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90" autoAdjust="0"/>
  </p:normalViewPr>
  <p:slideViewPr>
    <p:cSldViewPr snapToGrid="0" snapToObjects="1">
      <p:cViewPr varScale="1">
        <p:scale>
          <a:sx n="102" d="100"/>
          <a:sy n="102" d="100"/>
        </p:scale>
        <p:origin x="188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khorana\Desktop\Desktop%20Items\Prognosis%20Paper%20TR\Causesofdeathfig.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explosion val="25"/>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Lbls>
            <c:dLbl>
              <c:idx val="0"/>
              <c:tx>
                <c:rich>
                  <a:bodyPr/>
                  <a:lstStyle/>
                  <a:p>
                    <a:r>
                      <a:rPr lang="en-US"/>
                      <a:t>Cancer progression
71%</a:t>
                    </a:r>
                  </a:p>
                </c:rich>
              </c:tx>
              <c:showLegendKey val="0"/>
              <c:showVal val="0"/>
              <c:showCatName val="1"/>
              <c:showSerName val="0"/>
              <c:showPercent val="1"/>
              <c:showBubbleSize val="0"/>
              <c:extLst>
                <c:ext xmlns:c15="http://schemas.microsoft.com/office/drawing/2012/chart" uri="{CE6537A1-D6FC-4f65-9D91-7224C49458BB}"/>
              </c:extLst>
            </c:dLbl>
            <c:dLbl>
              <c:idx val="1"/>
              <c:tx>
                <c:rich>
                  <a:bodyPr/>
                  <a:lstStyle/>
                  <a:p>
                    <a:r>
                      <a:rPr lang="en-US"/>
                      <a:t>Thrombo-embolism
9%</a:t>
                    </a:r>
                  </a:p>
                </c:rich>
              </c:tx>
              <c:showLegendKey val="0"/>
              <c:showVal val="0"/>
              <c:showCatName val="1"/>
              <c:showSerName val="0"/>
              <c:showPercent val="1"/>
              <c:showBubbleSize val="0"/>
              <c:extLst>
                <c:ext xmlns:c15="http://schemas.microsoft.com/office/drawing/2012/chart" uri="{CE6537A1-D6FC-4f65-9D91-7224C49458BB}"/>
              </c:extLst>
            </c:dLbl>
            <c:dLbl>
              <c:idx val="3"/>
              <c:tx>
                <c:rich>
                  <a:bodyPr/>
                  <a:lstStyle/>
                  <a:p>
                    <a:r>
                      <a:rPr lang="en-US"/>
                      <a:t>Respiratory failure
4%</a:t>
                    </a:r>
                  </a:p>
                </c:rich>
              </c:tx>
              <c:showLegendKey val="0"/>
              <c:showVal val="0"/>
              <c:showCatName val="1"/>
              <c:showSerName val="0"/>
              <c:showPercent val="1"/>
              <c:showBubbleSize val="0"/>
              <c:extLst>
                <c:ext xmlns:c15="http://schemas.microsoft.com/office/drawing/2012/chart" uri="{CE6537A1-D6FC-4f65-9D91-7224C49458BB}"/>
              </c:extLst>
            </c:dLbl>
            <c:dLbl>
              <c:idx val="4"/>
              <c:tx>
                <c:rich>
                  <a:bodyPr/>
                  <a:lstStyle/>
                  <a:p>
                    <a:r>
                      <a:rPr lang="en-US"/>
                      <a:t>Bleeding
1%</a:t>
                    </a:r>
                  </a:p>
                </c:rich>
              </c:tx>
              <c:showLegendKey val="0"/>
              <c:showVal val="0"/>
              <c:showCatName val="1"/>
              <c:showSerName val="0"/>
              <c:showPercent val="1"/>
              <c:showBubbleSize val="0"/>
              <c:extLst>
                <c:ext xmlns:c15="http://schemas.microsoft.com/office/drawing/2012/chart" uri="{CE6537A1-D6FC-4f65-9D91-7224C49458BB}"/>
              </c:extLst>
            </c:dLbl>
            <c:dLbl>
              <c:idx val="7"/>
              <c:tx>
                <c:rich>
                  <a:bodyPr/>
                  <a:lstStyle/>
                  <a:p>
                    <a:r>
                      <a:rPr lang="en-US"/>
                      <a:t>Unknown
4%</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vert="horz"/>
              <a:lstStyle/>
              <a:p>
                <a:pPr>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Sheet1!$A$2:$A$9</c:f>
              <c:strCache>
                <c:ptCount val="8"/>
                <c:pt idx="0">
                  <c:v>Cancer progression</c:v>
                </c:pt>
                <c:pt idx="1">
                  <c:v>Thromboembolism</c:v>
                </c:pt>
                <c:pt idx="2">
                  <c:v>Infection</c:v>
                </c:pt>
                <c:pt idx="3">
                  <c:v>Respiratory failure</c:v>
                </c:pt>
                <c:pt idx="4">
                  <c:v>Bleeding</c:v>
                </c:pt>
                <c:pt idx="5">
                  <c:v>Aspiration</c:v>
                </c:pt>
                <c:pt idx="6">
                  <c:v>Other</c:v>
                </c:pt>
                <c:pt idx="7">
                  <c:v>Unknown</c:v>
                </c:pt>
              </c:strCache>
            </c:strRef>
          </c:cat>
          <c:val>
            <c:numRef>
              <c:f>Sheet1!$B$2:$B$9</c:f>
              <c:numCache>
                <c:formatCode>0%</c:formatCode>
                <c:ptCount val="8"/>
                <c:pt idx="0">
                  <c:v>0.70900000000000063</c:v>
                </c:pt>
                <c:pt idx="1">
                  <c:v>9.2000000000000026E-2</c:v>
                </c:pt>
                <c:pt idx="2">
                  <c:v>9.2000000000000026E-2</c:v>
                </c:pt>
                <c:pt idx="3">
                  <c:v>3.5000000000000343E-2</c:v>
                </c:pt>
                <c:pt idx="4">
                  <c:v>1.4000000000000005E-2</c:v>
                </c:pt>
                <c:pt idx="5">
                  <c:v>1.4000000000000005E-2</c:v>
                </c:pt>
                <c:pt idx="6">
                  <c:v>6.4000000000000709E-2</c:v>
                </c:pt>
                <c:pt idx="7">
                  <c:v>3.5000000000000343E-2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5.1528051181102361E-2"/>
          <c:y val="2.2828248031496062E-2"/>
          <c:w val="0.9151386154855643"/>
          <c:h val="0.68998203740157482"/>
        </c:manualLayout>
      </c:layout>
      <c:barChart>
        <c:barDir val="col"/>
        <c:grouping val="clustered"/>
        <c:varyColors val="0"/>
        <c:ser>
          <c:idx val="0"/>
          <c:order val="0"/>
          <c:tx>
            <c:strRef>
              <c:f>Sheet1!$B$1</c:f>
              <c:strCache>
                <c:ptCount val="1"/>
                <c:pt idx="0">
                  <c:v>Placebo</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Score 0-2</c:v>
                </c:pt>
                <c:pt idx="2">
                  <c:v>Score&gt;=3</c:v>
                </c:pt>
              </c:strCache>
            </c:strRef>
          </c:cat>
          <c:val>
            <c:numRef>
              <c:f>Sheet1!$B$2:$B$4</c:f>
              <c:numCache>
                <c:formatCode>General</c:formatCode>
                <c:ptCount val="3"/>
                <c:pt idx="0">
                  <c:v>3.9</c:v>
                </c:pt>
                <c:pt idx="1">
                  <c:v>3</c:v>
                </c:pt>
                <c:pt idx="2">
                  <c:v>11.1</c:v>
                </c:pt>
              </c:numCache>
            </c:numRef>
          </c:val>
        </c:ser>
        <c:ser>
          <c:idx val="1"/>
          <c:order val="1"/>
          <c:tx>
            <c:strRef>
              <c:f>Sheet1!$C$1</c:f>
              <c:strCache>
                <c:ptCount val="1"/>
                <c:pt idx="0">
                  <c:v>Nadroparin</c:v>
                </c:pt>
              </c:strCache>
            </c:strRef>
          </c:tx>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Score 0-2</c:v>
                </c:pt>
                <c:pt idx="2">
                  <c:v>Score&gt;=3</c:v>
                </c:pt>
              </c:strCache>
            </c:strRef>
          </c:cat>
          <c:val>
            <c:numRef>
              <c:f>Sheet1!$C$2:$C$4</c:f>
              <c:numCache>
                <c:formatCode>General</c:formatCode>
                <c:ptCount val="3"/>
                <c:pt idx="0">
                  <c:v>2</c:v>
                </c:pt>
                <c:pt idx="1">
                  <c:v>1.7</c:v>
                </c:pt>
                <c:pt idx="2">
                  <c:v>4.3</c:v>
                </c:pt>
              </c:numCache>
            </c:numRef>
          </c:val>
        </c:ser>
        <c:dLbls>
          <c:showLegendKey val="0"/>
          <c:showVal val="0"/>
          <c:showCatName val="0"/>
          <c:showSerName val="0"/>
          <c:showPercent val="0"/>
          <c:showBubbleSize val="0"/>
        </c:dLbls>
        <c:gapWidth val="100"/>
        <c:overlap val="-24"/>
        <c:axId val="210385576"/>
        <c:axId val="210385968"/>
      </c:barChart>
      <c:catAx>
        <c:axId val="210385576"/>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210385968"/>
        <c:crosses val="autoZero"/>
        <c:auto val="1"/>
        <c:lblAlgn val="ctr"/>
        <c:lblOffset val="100"/>
        <c:noMultiLvlLbl val="0"/>
      </c:catAx>
      <c:valAx>
        <c:axId val="210385968"/>
        <c:scaling>
          <c:orientation val="minMax"/>
        </c:scaling>
        <c:delete val="0"/>
        <c:axPos val="l"/>
        <c:majorGridlines/>
        <c:numFmt formatCode="General" sourceLinked="1"/>
        <c:majorTickMark val="none"/>
        <c:minorTickMark val="none"/>
        <c:tickLblPos val="nextTo"/>
        <c:txPr>
          <a:bodyPr rot="-60000000" vert="horz"/>
          <a:lstStyle/>
          <a:p>
            <a:pPr>
              <a:defRPr/>
            </a:pPr>
            <a:endParaRPr lang="en-US"/>
          </a:p>
        </c:txPr>
        <c:crossAx val="210385576"/>
        <c:crosses val="autoZero"/>
        <c:crossBetween val="between"/>
      </c:valAx>
    </c:plotArea>
    <c:legend>
      <c:legendPos val="r"/>
      <c:layout>
        <c:manualLayout>
          <c:xMode val="edge"/>
          <c:yMode val="edge"/>
          <c:x val="0.34843750000000001"/>
          <c:y val="0.91588785046728971"/>
          <c:w val="0.29843750000000002"/>
          <c:h val="6.5420560747663545E-2"/>
        </c:manualLayout>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manualLayout>
          <c:layoutTarget val="inner"/>
          <c:xMode val="edge"/>
          <c:yMode val="edge"/>
          <c:x val="9.2442630451010019E-2"/>
          <c:y val="0.1018097243863237"/>
          <c:w val="0.66605998218112916"/>
          <c:h val="0.75516158320007065"/>
        </c:manualLayout>
      </c:layout>
      <c:lineChart>
        <c:grouping val="standard"/>
        <c:varyColors val="0"/>
        <c:ser>
          <c:idx val="0"/>
          <c:order val="0"/>
          <c:tx>
            <c:strRef>
              <c:f>Sheet1!$A$2</c:f>
              <c:strCache>
                <c:ptCount val="1"/>
                <c:pt idx="0">
                  <c:v>All Patients</c:v>
                </c:pt>
              </c:strCache>
            </c:strRef>
          </c:tx>
          <c:marker>
            <c:symbol val="none"/>
          </c:marker>
          <c:cat>
            <c:numRef>
              <c:f>Sheet1!$B$1:$J$1</c:f>
              <c:numCache>
                <c:formatCode>General</c:formatCode>
                <c:ptCount val="9"/>
                <c:pt idx="0">
                  <c:v>1995</c:v>
                </c:pt>
                <c:pt idx="1">
                  <c:v>1996</c:v>
                </c:pt>
                <c:pt idx="2">
                  <c:v>1997</c:v>
                </c:pt>
                <c:pt idx="3">
                  <c:v>1998</c:v>
                </c:pt>
                <c:pt idx="4">
                  <c:v>1999</c:v>
                </c:pt>
                <c:pt idx="5">
                  <c:v>2000</c:v>
                </c:pt>
                <c:pt idx="6">
                  <c:v>2001</c:v>
                </c:pt>
                <c:pt idx="7">
                  <c:v>2002</c:v>
                </c:pt>
                <c:pt idx="8">
                  <c:v>2003</c:v>
                </c:pt>
              </c:numCache>
            </c:numRef>
          </c:cat>
          <c:val>
            <c:numRef>
              <c:f>Sheet1!$B$2:$J$2</c:f>
              <c:numCache>
                <c:formatCode>General</c:formatCode>
                <c:ptCount val="9"/>
                <c:pt idx="0">
                  <c:v>3.5411761849999999</c:v>
                </c:pt>
                <c:pt idx="1">
                  <c:v>3.6364530450000001</c:v>
                </c:pt>
                <c:pt idx="2">
                  <c:v>3.8824915259999999</c:v>
                </c:pt>
                <c:pt idx="3">
                  <c:v>3.6961953699999999</c:v>
                </c:pt>
                <c:pt idx="4">
                  <c:v>3.866136526</c:v>
                </c:pt>
                <c:pt idx="5">
                  <c:v>4.1033822070000001</c:v>
                </c:pt>
                <c:pt idx="6">
                  <c:v>4.2854202719999996</c:v>
                </c:pt>
                <c:pt idx="7">
                  <c:v>4.505994501</c:v>
                </c:pt>
                <c:pt idx="8">
                  <c:v>4.7106881779999998</c:v>
                </c:pt>
              </c:numCache>
            </c:numRef>
          </c:val>
          <c:smooth val="0"/>
        </c:ser>
        <c:ser>
          <c:idx val="2"/>
          <c:order val="1"/>
          <c:tx>
            <c:strRef>
              <c:f>Sheet1!$A$4</c:f>
              <c:strCache>
                <c:ptCount val="1"/>
                <c:pt idx="0">
                  <c:v>Chemotherapy</c:v>
                </c:pt>
              </c:strCache>
            </c:strRef>
          </c:tx>
          <c:marker>
            <c:symbol val="none"/>
          </c:marker>
          <c:cat>
            <c:numRef>
              <c:f>Sheet1!$B$1:$J$1</c:f>
              <c:numCache>
                <c:formatCode>General</c:formatCode>
                <c:ptCount val="9"/>
                <c:pt idx="0">
                  <c:v>1995</c:v>
                </c:pt>
                <c:pt idx="1">
                  <c:v>1996</c:v>
                </c:pt>
                <c:pt idx="2">
                  <c:v>1997</c:v>
                </c:pt>
                <c:pt idx="3">
                  <c:v>1998</c:v>
                </c:pt>
                <c:pt idx="4">
                  <c:v>1999</c:v>
                </c:pt>
                <c:pt idx="5">
                  <c:v>2000</c:v>
                </c:pt>
                <c:pt idx="6">
                  <c:v>2001</c:v>
                </c:pt>
                <c:pt idx="7">
                  <c:v>2002</c:v>
                </c:pt>
                <c:pt idx="8">
                  <c:v>2003</c:v>
                </c:pt>
              </c:numCache>
            </c:numRef>
          </c:cat>
          <c:val>
            <c:numRef>
              <c:f>Sheet1!$B$4:$J$4</c:f>
              <c:numCache>
                <c:formatCode>General</c:formatCode>
                <c:ptCount val="9"/>
                <c:pt idx="0">
                  <c:v>3.577701164</c:v>
                </c:pt>
                <c:pt idx="1">
                  <c:v>4.2333766050000001</c:v>
                </c:pt>
                <c:pt idx="2">
                  <c:v>4.6800239230000003</c:v>
                </c:pt>
                <c:pt idx="3">
                  <c:v>4.5711212689999998</c:v>
                </c:pt>
                <c:pt idx="4">
                  <c:v>4.6859104780000003</c:v>
                </c:pt>
                <c:pt idx="5">
                  <c:v>4.8985488210000003</c:v>
                </c:pt>
                <c:pt idx="6">
                  <c:v>5.2567608630000002</c:v>
                </c:pt>
                <c:pt idx="7">
                  <c:v>5.6385213790000002</c:v>
                </c:pt>
                <c:pt idx="8">
                  <c:v>5.7782835859999997</c:v>
                </c:pt>
              </c:numCache>
            </c:numRef>
          </c:val>
          <c:smooth val="0"/>
        </c:ser>
        <c:dLbls>
          <c:showLegendKey val="0"/>
          <c:showVal val="0"/>
          <c:showCatName val="0"/>
          <c:showSerName val="0"/>
          <c:showPercent val="0"/>
          <c:showBubbleSize val="0"/>
        </c:dLbls>
        <c:dropLines/>
        <c:smooth val="0"/>
        <c:axId val="197551968"/>
        <c:axId val="197552360"/>
      </c:lineChart>
      <c:catAx>
        <c:axId val="197551968"/>
        <c:scaling>
          <c:orientation val="minMax"/>
        </c:scaling>
        <c:delete val="0"/>
        <c:axPos val="b"/>
        <c:numFmt formatCode="General" sourceLinked="1"/>
        <c:majorTickMark val="none"/>
        <c:minorTickMark val="none"/>
        <c:tickLblPos val="nextTo"/>
        <c:txPr>
          <a:bodyPr rot="2400000" vert="horz"/>
          <a:lstStyle/>
          <a:p>
            <a:pPr>
              <a:defRPr/>
            </a:pPr>
            <a:endParaRPr lang="en-US"/>
          </a:p>
        </c:txPr>
        <c:crossAx val="197552360"/>
        <c:crosses val="autoZero"/>
        <c:auto val="1"/>
        <c:lblAlgn val="ctr"/>
        <c:lblOffset val="100"/>
        <c:tickLblSkip val="1"/>
        <c:tickMarkSkip val="1"/>
        <c:noMultiLvlLbl val="0"/>
      </c:catAx>
      <c:valAx>
        <c:axId val="197552360"/>
        <c:scaling>
          <c:orientation val="minMax"/>
          <c:max val="9"/>
          <c:min val="1"/>
        </c:scaling>
        <c:delete val="0"/>
        <c:axPos val="l"/>
        <c:title>
          <c:tx>
            <c:rich>
              <a:bodyPr/>
              <a:lstStyle/>
              <a:p>
                <a:pPr>
                  <a:defRPr/>
                </a:pPr>
                <a:r>
                  <a:rPr lang="en-US"/>
                  <a:t>Rate of VTE (%)</a:t>
                </a:r>
              </a:p>
            </c:rich>
          </c:tx>
          <c:overlay val="0"/>
        </c:title>
        <c:numFmt formatCode="General" sourceLinked="1"/>
        <c:majorTickMark val="none"/>
        <c:minorTickMark val="none"/>
        <c:tickLblPos val="nextTo"/>
        <c:txPr>
          <a:bodyPr rot="0" vert="horz"/>
          <a:lstStyle/>
          <a:p>
            <a:pPr>
              <a:defRPr/>
            </a:pPr>
            <a:endParaRPr lang="en-US"/>
          </a:p>
        </c:txPr>
        <c:crossAx val="197551968"/>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TEE</c:v>
                </c:pt>
              </c:strCache>
            </c:strRef>
          </c:tx>
          <c:explosion val="25"/>
          <c:dPt>
            <c:idx val="0"/>
            <c:bubble3D val="0"/>
          </c:dPt>
          <c:dPt>
            <c:idx val="1"/>
            <c:bubble3D val="0"/>
          </c:dPt>
          <c:dPt>
            <c:idx val="2"/>
            <c:bubble3D val="0"/>
          </c:dPt>
          <c:dPt>
            <c:idx val="3"/>
            <c:bubble3D val="0"/>
          </c:dPt>
          <c:dPt>
            <c:idx val="4"/>
            <c:bubble3D val="0"/>
          </c:dPt>
          <c:dLbls>
            <c:spPr>
              <a:noFill/>
              <a:ln>
                <a:noFill/>
              </a:ln>
              <a:effectLst/>
            </c:spPr>
            <c:txPr>
              <a:bodyPr rot="0" vert="horz"/>
              <a:lstStyle/>
              <a:p>
                <a:pPr>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DVT alone</c:v>
                </c:pt>
                <c:pt idx="1">
                  <c:v>PE alone</c:v>
                </c:pt>
                <c:pt idx="2">
                  <c:v>Arterial alone</c:v>
                </c:pt>
                <c:pt idx="3">
                  <c:v>DVT+PE</c:v>
                </c:pt>
                <c:pt idx="4">
                  <c:v>DVT+art</c:v>
                </c:pt>
              </c:strCache>
            </c:strRef>
          </c:cat>
          <c:val>
            <c:numRef>
              <c:f>Sheet1!$B$2:$B$6</c:f>
              <c:numCache>
                <c:formatCode>0.00%</c:formatCode>
                <c:ptCount val="5"/>
                <c:pt idx="0">
                  <c:v>0.497</c:v>
                </c:pt>
                <c:pt idx="1">
                  <c:v>0.254</c:v>
                </c:pt>
                <c:pt idx="2">
                  <c:v>8.3000000000000004E-2</c:v>
                </c:pt>
                <c:pt idx="3">
                  <c:v>0.13600000000000001</c:v>
                </c:pt>
                <c:pt idx="4" formatCode="0%">
                  <c:v>0.03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23217240331497"/>
          <c:y val="0.21717892642488662"/>
          <c:w val="0.5108665043812427"/>
          <c:h val="0.68629182851132564"/>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explosion val="33"/>
            <c:spPr>
              <a:solidFill>
                <a:schemeClr val="accent4"/>
              </a:solidFill>
              <a:ln w="19050">
                <a:solidFill>
                  <a:schemeClr val="lt1"/>
                </a:solidFill>
              </a:ln>
              <a:effectLst/>
            </c:spPr>
          </c:dPt>
          <c:dPt>
            <c:idx val="4"/>
            <c:bubble3D val="0"/>
            <c:explosion val="27"/>
            <c:spPr>
              <a:solidFill>
                <a:schemeClr val="accent5"/>
              </a:solidFill>
              <a:ln w="19050">
                <a:solidFill>
                  <a:schemeClr val="lt1"/>
                </a:solidFill>
              </a:ln>
              <a:effectLst/>
            </c:spPr>
          </c:dPt>
          <c:dPt>
            <c:idx val="5"/>
            <c:bubble3D val="0"/>
            <c:explosion val="23"/>
            <c:spPr>
              <a:solidFill>
                <a:schemeClr val="accent6"/>
              </a:solidFill>
              <a:ln w="19050">
                <a:solidFill>
                  <a:schemeClr val="lt1"/>
                </a:solidFill>
              </a:ln>
              <a:effectLst/>
            </c:spPr>
          </c:dPt>
          <c:dPt>
            <c:idx val="6"/>
            <c:bubble3D val="0"/>
            <c:explosion val="20"/>
            <c:spPr>
              <a:solidFill>
                <a:schemeClr val="accent1">
                  <a:lumMod val="60000"/>
                </a:schemeClr>
              </a:solidFill>
              <a:ln w="19050">
                <a:solidFill>
                  <a:schemeClr val="lt1"/>
                </a:solidFill>
              </a:ln>
              <a:effectLst/>
            </c:spPr>
          </c:dPt>
          <c:dPt>
            <c:idx val="7"/>
            <c:bubble3D val="0"/>
            <c:explosion val="16"/>
            <c:spPr>
              <a:solidFill>
                <a:schemeClr val="accent2">
                  <a:lumMod val="60000"/>
                </a:schemeClr>
              </a:solidFill>
              <a:ln w="19050">
                <a:solidFill>
                  <a:schemeClr val="lt1"/>
                </a:solidFill>
              </a:ln>
              <a:effectLst/>
            </c:spPr>
          </c:dPt>
          <c:dLbls>
            <c:dLbl>
              <c:idx val="0"/>
              <c:layout>
                <c:manualLayout>
                  <c:x val="-0.14705941550052579"/>
                  <c:y val="0.17397913647122795"/>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0.11291931104877129"/>
                  <c:y val="-0.14281632299352798"/>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5"/>
              <c:layout>
                <c:manualLayout>
                  <c:x val="-9.8846981411787577E-2"/>
                  <c:y val="-4.1693141024933423E-3"/>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6"/>
              <c:layout>
                <c:manualLayout>
                  <c:x val="-4.1653140970447707E-2"/>
                  <c:y val="-1.4123003632633341E-3"/>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0.24833275903371838"/>
                  <c:y val="-6.0985545418622764E-3"/>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Feuil1!$H$6:$H$13</c:f>
              <c:strCache>
                <c:ptCount val="8"/>
                <c:pt idx="0">
                  <c:v>PE alone</c:v>
                </c:pt>
                <c:pt idx="1">
                  <c:v>PE with lower limbs DVT </c:v>
                </c:pt>
                <c:pt idx="2">
                  <c:v>Lower limbs DVT alone</c:v>
                </c:pt>
                <c:pt idx="3">
                  <c:v> Lower limbs DVT + SPT*</c:v>
                </c:pt>
                <c:pt idx="4">
                  <c:v>Iliac-cava vein</c:v>
                </c:pt>
                <c:pt idx="5">
                  <c:v>Upper limbs DVT</c:v>
                </c:pt>
                <c:pt idx="6">
                  <c:v>Portal or splanchnic veins</c:v>
                </c:pt>
                <c:pt idx="7">
                  <c:v>Renal veins</c:v>
                </c:pt>
              </c:strCache>
            </c:strRef>
          </c:cat>
          <c:val>
            <c:numRef>
              <c:f>Feuil1!$I$6:$I$13</c:f>
              <c:numCache>
                <c:formatCode>0%</c:formatCode>
                <c:ptCount val="8"/>
                <c:pt idx="0">
                  <c:v>0.26</c:v>
                </c:pt>
                <c:pt idx="1">
                  <c:v>0.13</c:v>
                </c:pt>
                <c:pt idx="2">
                  <c:v>0.31000000000000238</c:v>
                </c:pt>
                <c:pt idx="3">
                  <c:v>6.0000000000000039E-2</c:v>
                </c:pt>
                <c:pt idx="4">
                  <c:v>4.0000000000000029E-2</c:v>
                </c:pt>
                <c:pt idx="5">
                  <c:v>8.0000000000000057E-2</c:v>
                </c:pt>
                <c:pt idx="6">
                  <c:v>0.1</c:v>
                </c:pt>
                <c:pt idx="7">
                  <c:v>2.0000000000000014E-2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dPt>
            <c:idx val="0"/>
            <c:bubble3D val="0"/>
          </c:dPt>
          <c:dPt>
            <c:idx val="1"/>
            <c:bubble3D val="0"/>
          </c:dPt>
          <c:dLbls>
            <c:dLbl>
              <c:idx val="0"/>
              <c:tx>
                <c:rich>
                  <a:bodyPr/>
                  <a:lstStyle/>
                  <a:p>
                    <a:r>
                      <a:rPr lang="en-US"/>
                      <a:t>Symptomatic 56%</a:t>
                    </a:r>
                  </a:p>
                </c:rich>
              </c:tx>
              <c:dLblPos val="inEnd"/>
              <c:showLegendKey val="0"/>
              <c:showVal val="0"/>
              <c:showCatName val="0"/>
              <c:showSerName val="0"/>
              <c:showPercent val="0"/>
              <c:showBubbleSize val="0"/>
              <c:extLst>
                <c:ext xmlns:c15="http://schemas.microsoft.com/office/drawing/2012/chart" uri="{CE6537A1-D6FC-4f65-9D91-7224C49458BB}"/>
              </c:extLst>
            </c:dLbl>
            <c:dLbl>
              <c:idx val="1"/>
              <c:tx>
                <c:rich>
                  <a:bodyPr/>
                  <a:lstStyle/>
                  <a:p>
                    <a:r>
                      <a:rPr lang="en-US"/>
                      <a:t>Incidental 44%</a:t>
                    </a:r>
                  </a:p>
                </c:rich>
              </c:tx>
              <c:dLblPos val="inEnd"/>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en-US"/>
              </a:p>
            </c:txPr>
            <c:dLblPos val="inEnd"/>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Symptomatic</c:v>
                </c:pt>
                <c:pt idx="1">
                  <c:v>Incidental</c:v>
                </c:pt>
              </c:strCache>
            </c:strRef>
          </c:cat>
          <c:val>
            <c:numRef>
              <c:f>Sheet1!$B$2:$B$3</c:f>
              <c:numCache>
                <c:formatCode>0%</c:formatCode>
                <c:ptCount val="2"/>
                <c:pt idx="0">
                  <c:v>0.56000000000000005</c:v>
                </c:pt>
                <c:pt idx="1">
                  <c:v>0.44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col"/>
        <c:grouping val="percentStacked"/>
        <c:varyColors val="0"/>
        <c:ser>
          <c:idx val="0"/>
          <c:order val="0"/>
          <c:tx>
            <c:strRef>
              <c:f>Sheet1!$B$1</c:f>
              <c:strCache>
                <c:ptCount val="1"/>
                <c:pt idx="0">
                  <c:v>Incidental</c:v>
                </c:pt>
              </c:strCache>
            </c:strRef>
          </c:tx>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c:v>
                </c:pt>
                <c:pt idx="1">
                  <c:v>DVT</c:v>
                </c:pt>
                <c:pt idx="2">
                  <c:v>Visceral</c:v>
                </c:pt>
              </c:strCache>
            </c:strRef>
          </c:cat>
          <c:val>
            <c:numRef>
              <c:f>Sheet1!$B$2:$B$4</c:f>
              <c:numCache>
                <c:formatCode>General</c:formatCode>
                <c:ptCount val="3"/>
                <c:pt idx="0">
                  <c:v>33.299999999999997</c:v>
                </c:pt>
                <c:pt idx="1">
                  <c:v>21.4</c:v>
                </c:pt>
                <c:pt idx="2">
                  <c:v>100</c:v>
                </c:pt>
              </c:numCache>
            </c:numRef>
          </c:val>
        </c:ser>
        <c:ser>
          <c:idx val="1"/>
          <c:order val="1"/>
          <c:tx>
            <c:strRef>
              <c:f>Sheet1!$C$1</c:f>
              <c:strCache>
                <c:ptCount val="1"/>
                <c:pt idx="0">
                  <c:v>Symptomatic</c:v>
                </c:pt>
              </c:strCache>
            </c:strRef>
          </c:tx>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c:v>
                </c:pt>
                <c:pt idx="1">
                  <c:v>DVT</c:v>
                </c:pt>
                <c:pt idx="2">
                  <c:v>Visceral</c:v>
                </c:pt>
              </c:strCache>
            </c:strRef>
          </c:cat>
          <c:val>
            <c:numRef>
              <c:f>Sheet1!$C$2:$C$4</c:f>
              <c:numCache>
                <c:formatCode>General</c:formatCode>
                <c:ptCount val="3"/>
                <c:pt idx="0">
                  <c:v>66.599999999999994</c:v>
                </c:pt>
                <c:pt idx="1">
                  <c:v>88.6</c:v>
                </c:pt>
                <c:pt idx="2">
                  <c:v>0</c:v>
                </c:pt>
              </c:numCache>
            </c:numRef>
          </c:val>
        </c:ser>
        <c:dLbls>
          <c:showLegendKey val="0"/>
          <c:showVal val="0"/>
          <c:showCatName val="0"/>
          <c:showSerName val="0"/>
          <c:showPercent val="0"/>
          <c:showBubbleSize val="0"/>
        </c:dLbls>
        <c:gapWidth val="150"/>
        <c:overlap val="100"/>
        <c:axId val="198720776"/>
        <c:axId val="198721168"/>
      </c:barChart>
      <c:catAx>
        <c:axId val="198720776"/>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98721168"/>
        <c:crosses val="autoZero"/>
        <c:auto val="1"/>
        <c:lblAlgn val="ctr"/>
        <c:lblOffset val="100"/>
        <c:noMultiLvlLbl val="0"/>
      </c:catAx>
      <c:valAx>
        <c:axId val="198721168"/>
        <c:scaling>
          <c:orientation val="minMax"/>
        </c:scaling>
        <c:delete val="0"/>
        <c:axPos val="l"/>
        <c:majorGridlines/>
        <c:numFmt formatCode="0%" sourceLinked="1"/>
        <c:majorTickMark val="none"/>
        <c:minorTickMark val="none"/>
        <c:tickLblPos val="nextTo"/>
        <c:txPr>
          <a:bodyPr rot="-60000000" vert="horz"/>
          <a:lstStyle/>
          <a:p>
            <a:pPr>
              <a:defRPr/>
            </a:pPr>
            <a:endParaRPr lang="en-US"/>
          </a:p>
        </c:txPr>
        <c:crossAx val="198720776"/>
        <c:crosses val="autoZero"/>
        <c:crossBetween val="between"/>
      </c:valAx>
    </c:plotArea>
    <c:legend>
      <c:legendPos val="b"/>
      <c:layout>
        <c:manualLayout>
          <c:xMode val="edge"/>
          <c:yMode val="edge"/>
          <c:x val="0.25877197516612394"/>
          <c:y val="0.89488636363636365"/>
          <c:w val="0.48464905781744461"/>
          <c:h val="7.9545454545454586E-2"/>
        </c:manualLayout>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1"/>
    <c:plotArea>
      <c:layout>
        <c:manualLayout>
          <c:layoutTarget val="inner"/>
          <c:xMode val="edge"/>
          <c:yMode val="edge"/>
          <c:x val="6.7873303167420809E-2"/>
          <c:y val="0.13054830287206345"/>
          <c:w val="0.93061840120663653"/>
          <c:h val="0.74412532637075879"/>
        </c:manualLayout>
      </c:layout>
      <c:barChart>
        <c:barDir val="bar"/>
        <c:grouping val="clustered"/>
        <c:varyColors val="0"/>
        <c:ser>
          <c:idx val="1"/>
          <c:order val="0"/>
          <c:tx>
            <c:strRef>
              <c:f>Sheet1!$A$3</c:f>
              <c:strCache>
                <c:ptCount val="1"/>
                <c:pt idx="0">
                  <c:v>West</c:v>
                </c:pt>
              </c:strCache>
            </c:strRef>
          </c:tx>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Lung</c:v>
                </c:pt>
                <c:pt idx="1">
                  <c:v>Colorectal</c:v>
                </c:pt>
                <c:pt idx="2">
                  <c:v>Bladder</c:v>
                </c:pt>
                <c:pt idx="3">
                  <c:v>Ovarian</c:v>
                </c:pt>
                <c:pt idx="4">
                  <c:v>Pancreatic</c:v>
                </c:pt>
                <c:pt idx="5">
                  <c:v>Stomach</c:v>
                </c:pt>
                <c:pt idx="6">
                  <c:v>Control</c:v>
                </c:pt>
              </c:strCache>
            </c:strRef>
          </c:cat>
          <c:val>
            <c:numRef>
              <c:f>Sheet1!$B$3:$H$3</c:f>
              <c:numCache>
                <c:formatCode>General</c:formatCode>
                <c:ptCount val="7"/>
                <c:pt idx="0">
                  <c:v>13.9</c:v>
                </c:pt>
                <c:pt idx="1">
                  <c:v>10.6</c:v>
                </c:pt>
                <c:pt idx="2">
                  <c:v>8.1999999999999993</c:v>
                </c:pt>
                <c:pt idx="3">
                  <c:v>11</c:v>
                </c:pt>
                <c:pt idx="4">
                  <c:v>19.2</c:v>
                </c:pt>
                <c:pt idx="5">
                  <c:v>15.8</c:v>
                </c:pt>
                <c:pt idx="6">
                  <c:v>1.4</c:v>
                </c:pt>
              </c:numCache>
            </c:numRef>
          </c:val>
        </c:ser>
        <c:dLbls>
          <c:showLegendKey val="0"/>
          <c:showVal val="0"/>
          <c:showCatName val="0"/>
          <c:showSerName val="0"/>
          <c:showPercent val="0"/>
          <c:showBubbleSize val="0"/>
        </c:dLbls>
        <c:gapWidth val="267"/>
        <c:axId val="199250888"/>
        <c:axId val="199251280"/>
      </c:barChart>
      <c:catAx>
        <c:axId val="199250888"/>
        <c:scaling>
          <c:orientation val="minMax"/>
        </c:scaling>
        <c:delete val="0"/>
        <c:axPos val="l"/>
        <c:majorGridlines/>
        <c:numFmt formatCode="General" sourceLinked="1"/>
        <c:majorTickMark val="none"/>
        <c:minorTickMark val="none"/>
        <c:tickLblPos val="nextTo"/>
        <c:txPr>
          <a:bodyPr rot="0" vert="horz"/>
          <a:lstStyle/>
          <a:p>
            <a:pPr>
              <a:defRPr/>
            </a:pPr>
            <a:endParaRPr lang="en-US"/>
          </a:p>
        </c:txPr>
        <c:crossAx val="199251280"/>
        <c:crosses val="autoZero"/>
        <c:auto val="1"/>
        <c:lblAlgn val="ctr"/>
        <c:lblOffset val="100"/>
        <c:noMultiLvlLbl val="0"/>
      </c:catAx>
      <c:valAx>
        <c:axId val="199251280"/>
        <c:scaling>
          <c:orientation val="minMax"/>
          <c:max val="20"/>
        </c:scaling>
        <c:delete val="0"/>
        <c:axPos val="b"/>
        <c:majorGridlines/>
        <c:numFmt formatCode="General" sourceLinked="1"/>
        <c:majorTickMark val="none"/>
        <c:minorTickMark val="none"/>
        <c:tickLblPos val="nextTo"/>
        <c:txPr>
          <a:bodyPr rot="0" vert="horz"/>
          <a:lstStyle/>
          <a:p>
            <a:pPr>
              <a:defRPr/>
            </a:pPr>
            <a:endParaRPr lang="en-US"/>
          </a:p>
        </c:txPr>
        <c:crossAx val="199250888"/>
        <c:crosses val="autoZero"/>
        <c:crossBetween val="between"/>
        <c:majorUnit val="5"/>
        <c:minorUnit val="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Sheet1!$A$2</c:f>
              <c:strCache>
                <c:ptCount val="1"/>
                <c:pt idx="0">
                  <c:v>Chemo + bev</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Sheet1!$B$2</c:f>
              <c:numCache>
                <c:formatCode>General</c:formatCode>
                <c:ptCount val="1"/>
                <c:pt idx="0">
                  <c:v>13</c:v>
                </c:pt>
              </c:numCache>
            </c:numRef>
          </c:val>
        </c:ser>
        <c:ser>
          <c:idx val="2"/>
          <c:order val="1"/>
          <c:tx>
            <c:strRef>
              <c:f>Sheet1!$A$3</c:f>
              <c:strCache>
                <c:ptCount val="1"/>
                <c:pt idx="0">
                  <c:v>Chemo alone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Sheet1!$B$3</c:f>
              <c:numCache>
                <c:formatCode>General</c:formatCode>
                <c:ptCount val="1"/>
                <c:pt idx="0">
                  <c:v>9.9</c:v>
                </c:pt>
              </c:numCache>
            </c:numRef>
          </c:val>
        </c:ser>
        <c:dLbls>
          <c:showLegendKey val="0"/>
          <c:showVal val="0"/>
          <c:showCatName val="0"/>
          <c:showSerName val="0"/>
          <c:showPercent val="0"/>
          <c:showBubbleSize val="0"/>
        </c:dLbls>
        <c:gapWidth val="150"/>
        <c:axId val="199252064"/>
        <c:axId val="199252456"/>
      </c:barChart>
      <c:catAx>
        <c:axId val="199252064"/>
        <c:scaling>
          <c:orientation val="minMax"/>
        </c:scaling>
        <c:delete val="0"/>
        <c:axPos val="b"/>
        <c:numFmt formatCode="General" sourceLinked="1"/>
        <c:majorTickMark val="none"/>
        <c:minorTickMark val="none"/>
        <c:tickLblPos val="nextTo"/>
        <c:txPr>
          <a:bodyPr rot="0" vert="horz"/>
          <a:lstStyle/>
          <a:p>
            <a:pPr>
              <a:defRPr/>
            </a:pPr>
            <a:endParaRPr lang="en-US"/>
          </a:p>
        </c:txPr>
        <c:crossAx val="199252456"/>
        <c:crosses val="autoZero"/>
        <c:auto val="1"/>
        <c:lblAlgn val="ctr"/>
        <c:lblOffset val="100"/>
        <c:tickLblSkip val="1"/>
        <c:tickMarkSkip val="1"/>
        <c:noMultiLvlLbl val="0"/>
      </c:catAx>
      <c:valAx>
        <c:axId val="199252456"/>
        <c:scaling>
          <c:orientation val="minMax"/>
          <c:max val="14"/>
        </c:scaling>
        <c:delete val="0"/>
        <c:axPos val="l"/>
        <c:majorGridlines/>
        <c:numFmt formatCode="General" sourceLinked="1"/>
        <c:majorTickMark val="none"/>
        <c:minorTickMark val="none"/>
        <c:tickLblPos val="nextTo"/>
        <c:txPr>
          <a:bodyPr rot="0" vert="horz"/>
          <a:lstStyle/>
          <a:p>
            <a:pPr>
              <a:defRPr/>
            </a:pPr>
            <a:endParaRPr lang="en-US"/>
          </a:p>
        </c:txPr>
        <c:crossAx val="199252064"/>
        <c:crosses val="autoZero"/>
        <c:crossBetween val="between"/>
        <c:majorUnit val="2"/>
        <c:minorUnit val="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Sheet2!$A$1:$A$4</c:f>
              <c:strCache>
                <c:ptCount val="4"/>
                <c:pt idx="0">
                  <c:v>Baseline            N=3/27</c:v>
                </c:pt>
                <c:pt idx="1">
                  <c:v>Ultrasound 4 wks N=0/18</c:v>
                </c:pt>
                <c:pt idx="2">
                  <c:v>Ultrasound 12 wks N=0/17</c:v>
                </c:pt>
                <c:pt idx="3">
                  <c:v>Ultrasound 8 wks N= 1/15</c:v>
                </c:pt>
              </c:strCache>
            </c:strRef>
          </c:cat>
          <c:val>
            <c:numRef>
              <c:f>Sheet2!$B$1:$B$4</c:f>
              <c:numCache>
                <c:formatCode>0%</c:formatCode>
                <c:ptCount val="4"/>
                <c:pt idx="0">
                  <c:v>0.11</c:v>
                </c:pt>
                <c:pt idx="1">
                  <c:v>0</c:v>
                </c:pt>
                <c:pt idx="2">
                  <c:v>0</c:v>
                </c:pt>
                <c:pt idx="3">
                  <c:v>7.0000000000000021E-2</c:v>
                </c:pt>
              </c:numCache>
            </c:numRef>
          </c:val>
        </c:ser>
        <c:dLbls>
          <c:showLegendKey val="0"/>
          <c:showVal val="0"/>
          <c:showCatName val="0"/>
          <c:showSerName val="0"/>
          <c:showPercent val="0"/>
          <c:showBubbleSize val="0"/>
        </c:dLbls>
        <c:gapWidth val="75"/>
        <c:overlap val="-25"/>
        <c:axId val="203096080"/>
        <c:axId val="202747768"/>
      </c:barChart>
      <c:catAx>
        <c:axId val="203096080"/>
        <c:scaling>
          <c:orientation val="minMax"/>
        </c:scaling>
        <c:delete val="0"/>
        <c:axPos val="b"/>
        <c:numFmt formatCode="General" sourceLinked="0"/>
        <c:majorTickMark val="none"/>
        <c:minorTickMark val="none"/>
        <c:tickLblPos val="nextTo"/>
        <c:crossAx val="202747768"/>
        <c:crosses val="autoZero"/>
        <c:auto val="1"/>
        <c:lblAlgn val="ctr"/>
        <c:lblOffset val="100"/>
        <c:noMultiLvlLbl val="0"/>
      </c:catAx>
      <c:valAx>
        <c:axId val="202747768"/>
        <c:scaling>
          <c:orientation val="minMax"/>
        </c:scaling>
        <c:delete val="0"/>
        <c:axPos val="l"/>
        <c:majorGridlines/>
        <c:numFmt formatCode="0%" sourceLinked="1"/>
        <c:majorTickMark val="none"/>
        <c:minorTickMark val="none"/>
        <c:tickLblPos val="none"/>
        <c:crossAx val="2030960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_rels/data5.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8B844-7727-4AAE-B700-210054D1E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4E9B488-6FAC-4E4A-9372-FF8A1DE88ADC}">
      <dgm:prSet phldrT="[Text]" custT="1"/>
      <dgm:spPr/>
      <dgm:t>
        <a:bodyPr/>
        <a:lstStyle/>
        <a:p>
          <a:r>
            <a:rPr lang="en-US" sz="2400" dirty="0" smtClean="0"/>
            <a:t>Why You Should Care: </a:t>
          </a:r>
        </a:p>
        <a:p>
          <a:r>
            <a:rPr lang="en-US" sz="2400" dirty="0" smtClean="0"/>
            <a:t>Prevalence, Consequences, Costs</a:t>
          </a:r>
          <a:endParaRPr lang="en-US" sz="2400" dirty="0"/>
        </a:p>
      </dgm:t>
    </dgm:pt>
    <dgm:pt modelId="{3E967660-C2FD-40F2-97AB-6ED3707E7E7A}" type="parTrans" cxnId="{F2033ADC-FEDF-4D39-B8AA-7F0D4903DB74}">
      <dgm:prSet/>
      <dgm:spPr/>
      <dgm:t>
        <a:bodyPr/>
        <a:lstStyle/>
        <a:p>
          <a:endParaRPr lang="en-US" sz="2400"/>
        </a:p>
      </dgm:t>
    </dgm:pt>
    <dgm:pt modelId="{88601CCD-011A-418E-BBEF-DF1F573C5369}" type="sibTrans" cxnId="{F2033ADC-FEDF-4D39-B8AA-7F0D4903DB74}">
      <dgm:prSet/>
      <dgm:spPr/>
      <dgm:t>
        <a:bodyPr/>
        <a:lstStyle/>
        <a:p>
          <a:endParaRPr lang="en-US" sz="2400"/>
        </a:p>
      </dgm:t>
    </dgm:pt>
    <dgm:pt modelId="{980DBFD4-9A82-43D6-86E2-D3D9C5A9E647}">
      <dgm:prSet phldrT="[Text]" custT="1"/>
      <dgm:spPr/>
      <dgm:t>
        <a:bodyPr/>
        <a:lstStyle/>
        <a:p>
          <a:r>
            <a:rPr lang="en-US" sz="2400" dirty="0" smtClean="0"/>
            <a:t>Predicting VTE in Cancer</a:t>
          </a:r>
          <a:endParaRPr lang="en-US" sz="2400" dirty="0"/>
        </a:p>
      </dgm:t>
    </dgm:pt>
    <dgm:pt modelId="{5B047F34-881F-480C-B5DD-46FE6FBB790A}" type="parTrans" cxnId="{B910D3DB-9FC2-46BD-9FE4-F44A12327BDF}">
      <dgm:prSet/>
      <dgm:spPr/>
      <dgm:t>
        <a:bodyPr/>
        <a:lstStyle/>
        <a:p>
          <a:endParaRPr lang="en-US" sz="2400"/>
        </a:p>
      </dgm:t>
    </dgm:pt>
    <dgm:pt modelId="{04D451DC-FE8B-4B25-89D9-708763D7AE39}" type="sibTrans" cxnId="{B910D3DB-9FC2-46BD-9FE4-F44A12327BDF}">
      <dgm:prSet/>
      <dgm:spPr/>
      <dgm:t>
        <a:bodyPr/>
        <a:lstStyle/>
        <a:p>
          <a:endParaRPr lang="en-US" sz="2400"/>
        </a:p>
      </dgm:t>
    </dgm:pt>
    <dgm:pt modelId="{BF48EEB4-F1FF-4FC4-ABE8-14E0B0C8F617}">
      <dgm:prSet phldrT="[Text]" custT="1"/>
      <dgm:spPr/>
      <dgm:t>
        <a:bodyPr/>
        <a:lstStyle/>
        <a:p>
          <a:r>
            <a:rPr lang="en-US" sz="2400" dirty="0" smtClean="0"/>
            <a:t>Preventing VTE in Cancer</a:t>
          </a:r>
          <a:endParaRPr lang="en-US" sz="2400" dirty="0"/>
        </a:p>
      </dgm:t>
    </dgm:pt>
    <dgm:pt modelId="{F98AA5A5-1E55-4D14-AD9A-A238D9EBD86E}" type="parTrans" cxnId="{E5DAAF82-31B9-4AC9-A455-8361779881FE}">
      <dgm:prSet/>
      <dgm:spPr/>
      <dgm:t>
        <a:bodyPr/>
        <a:lstStyle/>
        <a:p>
          <a:endParaRPr lang="en-US" sz="2400"/>
        </a:p>
      </dgm:t>
    </dgm:pt>
    <dgm:pt modelId="{69046BD2-BC12-41CE-B1B5-544E6EC6597F}" type="sibTrans" cxnId="{E5DAAF82-31B9-4AC9-A455-8361779881FE}">
      <dgm:prSet/>
      <dgm:spPr/>
      <dgm:t>
        <a:bodyPr/>
        <a:lstStyle/>
        <a:p>
          <a:endParaRPr lang="en-US" sz="2400"/>
        </a:p>
      </dgm:t>
    </dgm:pt>
    <dgm:pt modelId="{E4CC5F88-981B-42DB-9FA3-E0D7C5CED590}" type="pres">
      <dgm:prSet presAssocID="{4748B844-7727-4AAE-B700-210054D1E598}" presName="Name0" presStyleCnt="0">
        <dgm:presLayoutVars>
          <dgm:chMax val="7"/>
          <dgm:chPref val="7"/>
          <dgm:dir/>
        </dgm:presLayoutVars>
      </dgm:prSet>
      <dgm:spPr/>
      <dgm:t>
        <a:bodyPr/>
        <a:lstStyle/>
        <a:p>
          <a:endParaRPr lang="en-US"/>
        </a:p>
      </dgm:t>
    </dgm:pt>
    <dgm:pt modelId="{291F1F6B-FDF1-46B7-A2A0-405C1E67DAC2}" type="pres">
      <dgm:prSet presAssocID="{4748B844-7727-4AAE-B700-210054D1E598}" presName="Name1" presStyleCnt="0"/>
      <dgm:spPr/>
      <dgm:t>
        <a:bodyPr/>
        <a:lstStyle/>
        <a:p>
          <a:endParaRPr lang="en-US"/>
        </a:p>
      </dgm:t>
    </dgm:pt>
    <dgm:pt modelId="{80949A69-8C93-4526-B7D4-0438D9456B09}" type="pres">
      <dgm:prSet presAssocID="{4748B844-7727-4AAE-B700-210054D1E598}" presName="cycle" presStyleCnt="0"/>
      <dgm:spPr/>
      <dgm:t>
        <a:bodyPr/>
        <a:lstStyle/>
        <a:p>
          <a:endParaRPr lang="en-US"/>
        </a:p>
      </dgm:t>
    </dgm:pt>
    <dgm:pt modelId="{EDE81746-5D9B-414B-99A3-2035A09A0CE3}" type="pres">
      <dgm:prSet presAssocID="{4748B844-7727-4AAE-B700-210054D1E598}" presName="srcNode" presStyleLbl="node1" presStyleIdx="0" presStyleCnt="3"/>
      <dgm:spPr/>
      <dgm:t>
        <a:bodyPr/>
        <a:lstStyle/>
        <a:p>
          <a:endParaRPr lang="en-US"/>
        </a:p>
      </dgm:t>
    </dgm:pt>
    <dgm:pt modelId="{26D48633-8548-40F0-910E-CAFD6B545DBB}" type="pres">
      <dgm:prSet presAssocID="{4748B844-7727-4AAE-B700-210054D1E598}" presName="conn" presStyleLbl="parChTrans1D2" presStyleIdx="0" presStyleCnt="1"/>
      <dgm:spPr/>
      <dgm:t>
        <a:bodyPr/>
        <a:lstStyle/>
        <a:p>
          <a:endParaRPr lang="en-US"/>
        </a:p>
      </dgm:t>
    </dgm:pt>
    <dgm:pt modelId="{41DCD997-7F40-4986-B74D-29997210022D}" type="pres">
      <dgm:prSet presAssocID="{4748B844-7727-4AAE-B700-210054D1E598}" presName="extraNode" presStyleLbl="node1" presStyleIdx="0" presStyleCnt="3"/>
      <dgm:spPr/>
      <dgm:t>
        <a:bodyPr/>
        <a:lstStyle/>
        <a:p>
          <a:endParaRPr lang="en-US"/>
        </a:p>
      </dgm:t>
    </dgm:pt>
    <dgm:pt modelId="{B875D590-B5CA-4D1D-AFE4-3199D1AF163D}" type="pres">
      <dgm:prSet presAssocID="{4748B844-7727-4AAE-B700-210054D1E598}" presName="dstNode" presStyleLbl="node1" presStyleIdx="0" presStyleCnt="3"/>
      <dgm:spPr/>
      <dgm:t>
        <a:bodyPr/>
        <a:lstStyle/>
        <a:p>
          <a:endParaRPr lang="en-US"/>
        </a:p>
      </dgm:t>
    </dgm:pt>
    <dgm:pt modelId="{AAADE691-1CD8-448C-9CFC-B9ADEEDC8923}" type="pres">
      <dgm:prSet presAssocID="{54E9B488-6FAC-4E4A-9372-FF8A1DE88ADC}" presName="text_1" presStyleLbl="node1" presStyleIdx="0" presStyleCnt="3">
        <dgm:presLayoutVars>
          <dgm:bulletEnabled val="1"/>
        </dgm:presLayoutVars>
      </dgm:prSet>
      <dgm:spPr/>
      <dgm:t>
        <a:bodyPr/>
        <a:lstStyle/>
        <a:p>
          <a:endParaRPr lang="en-US"/>
        </a:p>
      </dgm:t>
    </dgm:pt>
    <dgm:pt modelId="{4168A67B-B1FF-4E27-A3E2-CECA3DD1734F}" type="pres">
      <dgm:prSet presAssocID="{54E9B488-6FAC-4E4A-9372-FF8A1DE88ADC}" presName="accent_1" presStyleCnt="0"/>
      <dgm:spPr/>
      <dgm:t>
        <a:bodyPr/>
        <a:lstStyle/>
        <a:p>
          <a:endParaRPr lang="en-US"/>
        </a:p>
      </dgm:t>
    </dgm:pt>
    <dgm:pt modelId="{DD2EDF24-8F5C-44F5-9B37-DDFE8F9E4A8E}" type="pres">
      <dgm:prSet presAssocID="{54E9B488-6FAC-4E4A-9372-FF8A1DE88ADC}" presName="accentRepeatNode" presStyleLbl="solidFgAcc1" presStyleIdx="0" presStyleCnt="3"/>
      <dgm:spPr/>
      <dgm:t>
        <a:bodyPr/>
        <a:lstStyle/>
        <a:p>
          <a:endParaRPr lang="en-US"/>
        </a:p>
      </dgm:t>
    </dgm:pt>
    <dgm:pt modelId="{EDD58EC4-58D2-45C7-8C0A-DBBB746100AA}" type="pres">
      <dgm:prSet presAssocID="{980DBFD4-9A82-43D6-86E2-D3D9C5A9E647}" presName="text_2" presStyleLbl="node1" presStyleIdx="1" presStyleCnt="3">
        <dgm:presLayoutVars>
          <dgm:bulletEnabled val="1"/>
        </dgm:presLayoutVars>
      </dgm:prSet>
      <dgm:spPr/>
      <dgm:t>
        <a:bodyPr/>
        <a:lstStyle/>
        <a:p>
          <a:endParaRPr lang="en-US"/>
        </a:p>
      </dgm:t>
    </dgm:pt>
    <dgm:pt modelId="{214AA36E-5DB0-4785-A08F-44902360BFAF}" type="pres">
      <dgm:prSet presAssocID="{980DBFD4-9A82-43D6-86E2-D3D9C5A9E647}" presName="accent_2" presStyleCnt="0"/>
      <dgm:spPr/>
      <dgm:t>
        <a:bodyPr/>
        <a:lstStyle/>
        <a:p>
          <a:endParaRPr lang="en-US"/>
        </a:p>
      </dgm:t>
    </dgm:pt>
    <dgm:pt modelId="{DCE34DD1-B37F-4CEC-A05E-04441B82660B}" type="pres">
      <dgm:prSet presAssocID="{980DBFD4-9A82-43D6-86E2-D3D9C5A9E647}" presName="accentRepeatNode" presStyleLbl="solidFgAcc1" presStyleIdx="1" presStyleCnt="3"/>
      <dgm:spPr/>
      <dgm:t>
        <a:bodyPr/>
        <a:lstStyle/>
        <a:p>
          <a:endParaRPr lang="en-US"/>
        </a:p>
      </dgm:t>
    </dgm:pt>
    <dgm:pt modelId="{90D61382-B5F9-4740-9526-5BED9331F518}" type="pres">
      <dgm:prSet presAssocID="{BF48EEB4-F1FF-4FC4-ABE8-14E0B0C8F617}" presName="text_3" presStyleLbl="node1" presStyleIdx="2" presStyleCnt="3" custLinFactNeighborX="-1855" custLinFactNeighborY="4369">
        <dgm:presLayoutVars>
          <dgm:bulletEnabled val="1"/>
        </dgm:presLayoutVars>
      </dgm:prSet>
      <dgm:spPr/>
      <dgm:t>
        <a:bodyPr/>
        <a:lstStyle/>
        <a:p>
          <a:endParaRPr lang="en-US"/>
        </a:p>
      </dgm:t>
    </dgm:pt>
    <dgm:pt modelId="{41FBB9F7-E175-452B-8FFA-3BA1B67DA7D1}" type="pres">
      <dgm:prSet presAssocID="{BF48EEB4-F1FF-4FC4-ABE8-14E0B0C8F617}" presName="accent_3" presStyleCnt="0"/>
      <dgm:spPr/>
      <dgm:t>
        <a:bodyPr/>
        <a:lstStyle/>
        <a:p>
          <a:endParaRPr lang="en-US"/>
        </a:p>
      </dgm:t>
    </dgm:pt>
    <dgm:pt modelId="{591799C9-EB39-44AE-A1B6-5DE17C93EBEC}" type="pres">
      <dgm:prSet presAssocID="{BF48EEB4-F1FF-4FC4-ABE8-14E0B0C8F617}" presName="accentRepeatNode" presStyleLbl="solidFgAcc1" presStyleIdx="2" presStyleCnt="3"/>
      <dgm:spPr/>
      <dgm:t>
        <a:bodyPr/>
        <a:lstStyle/>
        <a:p>
          <a:endParaRPr lang="en-US"/>
        </a:p>
      </dgm:t>
    </dgm:pt>
  </dgm:ptLst>
  <dgm:cxnLst>
    <dgm:cxn modelId="{5908B9A1-D2DC-4446-9529-591746AE3A62}" type="presOf" srcId="{BF48EEB4-F1FF-4FC4-ABE8-14E0B0C8F617}" destId="{90D61382-B5F9-4740-9526-5BED9331F518}" srcOrd="0" destOrd="0" presId="urn:microsoft.com/office/officeart/2008/layout/VerticalCurvedList"/>
    <dgm:cxn modelId="{B910D3DB-9FC2-46BD-9FE4-F44A12327BDF}" srcId="{4748B844-7727-4AAE-B700-210054D1E598}" destId="{980DBFD4-9A82-43D6-86E2-D3D9C5A9E647}" srcOrd="1" destOrd="0" parTransId="{5B047F34-881F-480C-B5DD-46FE6FBB790A}" sibTransId="{04D451DC-FE8B-4B25-89D9-708763D7AE39}"/>
    <dgm:cxn modelId="{29D7E574-CDC5-412D-A6D2-2FB0C14A7DF9}" type="presOf" srcId="{4748B844-7727-4AAE-B700-210054D1E598}" destId="{E4CC5F88-981B-42DB-9FA3-E0D7C5CED590}" srcOrd="0" destOrd="0" presId="urn:microsoft.com/office/officeart/2008/layout/VerticalCurvedList"/>
    <dgm:cxn modelId="{E5DAAF82-31B9-4AC9-A455-8361779881FE}" srcId="{4748B844-7727-4AAE-B700-210054D1E598}" destId="{BF48EEB4-F1FF-4FC4-ABE8-14E0B0C8F617}" srcOrd="2" destOrd="0" parTransId="{F98AA5A5-1E55-4D14-AD9A-A238D9EBD86E}" sibTransId="{69046BD2-BC12-41CE-B1B5-544E6EC6597F}"/>
    <dgm:cxn modelId="{5ECDF40E-88EE-4DF4-98AD-32440F200BFF}" type="presOf" srcId="{980DBFD4-9A82-43D6-86E2-D3D9C5A9E647}" destId="{EDD58EC4-58D2-45C7-8C0A-DBBB746100AA}" srcOrd="0" destOrd="0" presId="urn:microsoft.com/office/officeart/2008/layout/VerticalCurvedList"/>
    <dgm:cxn modelId="{F2033ADC-FEDF-4D39-B8AA-7F0D4903DB74}" srcId="{4748B844-7727-4AAE-B700-210054D1E598}" destId="{54E9B488-6FAC-4E4A-9372-FF8A1DE88ADC}" srcOrd="0" destOrd="0" parTransId="{3E967660-C2FD-40F2-97AB-6ED3707E7E7A}" sibTransId="{88601CCD-011A-418E-BBEF-DF1F573C5369}"/>
    <dgm:cxn modelId="{198ADB79-09F9-4951-9AC3-32DDF6F88BD6}" type="presOf" srcId="{88601CCD-011A-418E-BBEF-DF1F573C5369}" destId="{26D48633-8548-40F0-910E-CAFD6B545DBB}" srcOrd="0" destOrd="0" presId="urn:microsoft.com/office/officeart/2008/layout/VerticalCurvedList"/>
    <dgm:cxn modelId="{29D63F9A-0DE4-4C44-BEA2-1E4425A8A1FC}" type="presOf" srcId="{54E9B488-6FAC-4E4A-9372-FF8A1DE88ADC}" destId="{AAADE691-1CD8-448C-9CFC-B9ADEEDC8923}" srcOrd="0" destOrd="0" presId="urn:microsoft.com/office/officeart/2008/layout/VerticalCurvedList"/>
    <dgm:cxn modelId="{6681F7BA-A08C-4B68-BC0C-047D965EC995}" type="presParOf" srcId="{E4CC5F88-981B-42DB-9FA3-E0D7C5CED590}" destId="{291F1F6B-FDF1-46B7-A2A0-405C1E67DAC2}" srcOrd="0" destOrd="0" presId="urn:microsoft.com/office/officeart/2008/layout/VerticalCurvedList"/>
    <dgm:cxn modelId="{C0185B43-A3C4-46F5-A885-6027D8685D8A}" type="presParOf" srcId="{291F1F6B-FDF1-46B7-A2A0-405C1E67DAC2}" destId="{80949A69-8C93-4526-B7D4-0438D9456B09}" srcOrd="0" destOrd="0" presId="urn:microsoft.com/office/officeart/2008/layout/VerticalCurvedList"/>
    <dgm:cxn modelId="{732B15FD-EF84-4E3C-8295-7B74B34A9333}" type="presParOf" srcId="{80949A69-8C93-4526-B7D4-0438D9456B09}" destId="{EDE81746-5D9B-414B-99A3-2035A09A0CE3}" srcOrd="0" destOrd="0" presId="urn:microsoft.com/office/officeart/2008/layout/VerticalCurvedList"/>
    <dgm:cxn modelId="{15BB282F-5BE6-4D85-8775-F053D1B24147}" type="presParOf" srcId="{80949A69-8C93-4526-B7D4-0438D9456B09}" destId="{26D48633-8548-40F0-910E-CAFD6B545DBB}" srcOrd="1" destOrd="0" presId="urn:microsoft.com/office/officeart/2008/layout/VerticalCurvedList"/>
    <dgm:cxn modelId="{4B755035-537C-4CE9-8D27-E0F93FAC2BB9}" type="presParOf" srcId="{80949A69-8C93-4526-B7D4-0438D9456B09}" destId="{41DCD997-7F40-4986-B74D-29997210022D}" srcOrd="2" destOrd="0" presId="urn:microsoft.com/office/officeart/2008/layout/VerticalCurvedList"/>
    <dgm:cxn modelId="{C0DBC451-17D9-4C3A-9F01-9BB8211109E1}" type="presParOf" srcId="{80949A69-8C93-4526-B7D4-0438D9456B09}" destId="{B875D590-B5CA-4D1D-AFE4-3199D1AF163D}" srcOrd="3" destOrd="0" presId="urn:microsoft.com/office/officeart/2008/layout/VerticalCurvedList"/>
    <dgm:cxn modelId="{80D2C39C-2FAE-43BD-8665-24D84BEFE86D}" type="presParOf" srcId="{291F1F6B-FDF1-46B7-A2A0-405C1E67DAC2}" destId="{AAADE691-1CD8-448C-9CFC-B9ADEEDC8923}" srcOrd="1" destOrd="0" presId="urn:microsoft.com/office/officeart/2008/layout/VerticalCurvedList"/>
    <dgm:cxn modelId="{213C8B7A-FAE3-4D10-8D30-26A53C5B4A42}" type="presParOf" srcId="{291F1F6B-FDF1-46B7-A2A0-405C1E67DAC2}" destId="{4168A67B-B1FF-4E27-A3E2-CECA3DD1734F}" srcOrd="2" destOrd="0" presId="urn:microsoft.com/office/officeart/2008/layout/VerticalCurvedList"/>
    <dgm:cxn modelId="{C4618727-CD3F-4040-B6C7-B5BAD711C4F2}" type="presParOf" srcId="{4168A67B-B1FF-4E27-A3E2-CECA3DD1734F}" destId="{DD2EDF24-8F5C-44F5-9B37-DDFE8F9E4A8E}" srcOrd="0" destOrd="0" presId="urn:microsoft.com/office/officeart/2008/layout/VerticalCurvedList"/>
    <dgm:cxn modelId="{D1C20F32-D531-49C7-9674-20F6ADFA2CFD}" type="presParOf" srcId="{291F1F6B-FDF1-46B7-A2A0-405C1E67DAC2}" destId="{EDD58EC4-58D2-45C7-8C0A-DBBB746100AA}" srcOrd="3" destOrd="0" presId="urn:microsoft.com/office/officeart/2008/layout/VerticalCurvedList"/>
    <dgm:cxn modelId="{6ECCF3DE-1874-4010-9ABA-B4AAC2EE3965}" type="presParOf" srcId="{291F1F6B-FDF1-46B7-A2A0-405C1E67DAC2}" destId="{214AA36E-5DB0-4785-A08F-44902360BFAF}" srcOrd="4" destOrd="0" presId="urn:microsoft.com/office/officeart/2008/layout/VerticalCurvedList"/>
    <dgm:cxn modelId="{3CD93DF6-57A2-4D9B-BD78-909406D07ABD}" type="presParOf" srcId="{214AA36E-5DB0-4785-A08F-44902360BFAF}" destId="{DCE34DD1-B37F-4CEC-A05E-04441B82660B}" srcOrd="0" destOrd="0" presId="urn:microsoft.com/office/officeart/2008/layout/VerticalCurvedList"/>
    <dgm:cxn modelId="{D8EA4437-82A2-4A28-91F5-4F094E2959BA}" type="presParOf" srcId="{291F1F6B-FDF1-46B7-A2A0-405C1E67DAC2}" destId="{90D61382-B5F9-4740-9526-5BED9331F518}" srcOrd="5" destOrd="0" presId="urn:microsoft.com/office/officeart/2008/layout/VerticalCurvedList"/>
    <dgm:cxn modelId="{07E61BD5-BC55-4410-9F86-1988A6838A9E}" type="presParOf" srcId="{291F1F6B-FDF1-46B7-A2A0-405C1E67DAC2}" destId="{41FBB9F7-E175-452B-8FFA-3BA1B67DA7D1}" srcOrd="6" destOrd="0" presId="urn:microsoft.com/office/officeart/2008/layout/VerticalCurvedList"/>
    <dgm:cxn modelId="{FDD80E9C-362F-44E1-8324-12DF4681F49B}" type="presParOf" srcId="{41FBB9F7-E175-452B-8FFA-3BA1B67DA7D1}" destId="{591799C9-EB39-44AE-A1B6-5DE17C93EBE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5D709A-0B98-43AD-8A3E-88ADE023E1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FD3EB5-0381-4733-BDD6-B05257055DDA}">
      <dgm:prSet phldrT="[Text]"/>
      <dgm:spPr/>
      <dgm:t>
        <a:bodyPr/>
        <a:lstStyle/>
        <a:p>
          <a:r>
            <a:rPr lang="en-US" dirty="0" smtClean="0"/>
            <a:t>Precision medicine</a:t>
          </a:r>
          <a:endParaRPr lang="en-US" dirty="0"/>
        </a:p>
      </dgm:t>
    </dgm:pt>
    <dgm:pt modelId="{E3E9F608-1756-4E91-BB5D-0D62DAA9D063}" type="parTrans" cxnId="{0236CE49-B370-4AAD-82F6-28CD7F8EAC4B}">
      <dgm:prSet/>
      <dgm:spPr/>
      <dgm:t>
        <a:bodyPr/>
        <a:lstStyle/>
        <a:p>
          <a:endParaRPr lang="en-US"/>
        </a:p>
      </dgm:t>
    </dgm:pt>
    <dgm:pt modelId="{07DEA521-8630-4D73-A716-A09279AA93D0}" type="sibTrans" cxnId="{0236CE49-B370-4AAD-82F6-28CD7F8EAC4B}">
      <dgm:prSet/>
      <dgm:spPr/>
      <dgm:t>
        <a:bodyPr/>
        <a:lstStyle/>
        <a:p>
          <a:endParaRPr lang="en-US"/>
        </a:p>
      </dgm:t>
    </dgm:pt>
    <dgm:pt modelId="{163B4588-A7FD-4C97-94CE-63A992ECDF45}">
      <dgm:prSet phldrT="[Text]"/>
      <dgm:spPr/>
      <dgm:t>
        <a:bodyPr/>
        <a:lstStyle/>
        <a:p>
          <a:r>
            <a:rPr lang="en-US" dirty="0" smtClean="0"/>
            <a:t>Prevention and treatment can be individualized to patients based on risk of VTE and risk of bleeding</a:t>
          </a:r>
          <a:endParaRPr lang="en-US" dirty="0"/>
        </a:p>
      </dgm:t>
    </dgm:pt>
    <dgm:pt modelId="{054635CD-FA85-4335-BEBD-7095BC90FA4D}" type="parTrans" cxnId="{102F2947-BA64-458D-91E6-40D9A5E948E4}">
      <dgm:prSet/>
      <dgm:spPr/>
      <dgm:t>
        <a:bodyPr/>
        <a:lstStyle/>
        <a:p>
          <a:endParaRPr lang="en-US"/>
        </a:p>
      </dgm:t>
    </dgm:pt>
    <dgm:pt modelId="{D1E5109B-F04C-4788-807C-DF79180CB17D}" type="sibTrans" cxnId="{102F2947-BA64-458D-91E6-40D9A5E948E4}">
      <dgm:prSet/>
      <dgm:spPr/>
      <dgm:t>
        <a:bodyPr/>
        <a:lstStyle/>
        <a:p>
          <a:endParaRPr lang="en-US"/>
        </a:p>
      </dgm:t>
    </dgm:pt>
    <dgm:pt modelId="{F52305CD-561A-44F8-A1EE-6622B9F82D7E}">
      <dgm:prSet phldrT="[Text]"/>
      <dgm:spPr/>
      <dgm:t>
        <a:bodyPr/>
        <a:lstStyle/>
        <a:p>
          <a:r>
            <a:rPr lang="en-US" dirty="0" smtClean="0"/>
            <a:t>“Big data” and pan-</a:t>
          </a:r>
          <a:r>
            <a:rPr lang="en-US" dirty="0" err="1" smtClean="0"/>
            <a:t>omics</a:t>
          </a:r>
          <a:r>
            <a:rPr lang="en-US" dirty="0" smtClean="0"/>
            <a:t> can be harnessed to precisely estimate the risk of primary and recurrent VTE</a:t>
          </a:r>
          <a:endParaRPr lang="en-US" dirty="0"/>
        </a:p>
      </dgm:t>
    </dgm:pt>
    <dgm:pt modelId="{E3263436-A263-4E09-BED4-ED050695B360}" type="parTrans" cxnId="{1033C093-F019-43A4-8F9B-7BC0E0DD880E}">
      <dgm:prSet/>
      <dgm:spPr/>
      <dgm:t>
        <a:bodyPr/>
        <a:lstStyle/>
        <a:p>
          <a:endParaRPr lang="en-US"/>
        </a:p>
      </dgm:t>
    </dgm:pt>
    <dgm:pt modelId="{409CD310-56FF-4E26-BDC9-F7F310A34300}" type="sibTrans" cxnId="{1033C093-F019-43A4-8F9B-7BC0E0DD880E}">
      <dgm:prSet/>
      <dgm:spPr/>
      <dgm:t>
        <a:bodyPr/>
        <a:lstStyle/>
        <a:p>
          <a:endParaRPr lang="en-US"/>
        </a:p>
      </dgm:t>
    </dgm:pt>
    <dgm:pt modelId="{E11CF7B8-5108-46A3-9300-982BC76AA149}" type="pres">
      <dgm:prSet presAssocID="{C65D709A-0B98-43AD-8A3E-88ADE023E184}" presName="linear" presStyleCnt="0">
        <dgm:presLayoutVars>
          <dgm:animLvl val="lvl"/>
          <dgm:resizeHandles val="exact"/>
        </dgm:presLayoutVars>
      </dgm:prSet>
      <dgm:spPr/>
      <dgm:t>
        <a:bodyPr/>
        <a:lstStyle/>
        <a:p>
          <a:endParaRPr lang="en-US"/>
        </a:p>
      </dgm:t>
    </dgm:pt>
    <dgm:pt modelId="{7CB08F0B-C725-4599-A5CC-E7CB5539A826}" type="pres">
      <dgm:prSet presAssocID="{07FD3EB5-0381-4733-BDD6-B05257055DDA}" presName="parentText" presStyleLbl="node1" presStyleIdx="0" presStyleCnt="1">
        <dgm:presLayoutVars>
          <dgm:chMax val="0"/>
          <dgm:bulletEnabled val="1"/>
        </dgm:presLayoutVars>
      </dgm:prSet>
      <dgm:spPr/>
      <dgm:t>
        <a:bodyPr/>
        <a:lstStyle/>
        <a:p>
          <a:endParaRPr lang="en-US"/>
        </a:p>
      </dgm:t>
    </dgm:pt>
    <dgm:pt modelId="{1CE433C5-37E6-4045-B687-F4A75E5D1DBB}" type="pres">
      <dgm:prSet presAssocID="{07FD3EB5-0381-4733-BDD6-B05257055DDA}" presName="childText" presStyleLbl="revTx" presStyleIdx="0" presStyleCnt="1">
        <dgm:presLayoutVars>
          <dgm:bulletEnabled val="1"/>
        </dgm:presLayoutVars>
      </dgm:prSet>
      <dgm:spPr/>
      <dgm:t>
        <a:bodyPr/>
        <a:lstStyle/>
        <a:p>
          <a:endParaRPr lang="en-US"/>
        </a:p>
      </dgm:t>
    </dgm:pt>
  </dgm:ptLst>
  <dgm:cxnLst>
    <dgm:cxn modelId="{102F2947-BA64-458D-91E6-40D9A5E948E4}" srcId="{07FD3EB5-0381-4733-BDD6-B05257055DDA}" destId="{163B4588-A7FD-4C97-94CE-63A992ECDF45}" srcOrd="1" destOrd="0" parTransId="{054635CD-FA85-4335-BEBD-7095BC90FA4D}" sibTransId="{D1E5109B-F04C-4788-807C-DF79180CB17D}"/>
    <dgm:cxn modelId="{5ACE770B-8A35-49F7-9571-3D555C218E56}" type="presOf" srcId="{F52305CD-561A-44F8-A1EE-6622B9F82D7E}" destId="{1CE433C5-37E6-4045-B687-F4A75E5D1DBB}" srcOrd="0" destOrd="0" presId="urn:microsoft.com/office/officeart/2005/8/layout/vList2"/>
    <dgm:cxn modelId="{1033C093-F019-43A4-8F9B-7BC0E0DD880E}" srcId="{07FD3EB5-0381-4733-BDD6-B05257055DDA}" destId="{F52305CD-561A-44F8-A1EE-6622B9F82D7E}" srcOrd="0" destOrd="0" parTransId="{E3263436-A263-4E09-BED4-ED050695B360}" sibTransId="{409CD310-56FF-4E26-BDC9-F7F310A34300}"/>
    <dgm:cxn modelId="{5612A164-2D86-48F0-9AD7-F3C237A20583}" type="presOf" srcId="{07FD3EB5-0381-4733-BDD6-B05257055DDA}" destId="{7CB08F0B-C725-4599-A5CC-E7CB5539A826}" srcOrd="0" destOrd="0" presId="urn:microsoft.com/office/officeart/2005/8/layout/vList2"/>
    <dgm:cxn modelId="{22BE8161-8F11-48F6-9420-00F7AEF8E8F0}" type="presOf" srcId="{163B4588-A7FD-4C97-94CE-63A992ECDF45}" destId="{1CE433C5-37E6-4045-B687-F4A75E5D1DBB}" srcOrd="0" destOrd="1" presId="urn:microsoft.com/office/officeart/2005/8/layout/vList2"/>
    <dgm:cxn modelId="{75FE0FCB-0890-4620-8CBC-0AFEAA2A61D1}" type="presOf" srcId="{C65D709A-0B98-43AD-8A3E-88ADE023E184}" destId="{E11CF7B8-5108-46A3-9300-982BC76AA149}" srcOrd="0" destOrd="0" presId="urn:microsoft.com/office/officeart/2005/8/layout/vList2"/>
    <dgm:cxn modelId="{0236CE49-B370-4AAD-82F6-28CD7F8EAC4B}" srcId="{C65D709A-0B98-43AD-8A3E-88ADE023E184}" destId="{07FD3EB5-0381-4733-BDD6-B05257055DDA}" srcOrd="0" destOrd="0" parTransId="{E3E9F608-1756-4E91-BB5D-0D62DAA9D063}" sibTransId="{07DEA521-8630-4D73-A716-A09279AA93D0}"/>
    <dgm:cxn modelId="{E13C93D5-66ED-4E93-86BF-298766CDB3AE}" type="presParOf" srcId="{E11CF7B8-5108-46A3-9300-982BC76AA149}" destId="{7CB08F0B-C725-4599-A5CC-E7CB5539A826}" srcOrd="0" destOrd="0" presId="urn:microsoft.com/office/officeart/2005/8/layout/vList2"/>
    <dgm:cxn modelId="{DDD08D1E-6CCC-43B6-9EE2-C284C7F8AA75}" type="presParOf" srcId="{E11CF7B8-5108-46A3-9300-982BC76AA149}" destId="{1CE433C5-37E6-4045-B687-F4A75E5D1DB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8B844-7727-4AAE-B700-210054D1E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4E9B488-6FAC-4E4A-9372-FF8A1DE88ADC}">
      <dgm:prSet phldrT="[Text]" custT="1"/>
      <dgm:spPr/>
      <dgm:t>
        <a:bodyPr/>
        <a:lstStyle/>
        <a:p>
          <a:r>
            <a:rPr lang="en-US" sz="2400" dirty="0" smtClean="0"/>
            <a:t>Why You Should Care: </a:t>
          </a:r>
        </a:p>
        <a:p>
          <a:r>
            <a:rPr lang="en-US" sz="2400" dirty="0" smtClean="0"/>
            <a:t>Prevalence, Consequences, Costs</a:t>
          </a:r>
          <a:endParaRPr lang="en-US" sz="2400" dirty="0"/>
        </a:p>
      </dgm:t>
    </dgm:pt>
    <dgm:pt modelId="{3E967660-C2FD-40F2-97AB-6ED3707E7E7A}" type="parTrans" cxnId="{F2033ADC-FEDF-4D39-B8AA-7F0D4903DB74}">
      <dgm:prSet/>
      <dgm:spPr/>
      <dgm:t>
        <a:bodyPr/>
        <a:lstStyle/>
        <a:p>
          <a:endParaRPr lang="en-US" sz="2400"/>
        </a:p>
      </dgm:t>
    </dgm:pt>
    <dgm:pt modelId="{88601CCD-011A-418E-BBEF-DF1F573C5369}" type="sibTrans" cxnId="{F2033ADC-FEDF-4D39-B8AA-7F0D4903DB74}">
      <dgm:prSet/>
      <dgm:spPr/>
      <dgm:t>
        <a:bodyPr/>
        <a:lstStyle/>
        <a:p>
          <a:endParaRPr lang="en-US" sz="2400"/>
        </a:p>
      </dgm:t>
    </dgm:pt>
    <dgm:pt modelId="{980DBFD4-9A82-43D6-86E2-D3D9C5A9E647}">
      <dgm:prSet phldrT="[Text]" custT="1"/>
      <dgm:spPr/>
      <dgm:t>
        <a:bodyPr/>
        <a:lstStyle/>
        <a:p>
          <a:r>
            <a:rPr lang="en-US" sz="2400" dirty="0" smtClean="0"/>
            <a:t>Predicting VTE in Cancer</a:t>
          </a:r>
          <a:endParaRPr lang="en-US" sz="2400" dirty="0"/>
        </a:p>
      </dgm:t>
    </dgm:pt>
    <dgm:pt modelId="{5B047F34-881F-480C-B5DD-46FE6FBB790A}" type="parTrans" cxnId="{B910D3DB-9FC2-46BD-9FE4-F44A12327BDF}">
      <dgm:prSet/>
      <dgm:spPr/>
      <dgm:t>
        <a:bodyPr/>
        <a:lstStyle/>
        <a:p>
          <a:endParaRPr lang="en-US" sz="2400"/>
        </a:p>
      </dgm:t>
    </dgm:pt>
    <dgm:pt modelId="{04D451DC-FE8B-4B25-89D9-708763D7AE39}" type="sibTrans" cxnId="{B910D3DB-9FC2-46BD-9FE4-F44A12327BDF}">
      <dgm:prSet/>
      <dgm:spPr/>
      <dgm:t>
        <a:bodyPr/>
        <a:lstStyle/>
        <a:p>
          <a:endParaRPr lang="en-US" sz="2400"/>
        </a:p>
      </dgm:t>
    </dgm:pt>
    <dgm:pt modelId="{BF48EEB4-F1FF-4FC4-ABE8-14E0B0C8F617}">
      <dgm:prSet phldrT="[Text]" custT="1"/>
      <dgm:spPr/>
      <dgm:t>
        <a:bodyPr/>
        <a:lstStyle/>
        <a:p>
          <a:r>
            <a:rPr lang="en-US" sz="2400" dirty="0" smtClean="0"/>
            <a:t>Preventing VTE in Cancer</a:t>
          </a:r>
          <a:endParaRPr lang="en-US" sz="2400" dirty="0"/>
        </a:p>
      </dgm:t>
    </dgm:pt>
    <dgm:pt modelId="{F98AA5A5-1E55-4D14-AD9A-A238D9EBD86E}" type="parTrans" cxnId="{E5DAAF82-31B9-4AC9-A455-8361779881FE}">
      <dgm:prSet/>
      <dgm:spPr/>
      <dgm:t>
        <a:bodyPr/>
        <a:lstStyle/>
        <a:p>
          <a:endParaRPr lang="en-US" sz="2400"/>
        </a:p>
      </dgm:t>
    </dgm:pt>
    <dgm:pt modelId="{69046BD2-BC12-41CE-B1B5-544E6EC6597F}" type="sibTrans" cxnId="{E5DAAF82-31B9-4AC9-A455-8361779881FE}">
      <dgm:prSet/>
      <dgm:spPr/>
      <dgm:t>
        <a:bodyPr/>
        <a:lstStyle/>
        <a:p>
          <a:endParaRPr lang="en-US" sz="2400"/>
        </a:p>
      </dgm:t>
    </dgm:pt>
    <dgm:pt modelId="{E4CC5F88-981B-42DB-9FA3-E0D7C5CED590}" type="pres">
      <dgm:prSet presAssocID="{4748B844-7727-4AAE-B700-210054D1E598}" presName="Name0" presStyleCnt="0">
        <dgm:presLayoutVars>
          <dgm:chMax val="7"/>
          <dgm:chPref val="7"/>
          <dgm:dir/>
        </dgm:presLayoutVars>
      </dgm:prSet>
      <dgm:spPr/>
      <dgm:t>
        <a:bodyPr/>
        <a:lstStyle/>
        <a:p>
          <a:endParaRPr lang="en-US"/>
        </a:p>
      </dgm:t>
    </dgm:pt>
    <dgm:pt modelId="{291F1F6B-FDF1-46B7-A2A0-405C1E67DAC2}" type="pres">
      <dgm:prSet presAssocID="{4748B844-7727-4AAE-B700-210054D1E598}" presName="Name1" presStyleCnt="0"/>
      <dgm:spPr/>
      <dgm:t>
        <a:bodyPr/>
        <a:lstStyle/>
        <a:p>
          <a:endParaRPr lang="en-US"/>
        </a:p>
      </dgm:t>
    </dgm:pt>
    <dgm:pt modelId="{80949A69-8C93-4526-B7D4-0438D9456B09}" type="pres">
      <dgm:prSet presAssocID="{4748B844-7727-4AAE-B700-210054D1E598}" presName="cycle" presStyleCnt="0"/>
      <dgm:spPr/>
      <dgm:t>
        <a:bodyPr/>
        <a:lstStyle/>
        <a:p>
          <a:endParaRPr lang="en-US"/>
        </a:p>
      </dgm:t>
    </dgm:pt>
    <dgm:pt modelId="{EDE81746-5D9B-414B-99A3-2035A09A0CE3}" type="pres">
      <dgm:prSet presAssocID="{4748B844-7727-4AAE-B700-210054D1E598}" presName="srcNode" presStyleLbl="node1" presStyleIdx="0" presStyleCnt="3"/>
      <dgm:spPr/>
      <dgm:t>
        <a:bodyPr/>
        <a:lstStyle/>
        <a:p>
          <a:endParaRPr lang="en-US"/>
        </a:p>
      </dgm:t>
    </dgm:pt>
    <dgm:pt modelId="{26D48633-8548-40F0-910E-CAFD6B545DBB}" type="pres">
      <dgm:prSet presAssocID="{4748B844-7727-4AAE-B700-210054D1E598}" presName="conn" presStyleLbl="parChTrans1D2" presStyleIdx="0" presStyleCnt="1"/>
      <dgm:spPr/>
      <dgm:t>
        <a:bodyPr/>
        <a:lstStyle/>
        <a:p>
          <a:endParaRPr lang="en-US"/>
        </a:p>
      </dgm:t>
    </dgm:pt>
    <dgm:pt modelId="{41DCD997-7F40-4986-B74D-29997210022D}" type="pres">
      <dgm:prSet presAssocID="{4748B844-7727-4AAE-B700-210054D1E598}" presName="extraNode" presStyleLbl="node1" presStyleIdx="0" presStyleCnt="3"/>
      <dgm:spPr/>
      <dgm:t>
        <a:bodyPr/>
        <a:lstStyle/>
        <a:p>
          <a:endParaRPr lang="en-US"/>
        </a:p>
      </dgm:t>
    </dgm:pt>
    <dgm:pt modelId="{B875D590-B5CA-4D1D-AFE4-3199D1AF163D}" type="pres">
      <dgm:prSet presAssocID="{4748B844-7727-4AAE-B700-210054D1E598}" presName="dstNode" presStyleLbl="node1" presStyleIdx="0" presStyleCnt="3"/>
      <dgm:spPr/>
      <dgm:t>
        <a:bodyPr/>
        <a:lstStyle/>
        <a:p>
          <a:endParaRPr lang="en-US"/>
        </a:p>
      </dgm:t>
    </dgm:pt>
    <dgm:pt modelId="{AAADE691-1CD8-448C-9CFC-B9ADEEDC8923}" type="pres">
      <dgm:prSet presAssocID="{54E9B488-6FAC-4E4A-9372-FF8A1DE88ADC}" presName="text_1" presStyleLbl="node1" presStyleIdx="0" presStyleCnt="3">
        <dgm:presLayoutVars>
          <dgm:bulletEnabled val="1"/>
        </dgm:presLayoutVars>
      </dgm:prSet>
      <dgm:spPr/>
      <dgm:t>
        <a:bodyPr/>
        <a:lstStyle/>
        <a:p>
          <a:endParaRPr lang="en-US"/>
        </a:p>
      </dgm:t>
    </dgm:pt>
    <dgm:pt modelId="{4168A67B-B1FF-4E27-A3E2-CECA3DD1734F}" type="pres">
      <dgm:prSet presAssocID="{54E9B488-6FAC-4E4A-9372-FF8A1DE88ADC}" presName="accent_1" presStyleCnt="0"/>
      <dgm:spPr/>
      <dgm:t>
        <a:bodyPr/>
        <a:lstStyle/>
        <a:p>
          <a:endParaRPr lang="en-US"/>
        </a:p>
      </dgm:t>
    </dgm:pt>
    <dgm:pt modelId="{DD2EDF24-8F5C-44F5-9B37-DDFE8F9E4A8E}" type="pres">
      <dgm:prSet presAssocID="{54E9B488-6FAC-4E4A-9372-FF8A1DE88ADC}" presName="accentRepeatNode" presStyleLbl="solidFgAcc1" presStyleIdx="0" presStyleCnt="3"/>
      <dgm:spPr>
        <a:solidFill>
          <a:schemeClr val="accent1"/>
        </a:solidFill>
      </dgm:spPr>
      <dgm:t>
        <a:bodyPr/>
        <a:lstStyle/>
        <a:p>
          <a:endParaRPr lang="en-US"/>
        </a:p>
      </dgm:t>
    </dgm:pt>
    <dgm:pt modelId="{EDD58EC4-58D2-45C7-8C0A-DBBB746100AA}" type="pres">
      <dgm:prSet presAssocID="{980DBFD4-9A82-43D6-86E2-D3D9C5A9E647}" presName="text_2" presStyleLbl="node1" presStyleIdx="1" presStyleCnt="3">
        <dgm:presLayoutVars>
          <dgm:bulletEnabled val="1"/>
        </dgm:presLayoutVars>
      </dgm:prSet>
      <dgm:spPr/>
      <dgm:t>
        <a:bodyPr/>
        <a:lstStyle/>
        <a:p>
          <a:endParaRPr lang="en-US"/>
        </a:p>
      </dgm:t>
    </dgm:pt>
    <dgm:pt modelId="{214AA36E-5DB0-4785-A08F-44902360BFAF}" type="pres">
      <dgm:prSet presAssocID="{980DBFD4-9A82-43D6-86E2-D3D9C5A9E647}" presName="accent_2" presStyleCnt="0"/>
      <dgm:spPr/>
      <dgm:t>
        <a:bodyPr/>
        <a:lstStyle/>
        <a:p>
          <a:endParaRPr lang="en-US"/>
        </a:p>
      </dgm:t>
    </dgm:pt>
    <dgm:pt modelId="{DCE34DD1-B37F-4CEC-A05E-04441B82660B}" type="pres">
      <dgm:prSet presAssocID="{980DBFD4-9A82-43D6-86E2-D3D9C5A9E647}" presName="accentRepeatNode" presStyleLbl="solidFgAcc1" presStyleIdx="1" presStyleCnt="3"/>
      <dgm:spPr/>
      <dgm:t>
        <a:bodyPr/>
        <a:lstStyle/>
        <a:p>
          <a:endParaRPr lang="en-US"/>
        </a:p>
      </dgm:t>
    </dgm:pt>
    <dgm:pt modelId="{90D61382-B5F9-4740-9526-5BED9331F518}" type="pres">
      <dgm:prSet presAssocID="{BF48EEB4-F1FF-4FC4-ABE8-14E0B0C8F617}" presName="text_3" presStyleLbl="node1" presStyleIdx="2" presStyleCnt="3" custLinFactNeighborX="-1855" custLinFactNeighborY="4369">
        <dgm:presLayoutVars>
          <dgm:bulletEnabled val="1"/>
        </dgm:presLayoutVars>
      </dgm:prSet>
      <dgm:spPr/>
      <dgm:t>
        <a:bodyPr/>
        <a:lstStyle/>
        <a:p>
          <a:endParaRPr lang="en-US"/>
        </a:p>
      </dgm:t>
    </dgm:pt>
    <dgm:pt modelId="{41FBB9F7-E175-452B-8FFA-3BA1B67DA7D1}" type="pres">
      <dgm:prSet presAssocID="{BF48EEB4-F1FF-4FC4-ABE8-14E0B0C8F617}" presName="accent_3" presStyleCnt="0"/>
      <dgm:spPr/>
      <dgm:t>
        <a:bodyPr/>
        <a:lstStyle/>
        <a:p>
          <a:endParaRPr lang="en-US"/>
        </a:p>
      </dgm:t>
    </dgm:pt>
    <dgm:pt modelId="{591799C9-EB39-44AE-A1B6-5DE17C93EBEC}" type="pres">
      <dgm:prSet presAssocID="{BF48EEB4-F1FF-4FC4-ABE8-14E0B0C8F617}" presName="accentRepeatNode" presStyleLbl="solidFgAcc1" presStyleIdx="2" presStyleCnt="3"/>
      <dgm:spPr/>
      <dgm:t>
        <a:bodyPr/>
        <a:lstStyle/>
        <a:p>
          <a:endParaRPr lang="en-US"/>
        </a:p>
      </dgm:t>
    </dgm:pt>
  </dgm:ptLst>
  <dgm:cxnLst>
    <dgm:cxn modelId="{E08638FF-3808-4A8B-8741-4B127F96C1CE}" type="presOf" srcId="{88601CCD-011A-418E-BBEF-DF1F573C5369}" destId="{26D48633-8548-40F0-910E-CAFD6B545DBB}" srcOrd="0" destOrd="0" presId="urn:microsoft.com/office/officeart/2008/layout/VerticalCurvedList"/>
    <dgm:cxn modelId="{B910D3DB-9FC2-46BD-9FE4-F44A12327BDF}" srcId="{4748B844-7727-4AAE-B700-210054D1E598}" destId="{980DBFD4-9A82-43D6-86E2-D3D9C5A9E647}" srcOrd="1" destOrd="0" parTransId="{5B047F34-881F-480C-B5DD-46FE6FBB790A}" sibTransId="{04D451DC-FE8B-4B25-89D9-708763D7AE39}"/>
    <dgm:cxn modelId="{E9906F42-6A2A-4479-8840-0714D9638891}" type="presOf" srcId="{980DBFD4-9A82-43D6-86E2-D3D9C5A9E647}" destId="{EDD58EC4-58D2-45C7-8C0A-DBBB746100AA}" srcOrd="0" destOrd="0" presId="urn:microsoft.com/office/officeart/2008/layout/VerticalCurvedList"/>
    <dgm:cxn modelId="{E9D0C116-7309-4FD6-80BD-F28905B1F344}" type="presOf" srcId="{54E9B488-6FAC-4E4A-9372-FF8A1DE88ADC}" destId="{AAADE691-1CD8-448C-9CFC-B9ADEEDC8923}" srcOrd="0" destOrd="0" presId="urn:microsoft.com/office/officeart/2008/layout/VerticalCurvedList"/>
    <dgm:cxn modelId="{3DBC2DEC-6C45-46D1-B5E2-C4CEE1FFAB83}" type="presOf" srcId="{4748B844-7727-4AAE-B700-210054D1E598}" destId="{E4CC5F88-981B-42DB-9FA3-E0D7C5CED590}" srcOrd="0" destOrd="0" presId="urn:microsoft.com/office/officeart/2008/layout/VerticalCurvedList"/>
    <dgm:cxn modelId="{E5DAAF82-31B9-4AC9-A455-8361779881FE}" srcId="{4748B844-7727-4AAE-B700-210054D1E598}" destId="{BF48EEB4-F1FF-4FC4-ABE8-14E0B0C8F617}" srcOrd="2" destOrd="0" parTransId="{F98AA5A5-1E55-4D14-AD9A-A238D9EBD86E}" sibTransId="{69046BD2-BC12-41CE-B1B5-544E6EC6597F}"/>
    <dgm:cxn modelId="{F2033ADC-FEDF-4D39-B8AA-7F0D4903DB74}" srcId="{4748B844-7727-4AAE-B700-210054D1E598}" destId="{54E9B488-6FAC-4E4A-9372-FF8A1DE88ADC}" srcOrd="0" destOrd="0" parTransId="{3E967660-C2FD-40F2-97AB-6ED3707E7E7A}" sibTransId="{88601CCD-011A-418E-BBEF-DF1F573C5369}"/>
    <dgm:cxn modelId="{D9E69C2B-370B-44B3-BB23-9FF9EC84FF44}" type="presOf" srcId="{BF48EEB4-F1FF-4FC4-ABE8-14E0B0C8F617}" destId="{90D61382-B5F9-4740-9526-5BED9331F518}" srcOrd="0" destOrd="0" presId="urn:microsoft.com/office/officeart/2008/layout/VerticalCurvedList"/>
    <dgm:cxn modelId="{F64FB837-B0AF-482C-BE14-24BE78A42997}" type="presParOf" srcId="{E4CC5F88-981B-42DB-9FA3-E0D7C5CED590}" destId="{291F1F6B-FDF1-46B7-A2A0-405C1E67DAC2}" srcOrd="0" destOrd="0" presId="urn:microsoft.com/office/officeart/2008/layout/VerticalCurvedList"/>
    <dgm:cxn modelId="{8A73C7BA-48E7-4CB8-9E0C-681A91191061}" type="presParOf" srcId="{291F1F6B-FDF1-46B7-A2A0-405C1E67DAC2}" destId="{80949A69-8C93-4526-B7D4-0438D9456B09}" srcOrd="0" destOrd="0" presId="urn:microsoft.com/office/officeart/2008/layout/VerticalCurvedList"/>
    <dgm:cxn modelId="{9F1394C0-B611-4C3E-B135-D741FB266DE9}" type="presParOf" srcId="{80949A69-8C93-4526-B7D4-0438D9456B09}" destId="{EDE81746-5D9B-414B-99A3-2035A09A0CE3}" srcOrd="0" destOrd="0" presId="urn:microsoft.com/office/officeart/2008/layout/VerticalCurvedList"/>
    <dgm:cxn modelId="{B43D003F-D733-42B7-B893-8DA3F6A70EE2}" type="presParOf" srcId="{80949A69-8C93-4526-B7D4-0438D9456B09}" destId="{26D48633-8548-40F0-910E-CAFD6B545DBB}" srcOrd="1" destOrd="0" presId="urn:microsoft.com/office/officeart/2008/layout/VerticalCurvedList"/>
    <dgm:cxn modelId="{29534CEB-42BF-488E-B9D8-29FEFEA4D48F}" type="presParOf" srcId="{80949A69-8C93-4526-B7D4-0438D9456B09}" destId="{41DCD997-7F40-4986-B74D-29997210022D}" srcOrd="2" destOrd="0" presId="urn:microsoft.com/office/officeart/2008/layout/VerticalCurvedList"/>
    <dgm:cxn modelId="{7AC17CBA-6A49-49FE-A5F2-0D67E0884261}" type="presParOf" srcId="{80949A69-8C93-4526-B7D4-0438D9456B09}" destId="{B875D590-B5CA-4D1D-AFE4-3199D1AF163D}" srcOrd="3" destOrd="0" presId="urn:microsoft.com/office/officeart/2008/layout/VerticalCurvedList"/>
    <dgm:cxn modelId="{DF8C71C0-34C8-43C5-B67B-488C933E670C}" type="presParOf" srcId="{291F1F6B-FDF1-46B7-A2A0-405C1E67DAC2}" destId="{AAADE691-1CD8-448C-9CFC-B9ADEEDC8923}" srcOrd="1" destOrd="0" presId="urn:microsoft.com/office/officeart/2008/layout/VerticalCurvedList"/>
    <dgm:cxn modelId="{1021C504-54D1-4B2B-BB08-589FB4AFE17F}" type="presParOf" srcId="{291F1F6B-FDF1-46B7-A2A0-405C1E67DAC2}" destId="{4168A67B-B1FF-4E27-A3E2-CECA3DD1734F}" srcOrd="2" destOrd="0" presId="urn:microsoft.com/office/officeart/2008/layout/VerticalCurvedList"/>
    <dgm:cxn modelId="{49A90254-441D-4520-87C8-CF9BF00957EE}" type="presParOf" srcId="{4168A67B-B1FF-4E27-A3E2-CECA3DD1734F}" destId="{DD2EDF24-8F5C-44F5-9B37-DDFE8F9E4A8E}" srcOrd="0" destOrd="0" presId="urn:microsoft.com/office/officeart/2008/layout/VerticalCurvedList"/>
    <dgm:cxn modelId="{292849FB-501B-4CE6-8416-B67B9BEEC964}" type="presParOf" srcId="{291F1F6B-FDF1-46B7-A2A0-405C1E67DAC2}" destId="{EDD58EC4-58D2-45C7-8C0A-DBBB746100AA}" srcOrd="3" destOrd="0" presId="urn:microsoft.com/office/officeart/2008/layout/VerticalCurvedList"/>
    <dgm:cxn modelId="{A77E2CC3-27E1-4193-8880-5F1B8344C1DD}" type="presParOf" srcId="{291F1F6B-FDF1-46B7-A2A0-405C1E67DAC2}" destId="{214AA36E-5DB0-4785-A08F-44902360BFAF}" srcOrd="4" destOrd="0" presId="urn:microsoft.com/office/officeart/2008/layout/VerticalCurvedList"/>
    <dgm:cxn modelId="{BE8975B8-A2EE-404D-A846-FBBBEA09D9DC}" type="presParOf" srcId="{214AA36E-5DB0-4785-A08F-44902360BFAF}" destId="{DCE34DD1-B37F-4CEC-A05E-04441B82660B}" srcOrd="0" destOrd="0" presId="urn:microsoft.com/office/officeart/2008/layout/VerticalCurvedList"/>
    <dgm:cxn modelId="{7FBAD387-6B0A-486E-BCDF-54799E45FB0D}" type="presParOf" srcId="{291F1F6B-FDF1-46B7-A2A0-405C1E67DAC2}" destId="{90D61382-B5F9-4740-9526-5BED9331F518}" srcOrd="5" destOrd="0" presId="urn:microsoft.com/office/officeart/2008/layout/VerticalCurvedList"/>
    <dgm:cxn modelId="{3CF472E2-FE79-4EA8-929B-8859C7D95736}" type="presParOf" srcId="{291F1F6B-FDF1-46B7-A2A0-405C1E67DAC2}" destId="{41FBB9F7-E175-452B-8FFA-3BA1B67DA7D1}" srcOrd="6" destOrd="0" presId="urn:microsoft.com/office/officeart/2008/layout/VerticalCurvedList"/>
    <dgm:cxn modelId="{85DA4A51-649D-48FC-A592-3D67BD2EACA6}" type="presParOf" srcId="{41FBB9F7-E175-452B-8FFA-3BA1B67DA7D1}" destId="{591799C9-EB39-44AE-A1B6-5DE17C93EBE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48B844-7727-4AAE-B700-210054D1E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4E9B488-6FAC-4E4A-9372-FF8A1DE88ADC}">
      <dgm:prSet phldrT="[Text]" custT="1"/>
      <dgm:spPr/>
      <dgm:t>
        <a:bodyPr/>
        <a:lstStyle/>
        <a:p>
          <a:r>
            <a:rPr lang="en-US" sz="2400" dirty="0" smtClean="0"/>
            <a:t>Why You Should Care: </a:t>
          </a:r>
        </a:p>
        <a:p>
          <a:r>
            <a:rPr lang="en-US" sz="2400" dirty="0" smtClean="0"/>
            <a:t>Prevalence, Consequences, Costs</a:t>
          </a:r>
          <a:endParaRPr lang="en-US" sz="2400" dirty="0"/>
        </a:p>
      </dgm:t>
    </dgm:pt>
    <dgm:pt modelId="{3E967660-C2FD-40F2-97AB-6ED3707E7E7A}" type="parTrans" cxnId="{F2033ADC-FEDF-4D39-B8AA-7F0D4903DB74}">
      <dgm:prSet/>
      <dgm:spPr/>
      <dgm:t>
        <a:bodyPr/>
        <a:lstStyle/>
        <a:p>
          <a:endParaRPr lang="en-US" sz="2400"/>
        </a:p>
      </dgm:t>
    </dgm:pt>
    <dgm:pt modelId="{88601CCD-011A-418E-BBEF-DF1F573C5369}" type="sibTrans" cxnId="{F2033ADC-FEDF-4D39-B8AA-7F0D4903DB74}">
      <dgm:prSet/>
      <dgm:spPr/>
      <dgm:t>
        <a:bodyPr/>
        <a:lstStyle/>
        <a:p>
          <a:endParaRPr lang="en-US" sz="2400"/>
        </a:p>
      </dgm:t>
    </dgm:pt>
    <dgm:pt modelId="{980DBFD4-9A82-43D6-86E2-D3D9C5A9E647}">
      <dgm:prSet phldrT="[Text]" custT="1"/>
      <dgm:spPr/>
      <dgm:t>
        <a:bodyPr/>
        <a:lstStyle/>
        <a:p>
          <a:r>
            <a:rPr lang="en-US" sz="2400" dirty="0" smtClean="0"/>
            <a:t>Predicting VTE in Cancer</a:t>
          </a:r>
          <a:endParaRPr lang="en-US" sz="2400" dirty="0"/>
        </a:p>
      </dgm:t>
    </dgm:pt>
    <dgm:pt modelId="{5B047F34-881F-480C-B5DD-46FE6FBB790A}" type="parTrans" cxnId="{B910D3DB-9FC2-46BD-9FE4-F44A12327BDF}">
      <dgm:prSet/>
      <dgm:spPr/>
      <dgm:t>
        <a:bodyPr/>
        <a:lstStyle/>
        <a:p>
          <a:endParaRPr lang="en-US" sz="2400"/>
        </a:p>
      </dgm:t>
    </dgm:pt>
    <dgm:pt modelId="{04D451DC-FE8B-4B25-89D9-708763D7AE39}" type="sibTrans" cxnId="{B910D3DB-9FC2-46BD-9FE4-F44A12327BDF}">
      <dgm:prSet/>
      <dgm:spPr/>
      <dgm:t>
        <a:bodyPr/>
        <a:lstStyle/>
        <a:p>
          <a:endParaRPr lang="en-US" sz="2400"/>
        </a:p>
      </dgm:t>
    </dgm:pt>
    <dgm:pt modelId="{BF48EEB4-F1FF-4FC4-ABE8-14E0B0C8F617}">
      <dgm:prSet phldrT="[Text]" custT="1"/>
      <dgm:spPr/>
      <dgm:t>
        <a:bodyPr/>
        <a:lstStyle/>
        <a:p>
          <a:r>
            <a:rPr lang="en-US" sz="2400" dirty="0" smtClean="0"/>
            <a:t>Preventing VTE in Cancer</a:t>
          </a:r>
          <a:endParaRPr lang="en-US" sz="2400" dirty="0"/>
        </a:p>
      </dgm:t>
    </dgm:pt>
    <dgm:pt modelId="{F98AA5A5-1E55-4D14-AD9A-A238D9EBD86E}" type="parTrans" cxnId="{E5DAAF82-31B9-4AC9-A455-8361779881FE}">
      <dgm:prSet/>
      <dgm:spPr/>
      <dgm:t>
        <a:bodyPr/>
        <a:lstStyle/>
        <a:p>
          <a:endParaRPr lang="en-US" sz="2400"/>
        </a:p>
      </dgm:t>
    </dgm:pt>
    <dgm:pt modelId="{69046BD2-BC12-41CE-B1B5-544E6EC6597F}" type="sibTrans" cxnId="{E5DAAF82-31B9-4AC9-A455-8361779881FE}">
      <dgm:prSet/>
      <dgm:spPr/>
      <dgm:t>
        <a:bodyPr/>
        <a:lstStyle/>
        <a:p>
          <a:endParaRPr lang="en-US" sz="2400"/>
        </a:p>
      </dgm:t>
    </dgm:pt>
    <dgm:pt modelId="{E4CC5F88-981B-42DB-9FA3-E0D7C5CED590}" type="pres">
      <dgm:prSet presAssocID="{4748B844-7727-4AAE-B700-210054D1E598}" presName="Name0" presStyleCnt="0">
        <dgm:presLayoutVars>
          <dgm:chMax val="7"/>
          <dgm:chPref val="7"/>
          <dgm:dir/>
        </dgm:presLayoutVars>
      </dgm:prSet>
      <dgm:spPr/>
      <dgm:t>
        <a:bodyPr/>
        <a:lstStyle/>
        <a:p>
          <a:endParaRPr lang="en-US"/>
        </a:p>
      </dgm:t>
    </dgm:pt>
    <dgm:pt modelId="{291F1F6B-FDF1-46B7-A2A0-405C1E67DAC2}" type="pres">
      <dgm:prSet presAssocID="{4748B844-7727-4AAE-B700-210054D1E598}" presName="Name1" presStyleCnt="0"/>
      <dgm:spPr/>
      <dgm:t>
        <a:bodyPr/>
        <a:lstStyle/>
        <a:p>
          <a:endParaRPr lang="en-US"/>
        </a:p>
      </dgm:t>
    </dgm:pt>
    <dgm:pt modelId="{80949A69-8C93-4526-B7D4-0438D9456B09}" type="pres">
      <dgm:prSet presAssocID="{4748B844-7727-4AAE-B700-210054D1E598}" presName="cycle" presStyleCnt="0"/>
      <dgm:spPr/>
      <dgm:t>
        <a:bodyPr/>
        <a:lstStyle/>
        <a:p>
          <a:endParaRPr lang="en-US"/>
        </a:p>
      </dgm:t>
    </dgm:pt>
    <dgm:pt modelId="{EDE81746-5D9B-414B-99A3-2035A09A0CE3}" type="pres">
      <dgm:prSet presAssocID="{4748B844-7727-4AAE-B700-210054D1E598}" presName="srcNode" presStyleLbl="node1" presStyleIdx="0" presStyleCnt="3"/>
      <dgm:spPr/>
      <dgm:t>
        <a:bodyPr/>
        <a:lstStyle/>
        <a:p>
          <a:endParaRPr lang="en-US"/>
        </a:p>
      </dgm:t>
    </dgm:pt>
    <dgm:pt modelId="{26D48633-8548-40F0-910E-CAFD6B545DBB}" type="pres">
      <dgm:prSet presAssocID="{4748B844-7727-4AAE-B700-210054D1E598}" presName="conn" presStyleLbl="parChTrans1D2" presStyleIdx="0" presStyleCnt="1"/>
      <dgm:spPr/>
      <dgm:t>
        <a:bodyPr/>
        <a:lstStyle/>
        <a:p>
          <a:endParaRPr lang="en-US"/>
        </a:p>
      </dgm:t>
    </dgm:pt>
    <dgm:pt modelId="{41DCD997-7F40-4986-B74D-29997210022D}" type="pres">
      <dgm:prSet presAssocID="{4748B844-7727-4AAE-B700-210054D1E598}" presName="extraNode" presStyleLbl="node1" presStyleIdx="0" presStyleCnt="3"/>
      <dgm:spPr/>
      <dgm:t>
        <a:bodyPr/>
        <a:lstStyle/>
        <a:p>
          <a:endParaRPr lang="en-US"/>
        </a:p>
      </dgm:t>
    </dgm:pt>
    <dgm:pt modelId="{B875D590-B5CA-4D1D-AFE4-3199D1AF163D}" type="pres">
      <dgm:prSet presAssocID="{4748B844-7727-4AAE-B700-210054D1E598}" presName="dstNode" presStyleLbl="node1" presStyleIdx="0" presStyleCnt="3"/>
      <dgm:spPr/>
      <dgm:t>
        <a:bodyPr/>
        <a:lstStyle/>
        <a:p>
          <a:endParaRPr lang="en-US"/>
        </a:p>
      </dgm:t>
    </dgm:pt>
    <dgm:pt modelId="{AAADE691-1CD8-448C-9CFC-B9ADEEDC8923}" type="pres">
      <dgm:prSet presAssocID="{54E9B488-6FAC-4E4A-9372-FF8A1DE88ADC}" presName="text_1" presStyleLbl="node1" presStyleIdx="0" presStyleCnt="3">
        <dgm:presLayoutVars>
          <dgm:bulletEnabled val="1"/>
        </dgm:presLayoutVars>
      </dgm:prSet>
      <dgm:spPr/>
      <dgm:t>
        <a:bodyPr/>
        <a:lstStyle/>
        <a:p>
          <a:endParaRPr lang="en-US"/>
        </a:p>
      </dgm:t>
    </dgm:pt>
    <dgm:pt modelId="{4168A67B-B1FF-4E27-A3E2-CECA3DD1734F}" type="pres">
      <dgm:prSet presAssocID="{54E9B488-6FAC-4E4A-9372-FF8A1DE88ADC}" presName="accent_1" presStyleCnt="0"/>
      <dgm:spPr/>
      <dgm:t>
        <a:bodyPr/>
        <a:lstStyle/>
        <a:p>
          <a:endParaRPr lang="en-US"/>
        </a:p>
      </dgm:t>
    </dgm:pt>
    <dgm:pt modelId="{DD2EDF24-8F5C-44F5-9B37-DDFE8F9E4A8E}" type="pres">
      <dgm:prSet presAssocID="{54E9B488-6FAC-4E4A-9372-FF8A1DE88ADC}" presName="accentRepeatNode" presStyleLbl="solidFgAcc1" presStyleIdx="0" presStyleCnt="3"/>
      <dgm:spPr>
        <a:solidFill>
          <a:schemeClr val="accent1"/>
        </a:solidFill>
      </dgm:spPr>
      <dgm:t>
        <a:bodyPr/>
        <a:lstStyle/>
        <a:p>
          <a:endParaRPr lang="en-US"/>
        </a:p>
      </dgm:t>
    </dgm:pt>
    <dgm:pt modelId="{EDD58EC4-58D2-45C7-8C0A-DBBB746100AA}" type="pres">
      <dgm:prSet presAssocID="{980DBFD4-9A82-43D6-86E2-D3D9C5A9E647}" presName="text_2" presStyleLbl="node1" presStyleIdx="1" presStyleCnt="3">
        <dgm:presLayoutVars>
          <dgm:bulletEnabled val="1"/>
        </dgm:presLayoutVars>
      </dgm:prSet>
      <dgm:spPr/>
      <dgm:t>
        <a:bodyPr/>
        <a:lstStyle/>
        <a:p>
          <a:endParaRPr lang="en-US"/>
        </a:p>
      </dgm:t>
    </dgm:pt>
    <dgm:pt modelId="{214AA36E-5DB0-4785-A08F-44902360BFAF}" type="pres">
      <dgm:prSet presAssocID="{980DBFD4-9A82-43D6-86E2-D3D9C5A9E647}" presName="accent_2" presStyleCnt="0"/>
      <dgm:spPr/>
      <dgm:t>
        <a:bodyPr/>
        <a:lstStyle/>
        <a:p>
          <a:endParaRPr lang="en-US"/>
        </a:p>
      </dgm:t>
    </dgm:pt>
    <dgm:pt modelId="{DCE34DD1-B37F-4CEC-A05E-04441B82660B}" type="pres">
      <dgm:prSet presAssocID="{980DBFD4-9A82-43D6-86E2-D3D9C5A9E647}" presName="accentRepeatNode" presStyleLbl="solidFgAcc1" presStyleIdx="1" presStyleCnt="3"/>
      <dgm:spPr>
        <a:solidFill>
          <a:schemeClr val="accent1"/>
        </a:solidFill>
      </dgm:spPr>
      <dgm:t>
        <a:bodyPr/>
        <a:lstStyle/>
        <a:p>
          <a:endParaRPr lang="en-US"/>
        </a:p>
      </dgm:t>
    </dgm:pt>
    <dgm:pt modelId="{90D61382-B5F9-4740-9526-5BED9331F518}" type="pres">
      <dgm:prSet presAssocID="{BF48EEB4-F1FF-4FC4-ABE8-14E0B0C8F617}" presName="text_3" presStyleLbl="node1" presStyleIdx="2" presStyleCnt="3" custLinFactNeighborX="-1855" custLinFactNeighborY="4369">
        <dgm:presLayoutVars>
          <dgm:bulletEnabled val="1"/>
        </dgm:presLayoutVars>
      </dgm:prSet>
      <dgm:spPr/>
      <dgm:t>
        <a:bodyPr/>
        <a:lstStyle/>
        <a:p>
          <a:endParaRPr lang="en-US"/>
        </a:p>
      </dgm:t>
    </dgm:pt>
    <dgm:pt modelId="{41FBB9F7-E175-452B-8FFA-3BA1B67DA7D1}" type="pres">
      <dgm:prSet presAssocID="{BF48EEB4-F1FF-4FC4-ABE8-14E0B0C8F617}" presName="accent_3" presStyleCnt="0"/>
      <dgm:spPr/>
      <dgm:t>
        <a:bodyPr/>
        <a:lstStyle/>
        <a:p>
          <a:endParaRPr lang="en-US"/>
        </a:p>
      </dgm:t>
    </dgm:pt>
    <dgm:pt modelId="{591799C9-EB39-44AE-A1B6-5DE17C93EBEC}" type="pres">
      <dgm:prSet presAssocID="{BF48EEB4-F1FF-4FC4-ABE8-14E0B0C8F617}" presName="accentRepeatNode" presStyleLbl="solidFgAcc1" presStyleIdx="2" presStyleCnt="3"/>
      <dgm:spPr/>
      <dgm:t>
        <a:bodyPr/>
        <a:lstStyle/>
        <a:p>
          <a:endParaRPr lang="en-US"/>
        </a:p>
      </dgm:t>
    </dgm:pt>
  </dgm:ptLst>
  <dgm:cxnLst>
    <dgm:cxn modelId="{B3FE4706-B559-4D55-AFAA-FCD511CBFCDF}" type="presOf" srcId="{4748B844-7727-4AAE-B700-210054D1E598}" destId="{E4CC5F88-981B-42DB-9FA3-E0D7C5CED590}" srcOrd="0" destOrd="0" presId="urn:microsoft.com/office/officeart/2008/layout/VerticalCurvedList"/>
    <dgm:cxn modelId="{B910D3DB-9FC2-46BD-9FE4-F44A12327BDF}" srcId="{4748B844-7727-4AAE-B700-210054D1E598}" destId="{980DBFD4-9A82-43D6-86E2-D3D9C5A9E647}" srcOrd="1" destOrd="0" parTransId="{5B047F34-881F-480C-B5DD-46FE6FBB790A}" sibTransId="{04D451DC-FE8B-4B25-89D9-708763D7AE39}"/>
    <dgm:cxn modelId="{83BE6522-7099-422B-A416-A2293AA556CF}" type="presOf" srcId="{54E9B488-6FAC-4E4A-9372-FF8A1DE88ADC}" destId="{AAADE691-1CD8-448C-9CFC-B9ADEEDC8923}" srcOrd="0" destOrd="0" presId="urn:microsoft.com/office/officeart/2008/layout/VerticalCurvedList"/>
    <dgm:cxn modelId="{E5DAAF82-31B9-4AC9-A455-8361779881FE}" srcId="{4748B844-7727-4AAE-B700-210054D1E598}" destId="{BF48EEB4-F1FF-4FC4-ABE8-14E0B0C8F617}" srcOrd="2" destOrd="0" parTransId="{F98AA5A5-1E55-4D14-AD9A-A238D9EBD86E}" sibTransId="{69046BD2-BC12-41CE-B1B5-544E6EC6597F}"/>
    <dgm:cxn modelId="{F2033ADC-FEDF-4D39-B8AA-7F0D4903DB74}" srcId="{4748B844-7727-4AAE-B700-210054D1E598}" destId="{54E9B488-6FAC-4E4A-9372-FF8A1DE88ADC}" srcOrd="0" destOrd="0" parTransId="{3E967660-C2FD-40F2-97AB-6ED3707E7E7A}" sibTransId="{88601CCD-011A-418E-BBEF-DF1F573C5369}"/>
    <dgm:cxn modelId="{EECB29AB-95CF-4DBC-B864-A666B66E0ECE}" type="presOf" srcId="{980DBFD4-9A82-43D6-86E2-D3D9C5A9E647}" destId="{EDD58EC4-58D2-45C7-8C0A-DBBB746100AA}" srcOrd="0" destOrd="0" presId="urn:microsoft.com/office/officeart/2008/layout/VerticalCurvedList"/>
    <dgm:cxn modelId="{1841D484-8CB2-4679-887B-24DAFCD59EF2}" type="presOf" srcId="{BF48EEB4-F1FF-4FC4-ABE8-14E0B0C8F617}" destId="{90D61382-B5F9-4740-9526-5BED9331F518}" srcOrd="0" destOrd="0" presId="urn:microsoft.com/office/officeart/2008/layout/VerticalCurvedList"/>
    <dgm:cxn modelId="{3C8B361C-27A7-48A4-B813-AF9FAE56FB1A}" type="presOf" srcId="{88601CCD-011A-418E-BBEF-DF1F573C5369}" destId="{26D48633-8548-40F0-910E-CAFD6B545DBB}" srcOrd="0" destOrd="0" presId="urn:microsoft.com/office/officeart/2008/layout/VerticalCurvedList"/>
    <dgm:cxn modelId="{45AB3BD9-B025-41DA-9B0E-DCD47DB0E695}" type="presParOf" srcId="{E4CC5F88-981B-42DB-9FA3-E0D7C5CED590}" destId="{291F1F6B-FDF1-46B7-A2A0-405C1E67DAC2}" srcOrd="0" destOrd="0" presId="urn:microsoft.com/office/officeart/2008/layout/VerticalCurvedList"/>
    <dgm:cxn modelId="{145A60F2-9591-486D-BFC8-3701BED30565}" type="presParOf" srcId="{291F1F6B-FDF1-46B7-A2A0-405C1E67DAC2}" destId="{80949A69-8C93-4526-B7D4-0438D9456B09}" srcOrd="0" destOrd="0" presId="urn:microsoft.com/office/officeart/2008/layout/VerticalCurvedList"/>
    <dgm:cxn modelId="{5408B4EE-63C4-46DF-881D-437C7F6B0DD6}" type="presParOf" srcId="{80949A69-8C93-4526-B7D4-0438D9456B09}" destId="{EDE81746-5D9B-414B-99A3-2035A09A0CE3}" srcOrd="0" destOrd="0" presId="urn:microsoft.com/office/officeart/2008/layout/VerticalCurvedList"/>
    <dgm:cxn modelId="{E0E75966-2BB3-4370-92F7-80CC100DEA2E}" type="presParOf" srcId="{80949A69-8C93-4526-B7D4-0438D9456B09}" destId="{26D48633-8548-40F0-910E-CAFD6B545DBB}" srcOrd="1" destOrd="0" presId="urn:microsoft.com/office/officeart/2008/layout/VerticalCurvedList"/>
    <dgm:cxn modelId="{1C2EC806-CCAB-4ABA-8E62-CA812655E908}" type="presParOf" srcId="{80949A69-8C93-4526-B7D4-0438D9456B09}" destId="{41DCD997-7F40-4986-B74D-29997210022D}" srcOrd="2" destOrd="0" presId="urn:microsoft.com/office/officeart/2008/layout/VerticalCurvedList"/>
    <dgm:cxn modelId="{F16BD633-FED3-469B-843C-F409EBD5CE61}" type="presParOf" srcId="{80949A69-8C93-4526-B7D4-0438D9456B09}" destId="{B875D590-B5CA-4D1D-AFE4-3199D1AF163D}" srcOrd="3" destOrd="0" presId="urn:microsoft.com/office/officeart/2008/layout/VerticalCurvedList"/>
    <dgm:cxn modelId="{F344309F-FB63-416D-BFC9-C6E20D1F9EA4}" type="presParOf" srcId="{291F1F6B-FDF1-46B7-A2A0-405C1E67DAC2}" destId="{AAADE691-1CD8-448C-9CFC-B9ADEEDC8923}" srcOrd="1" destOrd="0" presId="urn:microsoft.com/office/officeart/2008/layout/VerticalCurvedList"/>
    <dgm:cxn modelId="{9477D08F-1561-4320-A279-7CFF71E40AE1}" type="presParOf" srcId="{291F1F6B-FDF1-46B7-A2A0-405C1E67DAC2}" destId="{4168A67B-B1FF-4E27-A3E2-CECA3DD1734F}" srcOrd="2" destOrd="0" presId="urn:microsoft.com/office/officeart/2008/layout/VerticalCurvedList"/>
    <dgm:cxn modelId="{B02271B1-E978-4CD1-9061-1490E6E4A6A3}" type="presParOf" srcId="{4168A67B-B1FF-4E27-A3E2-CECA3DD1734F}" destId="{DD2EDF24-8F5C-44F5-9B37-DDFE8F9E4A8E}" srcOrd="0" destOrd="0" presId="urn:microsoft.com/office/officeart/2008/layout/VerticalCurvedList"/>
    <dgm:cxn modelId="{8D5E1304-D707-4C32-8643-FD0BD32EA0B9}" type="presParOf" srcId="{291F1F6B-FDF1-46B7-A2A0-405C1E67DAC2}" destId="{EDD58EC4-58D2-45C7-8C0A-DBBB746100AA}" srcOrd="3" destOrd="0" presId="urn:microsoft.com/office/officeart/2008/layout/VerticalCurvedList"/>
    <dgm:cxn modelId="{07F7A1EC-063B-4042-9946-58E961BF4F4B}" type="presParOf" srcId="{291F1F6B-FDF1-46B7-A2A0-405C1E67DAC2}" destId="{214AA36E-5DB0-4785-A08F-44902360BFAF}" srcOrd="4" destOrd="0" presId="urn:microsoft.com/office/officeart/2008/layout/VerticalCurvedList"/>
    <dgm:cxn modelId="{A35C2475-DB99-4429-AEA9-A1D6E6E8626E}" type="presParOf" srcId="{214AA36E-5DB0-4785-A08F-44902360BFAF}" destId="{DCE34DD1-B37F-4CEC-A05E-04441B82660B}" srcOrd="0" destOrd="0" presId="urn:microsoft.com/office/officeart/2008/layout/VerticalCurvedList"/>
    <dgm:cxn modelId="{182EB1E0-780D-4CC1-8C0F-BAF4EF8E8806}" type="presParOf" srcId="{291F1F6B-FDF1-46B7-A2A0-405C1E67DAC2}" destId="{90D61382-B5F9-4740-9526-5BED9331F518}" srcOrd="5" destOrd="0" presId="urn:microsoft.com/office/officeart/2008/layout/VerticalCurvedList"/>
    <dgm:cxn modelId="{9CA00EE9-813D-496F-877E-75A413F7084E}" type="presParOf" srcId="{291F1F6B-FDF1-46B7-A2A0-405C1E67DAC2}" destId="{41FBB9F7-E175-452B-8FFA-3BA1B67DA7D1}" srcOrd="6" destOrd="0" presId="urn:microsoft.com/office/officeart/2008/layout/VerticalCurvedList"/>
    <dgm:cxn modelId="{BEFF34F5-B33B-43EF-9C56-EDD6B71CF767}" type="presParOf" srcId="{41FBB9F7-E175-452B-8FFA-3BA1B67DA7D1}" destId="{591799C9-EB39-44AE-A1B6-5DE17C93EBE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D8187E-0F9F-4C57-BA12-DD229216FF4B}" type="doc">
      <dgm:prSet loTypeId="urn:microsoft.com/office/officeart/2005/8/layout/cycle4" loCatId="relationship" qsTypeId="urn:microsoft.com/office/officeart/2005/8/quickstyle/3d2" qsCatId="3D" csTypeId="urn:microsoft.com/office/officeart/2005/8/colors/accent1_4" csCatId="accent1" phldr="1"/>
      <dgm:spPr/>
      <dgm:t>
        <a:bodyPr/>
        <a:lstStyle/>
        <a:p>
          <a:endParaRPr lang="en-US"/>
        </a:p>
      </dgm:t>
    </dgm:pt>
    <dgm:pt modelId="{89941E9E-A5A5-40C1-A744-2D5E8AA1B073}">
      <dgm:prSet phldrT="[Text]"/>
      <dgm:spPr/>
      <dgm:t>
        <a:bodyPr/>
        <a:lstStyle/>
        <a:p>
          <a:r>
            <a:rPr lang="en-US" dirty="0" smtClean="0"/>
            <a:t>Cancer-related</a:t>
          </a:r>
          <a:endParaRPr lang="en-US" dirty="0"/>
        </a:p>
      </dgm:t>
    </dgm:pt>
    <dgm:pt modelId="{8F8660E5-ABC1-4A60-9213-2A742C33659F}" type="parTrans" cxnId="{004BCB65-6BA6-4848-8561-66EA7B9D939A}">
      <dgm:prSet/>
      <dgm:spPr/>
      <dgm:t>
        <a:bodyPr/>
        <a:lstStyle/>
        <a:p>
          <a:endParaRPr lang="en-US"/>
        </a:p>
      </dgm:t>
    </dgm:pt>
    <dgm:pt modelId="{08EF1295-0293-4DC2-A6B4-ECAF028A3494}" type="sibTrans" cxnId="{004BCB65-6BA6-4848-8561-66EA7B9D939A}">
      <dgm:prSet/>
      <dgm:spPr/>
      <dgm:t>
        <a:bodyPr/>
        <a:lstStyle/>
        <a:p>
          <a:endParaRPr lang="en-US"/>
        </a:p>
      </dgm:t>
    </dgm:pt>
    <dgm:pt modelId="{0257D741-0CAA-4D5A-9152-99998909BD68}">
      <dgm:prSet phldrT="[Text]" custT="1"/>
      <dgm:spPr/>
      <dgm:t>
        <a:bodyPr/>
        <a:lstStyle/>
        <a:p>
          <a:r>
            <a:rPr lang="en-US" sz="1800" dirty="0" smtClean="0"/>
            <a:t>Primary Site</a:t>
          </a:r>
          <a:endParaRPr lang="en-US" sz="1800" dirty="0"/>
        </a:p>
      </dgm:t>
    </dgm:pt>
    <dgm:pt modelId="{6B4BEAFB-F952-4C4A-9145-D221AD748F70}" type="parTrans" cxnId="{F2F2C665-CF35-47C3-8D9D-0A706C490645}">
      <dgm:prSet/>
      <dgm:spPr/>
      <dgm:t>
        <a:bodyPr/>
        <a:lstStyle/>
        <a:p>
          <a:endParaRPr lang="en-US"/>
        </a:p>
      </dgm:t>
    </dgm:pt>
    <dgm:pt modelId="{3A805603-9047-4A78-AC77-849F6F4D806E}" type="sibTrans" cxnId="{F2F2C665-CF35-47C3-8D9D-0A706C490645}">
      <dgm:prSet/>
      <dgm:spPr/>
      <dgm:t>
        <a:bodyPr/>
        <a:lstStyle/>
        <a:p>
          <a:endParaRPr lang="en-US"/>
        </a:p>
      </dgm:t>
    </dgm:pt>
    <dgm:pt modelId="{81F46C5B-3FC4-4ECC-8504-1761078DC7F1}">
      <dgm:prSet phldrT="[Text]" custT="1"/>
      <dgm:spPr/>
      <dgm:t>
        <a:bodyPr/>
        <a:lstStyle/>
        <a:p>
          <a:r>
            <a:rPr lang="en-US" sz="1800" dirty="0" smtClean="0"/>
            <a:t>Histology</a:t>
          </a:r>
          <a:endParaRPr lang="en-US" sz="1800" dirty="0"/>
        </a:p>
      </dgm:t>
    </dgm:pt>
    <dgm:pt modelId="{E21ED09B-7A33-40E3-B30E-403B5ADDECCB}" type="parTrans" cxnId="{F50084AB-39BE-4743-909B-497945FB673C}">
      <dgm:prSet/>
      <dgm:spPr/>
      <dgm:t>
        <a:bodyPr/>
        <a:lstStyle/>
        <a:p>
          <a:endParaRPr lang="en-US"/>
        </a:p>
      </dgm:t>
    </dgm:pt>
    <dgm:pt modelId="{DE182E26-FFFD-4BA4-BF21-1D8A3888EC74}" type="sibTrans" cxnId="{F50084AB-39BE-4743-909B-497945FB673C}">
      <dgm:prSet/>
      <dgm:spPr/>
      <dgm:t>
        <a:bodyPr/>
        <a:lstStyle/>
        <a:p>
          <a:endParaRPr lang="en-US"/>
        </a:p>
      </dgm:t>
    </dgm:pt>
    <dgm:pt modelId="{DFF754BE-46FC-488A-A3B3-402E1ABDC451}">
      <dgm:prSet phldrT="[Text]"/>
      <dgm:spPr/>
      <dgm:t>
        <a:bodyPr/>
        <a:lstStyle/>
        <a:p>
          <a:r>
            <a:rPr lang="en-US" dirty="0" smtClean="0"/>
            <a:t>Treatment-related</a:t>
          </a:r>
          <a:endParaRPr lang="en-US" dirty="0"/>
        </a:p>
      </dgm:t>
    </dgm:pt>
    <dgm:pt modelId="{85C89F39-5883-40B9-AF73-E5D7A14F2939}" type="parTrans" cxnId="{223B5619-73D9-453C-933F-49214392BE5E}">
      <dgm:prSet/>
      <dgm:spPr/>
      <dgm:t>
        <a:bodyPr/>
        <a:lstStyle/>
        <a:p>
          <a:endParaRPr lang="en-US"/>
        </a:p>
      </dgm:t>
    </dgm:pt>
    <dgm:pt modelId="{04C3736E-554C-4256-838C-60F8B294A75D}" type="sibTrans" cxnId="{223B5619-73D9-453C-933F-49214392BE5E}">
      <dgm:prSet/>
      <dgm:spPr/>
      <dgm:t>
        <a:bodyPr/>
        <a:lstStyle/>
        <a:p>
          <a:endParaRPr lang="en-US"/>
        </a:p>
      </dgm:t>
    </dgm:pt>
    <dgm:pt modelId="{C6F4171A-5561-49F2-AB15-4E1C293791EE}">
      <dgm:prSet phldrT="[Text]" custT="1"/>
      <dgm:spPr/>
      <dgm:t>
        <a:bodyPr/>
        <a:lstStyle/>
        <a:p>
          <a:r>
            <a:rPr lang="en-US" sz="1400" dirty="0" smtClean="0"/>
            <a:t>Surgery/hospitalization</a:t>
          </a:r>
          <a:endParaRPr lang="en-US" sz="1400" dirty="0"/>
        </a:p>
      </dgm:t>
    </dgm:pt>
    <dgm:pt modelId="{F547A1A5-8673-4466-A415-14F7D7398625}" type="parTrans" cxnId="{B6063F12-443D-48E1-AA3C-9E0F8C2863BA}">
      <dgm:prSet/>
      <dgm:spPr/>
      <dgm:t>
        <a:bodyPr/>
        <a:lstStyle/>
        <a:p>
          <a:endParaRPr lang="en-US"/>
        </a:p>
      </dgm:t>
    </dgm:pt>
    <dgm:pt modelId="{B462DF2D-4FD6-4129-A09C-8E11C0473796}" type="sibTrans" cxnId="{B6063F12-443D-48E1-AA3C-9E0F8C2863BA}">
      <dgm:prSet/>
      <dgm:spPr/>
      <dgm:t>
        <a:bodyPr/>
        <a:lstStyle/>
        <a:p>
          <a:endParaRPr lang="en-US"/>
        </a:p>
      </dgm:t>
    </dgm:pt>
    <dgm:pt modelId="{81F74491-31C1-4213-96B2-07DFD3BB9F29}">
      <dgm:prSet phldrT="[Text]" custT="1"/>
      <dgm:spPr/>
      <dgm:t>
        <a:bodyPr/>
        <a:lstStyle/>
        <a:p>
          <a:r>
            <a:rPr lang="en-US" sz="1400" dirty="0" smtClean="0"/>
            <a:t>Chemotherapy</a:t>
          </a:r>
          <a:endParaRPr lang="en-US" sz="1400" dirty="0"/>
        </a:p>
      </dgm:t>
    </dgm:pt>
    <dgm:pt modelId="{C219D656-F4A6-4BB2-B9DC-51986A41A800}" type="parTrans" cxnId="{51251813-1171-4647-B9BA-DE8F8C058C73}">
      <dgm:prSet/>
      <dgm:spPr/>
      <dgm:t>
        <a:bodyPr/>
        <a:lstStyle/>
        <a:p>
          <a:endParaRPr lang="en-US"/>
        </a:p>
      </dgm:t>
    </dgm:pt>
    <dgm:pt modelId="{230D54F3-19BE-47F0-9316-55105E05B9EA}" type="sibTrans" cxnId="{51251813-1171-4647-B9BA-DE8F8C058C73}">
      <dgm:prSet/>
      <dgm:spPr/>
      <dgm:t>
        <a:bodyPr/>
        <a:lstStyle/>
        <a:p>
          <a:endParaRPr lang="en-US"/>
        </a:p>
      </dgm:t>
    </dgm:pt>
    <dgm:pt modelId="{EC8F2D04-1F55-4203-93B2-07383AC51EF0}">
      <dgm:prSet phldrT="[Text]"/>
      <dgm:spPr/>
      <dgm:t>
        <a:bodyPr/>
        <a:lstStyle/>
        <a:p>
          <a:r>
            <a:rPr lang="en-US" dirty="0" smtClean="0"/>
            <a:t>Patient-related</a:t>
          </a:r>
          <a:endParaRPr lang="en-US" dirty="0"/>
        </a:p>
      </dgm:t>
    </dgm:pt>
    <dgm:pt modelId="{386A9B1B-1E18-4273-AB2D-C21D3DD590E4}" type="parTrans" cxnId="{4CD34BEC-8165-4478-9DB1-3A58CEDEDB12}">
      <dgm:prSet/>
      <dgm:spPr/>
      <dgm:t>
        <a:bodyPr/>
        <a:lstStyle/>
        <a:p>
          <a:endParaRPr lang="en-US"/>
        </a:p>
      </dgm:t>
    </dgm:pt>
    <dgm:pt modelId="{8A6EBC10-DD66-4295-8ECC-228BFA82C8DC}" type="sibTrans" cxnId="{4CD34BEC-8165-4478-9DB1-3A58CEDEDB12}">
      <dgm:prSet/>
      <dgm:spPr/>
      <dgm:t>
        <a:bodyPr/>
        <a:lstStyle/>
        <a:p>
          <a:endParaRPr lang="en-US"/>
        </a:p>
      </dgm:t>
    </dgm:pt>
    <dgm:pt modelId="{FA7AE671-98E2-42AF-8073-E7096E2C8926}">
      <dgm:prSet phldrT="[Text]" custT="1"/>
      <dgm:spPr/>
      <dgm:t>
        <a:bodyPr/>
        <a:lstStyle/>
        <a:p>
          <a:r>
            <a:rPr lang="en-US" sz="1400" dirty="0" smtClean="0"/>
            <a:t>Anti-</a:t>
          </a:r>
          <a:r>
            <a:rPr lang="en-US" sz="1400" dirty="0" err="1" smtClean="0"/>
            <a:t>angiogenics</a:t>
          </a:r>
          <a:endParaRPr lang="en-US" sz="1400" dirty="0"/>
        </a:p>
      </dgm:t>
    </dgm:pt>
    <dgm:pt modelId="{07A36766-75BF-4574-95D1-F376A5957AE3}" type="parTrans" cxnId="{C214BD01-6CF7-4F3F-ACDD-1D110EB42F7A}">
      <dgm:prSet/>
      <dgm:spPr/>
      <dgm:t>
        <a:bodyPr/>
        <a:lstStyle/>
        <a:p>
          <a:endParaRPr lang="en-US"/>
        </a:p>
      </dgm:t>
    </dgm:pt>
    <dgm:pt modelId="{42A521D6-5672-4998-987F-242CC837E122}" type="sibTrans" cxnId="{C214BD01-6CF7-4F3F-ACDD-1D110EB42F7A}">
      <dgm:prSet/>
      <dgm:spPr/>
      <dgm:t>
        <a:bodyPr/>
        <a:lstStyle/>
        <a:p>
          <a:endParaRPr lang="en-US"/>
        </a:p>
      </dgm:t>
    </dgm:pt>
    <dgm:pt modelId="{8438BB32-1984-44A4-AFE5-0F8655670F0E}">
      <dgm:prSet phldrT="[Text]" custT="1"/>
      <dgm:spPr/>
      <dgm:t>
        <a:bodyPr/>
        <a:lstStyle/>
        <a:p>
          <a:r>
            <a:rPr lang="en-US" sz="1400" dirty="0" smtClean="0"/>
            <a:t>CVCs</a:t>
          </a:r>
          <a:endParaRPr lang="en-US" sz="1400" dirty="0"/>
        </a:p>
      </dgm:t>
    </dgm:pt>
    <dgm:pt modelId="{AAFC16D4-2366-4F4E-80B2-BBF13310F653}" type="parTrans" cxnId="{21186D5C-6926-44CA-826B-B06FAA3FAA32}">
      <dgm:prSet/>
      <dgm:spPr/>
      <dgm:t>
        <a:bodyPr/>
        <a:lstStyle/>
        <a:p>
          <a:endParaRPr lang="en-US"/>
        </a:p>
      </dgm:t>
    </dgm:pt>
    <dgm:pt modelId="{8F968F4A-8A03-442B-ADC9-EBFBC4332714}" type="sibTrans" cxnId="{21186D5C-6926-44CA-826B-B06FAA3FAA32}">
      <dgm:prSet/>
      <dgm:spPr/>
      <dgm:t>
        <a:bodyPr/>
        <a:lstStyle/>
        <a:p>
          <a:endParaRPr lang="en-US"/>
        </a:p>
      </dgm:t>
    </dgm:pt>
    <dgm:pt modelId="{F96ABBE8-5E23-4F15-BBB8-59507E5818FD}">
      <dgm:prSet phldrT="[Text]" custT="1"/>
      <dgm:spPr/>
      <dgm:t>
        <a:bodyPr/>
        <a:lstStyle/>
        <a:p>
          <a:r>
            <a:rPr lang="en-US" sz="1400" dirty="0" smtClean="0"/>
            <a:t>ESA/transfusions</a:t>
          </a:r>
          <a:endParaRPr lang="en-US" sz="1400" dirty="0"/>
        </a:p>
      </dgm:t>
    </dgm:pt>
    <dgm:pt modelId="{05428FA5-A6A9-4D02-8627-437518A7407F}" type="parTrans" cxnId="{CC38AF78-A6EB-40AA-8F16-1694C147319A}">
      <dgm:prSet/>
      <dgm:spPr/>
      <dgm:t>
        <a:bodyPr/>
        <a:lstStyle/>
        <a:p>
          <a:endParaRPr lang="en-US"/>
        </a:p>
      </dgm:t>
    </dgm:pt>
    <dgm:pt modelId="{54F767D6-035C-4993-90CC-53C470A3B1B0}" type="sibTrans" cxnId="{CC38AF78-A6EB-40AA-8F16-1694C147319A}">
      <dgm:prSet/>
      <dgm:spPr/>
      <dgm:t>
        <a:bodyPr/>
        <a:lstStyle/>
        <a:p>
          <a:endParaRPr lang="en-US"/>
        </a:p>
      </dgm:t>
    </dgm:pt>
    <dgm:pt modelId="{0CA59E63-0D20-47A5-924B-BA977C4C3DBC}">
      <dgm:prSet phldrT="[Text]" custT="1"/>
      <dgm:spPr/>
      <dgm:t>
        <a:bodyPr/>
        <a:lstStyle/>
        <a:p>
          <a:r>
            <a:rPr lang="en-US" sz="1800" dirty="0" smtClean="0"/>
            <a:t>Initial period </a:t>
          </a:r>
          <a:endParaRPr lang="en-US" sz="1800" dirty="0"/>
        </a:p>
      </dgm:t>
    </dgm:pt>
    <dgm:pt modelId="{2622B96F-3B06-4CFB-AFD0-633955E8F24C}" type="parTrans" cxnId="{8E722254-8115-4CD8-8393-073C9B5C04C3}">
      <dgm:prSet/>
      <dgm:spPr/>
      <dgm:t>
        <a:bodyPr/>
        <a:lstStyle/>
        <a:p>
          <a:endParaRPr lang="en-US"/>
        </a:p>
      </dgm:t>
    </dgm:pt>
    <dgm:pt modelId="{787BB580-A575-4D85-8166-75668F4416A8}" type="sibTrans" cxnId="{8E722254-8115-4CD8-8393-073C9B5C04C3}">
      <dgm:prSet/>
      <dgm:spPr/>
      <dgm:t>
        <a:bodyPr/>
        <a:lstStyle/>
        <a:p>
          <a:endParaRPr lang="en-US"/>
        </a:p>
      </dgm:t>
    </dgm:pt>
    <dgm:pt modelId="{C35D2951-F148-412B-9089-73106B667B97}">
      <dgm:prSet phldrT="[Text]" custT="1"/>
      <dgm:spPr/>
      <dgm:t>
        <a:bodyPr/>
        <a:lstStyle/>
        <a:p>
          <a:r>
            <a:rPr lang="en-US" sz="1200" dirty="0" smtClean="0"/>
            <a:t>Platelet counts</a:t>
          </a:r>
          <a:endParaRPr lang="en-US" sz="1200" dirty="0"/>
        </a:p>
      </dgm:t>
    </dgm:pt>
    <dgm:pt modelId="{7715A19F-580B-4692-8E49-E3C3AB02891D}" type="parTrans" cxnId="{0938CE20-C66C-4CD9-BFEE-DEA7440961AC}">
      <dgm:prSet/>
      <dgm:spPr/>
      <dgm:t>
        <a:bodyPr/>
        <a:lstStyle/>
        <a:p>
          <a:endParaRPr lang="en-US"/>
        </a:p>
      </dgm:t>
    </dgm:pt>
    <dgm:pt modelId="{C1DAE3DB-ABDE-4518-9A3C-D7D48D769E19}" type="sibTrans" cxnId="{0938CE20-C66C-4CD9-BFEE-DEA7440961AC}">
      <dgm:prSet/>
      <dgm:spPr/>
      <dgm:t>
        <a:bodyPr/>
        <a:lstStyle/>
        <a:p>
          <a:endParaRPr lang="en-US"/>
        </a:p>
      </dgm:t>
    </dgm:pt>
    <dgm:pt modelId="{DDF05814-3C04-4B83-8B46-785FB9DDB0F7}">
      <dgm:prSet phldrT="[Text]" custT="1"/>
      <dgm:spPr/>
      <dgm:t>
        <a:bodyPr/>
        <a:lstStyle/>
        <a:p>
          <a:r>
            <a:rPr lang="en-US" sz="1200" dirty="0" smtClean="0"/>
            <a:t>Leukocyte counts</a:t>
          </a:r>
          <a:endParaRPr lang="en-US" sz="1200" dirty="0"/>
        </a:p>
      </dgm:t>
    </dgm:pt>
    <dgm:pt modelId="{03F1C987-4C23-46A8-BA44-881C8D13ECD0}" type="parTrans" cxnId="{0429B831-3141-4A89-B882-54F195E88167}">
      <dgm:prSet/>
      <dgm:spPr/>
      <dgm:t>
        <a:bodyPr/>
        <a:lstStyle/>
        <a:p>
          <a:endParaRPr lang="en-US"/>
        </a:p>
      </dgm:t>
    </dgm:pt>
    <dgm:pt modelId="{4B1310DC-EAE8-42C5-A5C5-6B2142D41362}" type="sibTrans" cxnId="{0429B831-3141-4A89-B882-54F195E88167}">
      <dgm:prSet/>
      <dgm:spPr/>
      <dgm:t>
        <a:bodyPr/>
        <a:lstStyle/>
        <a:p>
          <a:endParaRPr lang="en-US"/>
        </a:p>
      </dgm:t>
    </dgm:pt>
    <dgm:pt modelId="{73BCC66C-0AB1-4DB7-BE90-D449CB3E41CC}">
      <dgm:prSet phldrT="[Text]" custT="1"/>
      <dgm:spPr/>
      <dgm:t>
        <a:bodyPr/>
        <a:lstStyle/>
        <a:p>
          <a:r>
            <a:rPr lang="en-US" sz="1200" dirty="0" smtClean="0"/>
            <a:t>Hemoglobin</a:t>
          </a:r>
          <a:endParaRPr lang="en-US" sz="1200" dirty="0"/>
        </a:p>
      </dgm:t>
    </dgm:pt>
    <dgm:pt modelId="{49B7C29F-91E5-4535-933A-22FF9A9BCA62}" type="parTrans" cxnId="{7F289FF5-2B64-46FC-B9EB-04F60245D2D9}">
      <dgm:prSet/>
      <dgm:spPr/>
      <dgm:t>
        <a:bodyPr/>
        <a:lstStyle/>
        <a:p>
          <a:endParaRPr lang="en-US"/>
        </a:p>
      </dgm:t>
    </dgm:pt>
    <dgm:pt modelId="{6CA0B5EF-4577-4A2B-AD56-A9FBE680B165}" type="sibTrans" cxnId="{7F289FF5-2B64-46FC-B9EB-04F60245D2D9}">
      <dgm:prSet/>
      <dgm:spPr/>
      <dgm:t>
        <a:bodyPr/>
        <a:lstStyle/>
        <a:p>
          <a:endParaRPr lang="en-US"/>
        </a:p>
      </dgm:t>
    </dgm:pt>
    <dgm:pt modelId="{A2E5079E-7014-4061-AA8B-603650E355FF}">
      <dgm:prSet phldrT="[Text]" custT="1"/>
      <dgm:spPr/>
      <dgm:t>
        <a:bodyPr/>
        <a:lstStyle/>
        <a:p>
          <a:r>
            <a:rPr lang="en-US" sz="1200" dirty="0" smtClean="0"/>
            <a:t>Tissue factor</a:t>
          </a:r>
          <a:endParaRPr lang="en-US" sz="1200" dirty="0"/>
        </a:p>
      </dgm:t>
    </dgm:pt>
    <dgm:pt modelId="{6158F5F0-1027-4615-BC6B-848481662DB7}" type="parTrans" cxnId="{DF56D3FF-FF6D-468E-BE7B-CA758D9BA59E}">
      <dgm:prSet/>
      <dgm:spPr/>
      <dgm:t>
        <a:bodyPr/>
        <a:lstStyle/>
        <a:p>
          <a:endParaRPr lang="en-US"/>
        </a:p>
      </dgm:t>
    </dgm:pt>
    <dgm:pt modelId="{6B2BF70E-94B6-418D-BD95-D7A0CE661B3B}" type="sibTrans" cxnId="{DF56D3FF-FF6D-468E-BE7B-CA758D9BA59E}">
      <dgm:prSet/>
      <dgm:spPr/>
      <dgm:t>
        <a:bodyPr/>
        <a:lstStyle/>
        <a:p>
          <a:endParaRPr lang="en-US"/>
        </a:p>
      </dgm:t>
    </dgm:pt>
    <dgm:pt modelId="{0C5A4929-3109-4647-8FBB-CF4F04BEB605}">
      <dgm:prSet phldrT="[Text]" custT="1"/>
      <dgm:spPr/>
      <dgm:t>
        <a:bodyPr/>
        <a:lstStyle/>
        <a:p>
          <a:r>
            <a:rPr lang="en-US" sz="1200" dirty="0" smtClean="0"/>
            <a:t>D-dimer</a:t>
          </a:r>
          <a:endParaRPr lang="en-US" sz="1200" dirty="0"/>
        </a:p>
      </dgm:t>
    </dgm:pt>
    <dgm:pt modelId="{5B6B3DD5-0D0D-4890-942F-43DBDC41078D}" type="parTrans" cxnId="{49A93C10-B3D1-417C-9AD0-40C9AF61423F}">
      <dgm:prSet/>
      <dgm:spPr/>
      <dgm:t>
        <a:bodyPr/>
        <a:lstStyle/>
        <a:p>
          <a:endParaRPr lang="en-US"/>
        </a:p>
      </dgm:t>
    </dgm:pt>
    <dgm:pt modelId="{453369DE-BFD7-4DDA-AE0C-6578B927DE16}" type="sibTrans" cxnId="{49A93C10-B3D1-417C-9AD0-40C9AF61423F}">
      <dgm:prSet/>
      <dgm:spPr/>
      <dgm:t>
        <a:bodyPr/>
        <a:lstStyle/>
        <a:p>
          <a:endParaRPr lang="en-US"/>
        </a:p>
      </dgm:t>
    </dgm:pt>
    <dgm:pt modelId="{EA8A6E8C-B46F-499D-B92E-A2E8919A7D29}">
      <dgm:prSet phldrT="[Text]" custT="1"/>
      <dgm:spPr/>
      <dgm:t>
        <a:bodyPr/>
        <a:lstStyle/>
        <a:p>
          <a:r>
            <a:rPr lang="en-US" sz="1200" dirty="0" smtClean="0"/>
            <a:t>P-</a:t>
          </a:r>
          <a:r>
            <a:rPr lang="en-US" sz="1200" dirty="0" err="1" smtClean="0"/>
            <a:t>selectin</a:t>
          </a:r>
          <a:endParaRPr lang="en-US" sz="1200" dirty="0"/>
        </a:p>
      </dgm:t>
    </dgm:pt>
    <dgm:pt modelId="{D210078C-6D44-42CB-B3CE-2428A32F4DC4}" type="parTrans" cxnId="{D9CC0858-E1D2-45F3-993A-627E3E21B47E}">
      <dgm:prSet/>
      <dgm:spPr/>
      <dgm:t>
        <a:bodyPr/>
        <a:lstStyle/>
        <a:p>
          <a:endParaRPr lang="en-US"/>
        </a:p>
      </dgm:t>
    </dgm:pt>
    <dgm:pt modelId="{C1E11057-60F9-492D-9AB6-DDBAFB17886B}" type="sibTrans" cxnId="{D9CC0858-E1D2-45F3-993A-627E3E21B47E}">
      <dgm:prSet/>
      <dgm:spPr/>
      <dgm:t>
        <a:bodyPr/>
        <a:lstStyle/>
        <a:p>
          <a:endParaRPr lang="en-US"/>
        </a:p>
      </dgm:t>
    </dgm:pt>
    <dgm:pt modelId="{1808191C-E0E5-44B7-B2F6-0ECC91AC151D}">
      <dgm:prSet phldrT="[Text]"/>
      <dgm:spPr/>
      <dgm:t>
        <a:bodyPr/>
        <a:lstStyle/>
        <a:p>
          <a:r>
            <a:rPr lang="en-US" smtClean="0"/>
            <a:t>Biomarkers</a:t>
          </a:r>
          <a:endParaRPr lang="en-US" dirty="0"/>
        </a:p>
      </dgm:t>
    </dgm:pt>
    <dgm:pt modelId="{FCA0C61E-C259-45AE-B545-8FB1E59BB77B}" type="parTrans" cxnId="{663F7DDA-2400-45FF-B5A2-4946C090DB02}">
      <dgm:prSet/>
      <dgm:spPr/>
      <dgm:t>
        <a:bodyPr/>
        <a:lstStyle/>
        <a:p>
          <a:endParaRPr lang="en-US"/>
        </a:p>
      </dgm:t>
    </dgm:pt>
    <dgm:pt modelId="{581A74A2-2ACB-44E4-B5B9-10F566F1E9F2}" type="sibTrans" cxnId="{663F7DDA-2400-45FF-B5A2-4946C090DB02}">
      <dgm:prSet/>
      <dgm:spPr/>
      <dgm:t>
        <a:bodyPr/>
        <a:lstStyle/>
        <a:p>
          <a:endParaRPr lang="en-US"/>
        </a:p>
      </dgm:t>
    </dgm:pt>
    <dgm:pt modelId="{2A57745A-D246-4EA4-BFEB-29CAE09BB96D}">
      <dgm:prSet phldrT="[Text]"/>
      <dgm:spPr/>
      <dgm:t>
        <a:bodyPr/>
        <a:lstStyle/>
        <a:p>
          <a:r>
            <a:rPr lang="en-US" dirty="0" smtClean="0"/>
            <a:t>Age</a:t>
          </a:r>
          <a:endParaRPr lang="en-US" dirty="0"/>
        </a:p>
      </dgm:t>
    </dgm:pt>
    <dgm:pt modelId="{14070E99-9864-4977-90F6-518DFFF36B89}" type="parTrans" cxnId="{100B6A39-FAEB-4A78-B7FC-7D1F562A6E4D}">
      <dgm:prSet/>
      <dgm:spPr/>
      <dgm:t>
        <a:bodyPr/>
        <a:lstStyle/>
        <a:p>
          <a:endParaRPr lang="en-US"/>
        </a:p>
      </dgm:t>
    </dgm:pt>
    <dgm:pt modelId="{D2C0ED88-C5F2-4399-BDC5-E81B9596F996}" type="sibTrans" cxnId="{100B6A39-FAEB-4A78-B7FC-7D1F562A6E4D}">
      <dgm:prSet/>
      <dgm:spPr/>
      <dgm:t>
        <a:bodyPr/>
        <a:lstStyle/>
        <a:p>
          <a:endParaRPr lang="en-US"/>
        </a:p>
      </dgm:t>
    </dgm:pt>
    <dgm:pt modelId="{2DF07683-FB81-4FE9-B307-2240EF73A7C5}">
      <dgm:prSet phldrT="[Text]"/>
      <dgm:spPr/>
      <dgm:t>
        <a:bodyPr/>
        <a:lstStyle/>
        <a:p>
          <a:r>
            <a:rPr lang="en-US" dirty="0" smtClean="0"/>
            <a:t>Ethnicity</a:t>
          </a:r>
          <a:endParaRPr lang="en-US" dirty="0"/>
        </a:p>
      </dgm:t>
    </dgm:pt>
    <dgm:pt modelId="{3A30FDE0-9293-49BF-BD64-8EDD5795A101}" type="parTrans" cxnId="{45C9E9C0-4A8D-4120-AB9C-9D1578666ACF}">
      <dgm:prSet/>
      <dgm:spPr/>
      <dgm:t>
        <a:bodyPr/>
        <a:lstStyle/>
        <a:p>
          <a:endParaRPr lang="en-US"/>
        </a:p>
      </dgm:t>
    </dgm:pt>
    <dgm:pt modelId="{18DB7A00-C628-4CC8-9E3B-9C23254B041A}" type="sibTrans" cxnId="{45C9E9C0-4A8D-4120-AB9C-9D1578666ACF}">
      <dgm:prSet/>
      <dgm:spPr/>
      <dgm:t>
        <a:bodyPr/>
        <a:lstStyle/>
        <a:p>
          <a:endParaRPr lang="en-US"/>
        </a:p>
      </dgm:t>
    </dgm:pt>
    <dgm:pt modelId="{B60C1E82-CE3F-4EA4-869C-E1DBC8731FD8}">
      <dgm:prSet phldrT="[Text]"/>
      <dgm:spPr/>
      <dgm:t>
        <a:bodyPr/>
        <a:lstStyle/>
        <a:p>
          <a:r>
            <a:rPr lang="en-US" dirty="0" smtClean="0"/>
            <a:t>Comorbidities</a:t>
          </a:r>
          <a:endParaRPr lang="en-US" dirty="0"/>
        </a:p>
      </dgm:t>
    </dgm:pt>
    <dgm:pt modelId="{D2EA7A0A-1736-427F-922E-73D8685110E2}" type="parTrans" cxnId="{8041806B-38E4-4F0B-B374-7953F4216558}">
      <dgm:prSet/>
      <dgm:spPr/>
      <dgm:t>
        <a:bodyPr/>
        <a:lstStyle/>
        <a:p>
          <a:endParaRPr lang="en-US"/>
        </a:p>
      </dgm:t>
    </dgm:pt>
    <dgm:pt modelId="{7E1B77EA-6654-4E39-B0A9-367B2878E96F}" type="sibTrans" cxnId="{8041806B-38E4-4F0B-B374-7953F4216558}">
      <dgm:prSet/>
      <dgm:spPr/>
      <dgm:t>
        <a:bodyPr/>
        <a:lstStyle/>
        <a:p>
          <a:endParaRPr lang="en-US"/>
        </a:p>
      </dgm:t>
    </dgm:pt>
    <dgm:pt modelId="{4FE38E98-DDE6-430D-979D-FA76CE64C8D3}">
      <dgm:prSet phldrT="[Text]" custT="1"/>
      <dgm:spPr/>
      <dgm:t>
        <a:bodyPr/>
        <a:lstStyle/>
        <a:p>
          <a:r>
            <a:rPr lang="en-US" sz="1800" dirty="0" smtClean="0"/>
            <a:t>Grade</a:t>
          </a:r>
          <a:endParaRPr lang="en-US" sz="1800" dirty="0"/>
        </a:p>
      </dgm:t>
    </dgm:pt>
    <dgm:pt modelId="{CA64884C-720A-483C-BF0D-8C996CCA4D74}" type="parTrans" cxnId="{379D20D0-8476-4447-B7A7-9EB3F225D4D4}">
      <dgm:prSet/>
      <dgm:spPr/>
      <dgm:t>
        <a:bodyPr/>
        <a:lstStyle/>
        <a:p>
          <a:endParaRPr lang="en-US"/>
        </a:p>
      </dgm:t>
    </dgm:pt>
    <dgm:pt modelId="{2AE2A1E7-EF0D-458F-B1B7-DE8438CC0582}" type="sibTrans" cxnId="{379D20D0-8476-4447-B7A7-9EB3F225D4D4}">
      <dgm:prSet/>
      <dgm:spPr/>
      <dgm:t>
        <a:bodyPr/>
        <a:lstStyle/>
        <a:p>
          <a:endParaRPr lang="en-US"/>
        </a:p>
      </dgm:t>
    </dgm:pt>
    <dgm:pt modelId="{374FF573-3184-41B2-8D59-13220D2E865B}">
      <dgm:prSet phldrT="[Text]" custT="1"/>
      <dgm:spPr/>
      <dgm:t>
        <a:bodyPr/>
        <a:lstStyle/>
        <a:p>
          <a:r>
            <a:rPr lang="en-US" sz="1200" dirty="0" smtClean="0"/>
            <a:t>Thrombin generation potential</a:t>
          </a:r>
          <a:endParaRPr lang="en-US" sz="1200" dirty="0"/>
        </a:p>
      </dgm:t>
    </dgm:pt>
    <dgm:pt modelId="{DE1596F6-469C-40DB-8B8A-732683D059E9}" type="parTrans" cxnId="{BF035561-5E41-4F5C-BBC1-AAD6D1697DD5}">
      <dgm:prSet/>
      <dgm:spPr/>
      <dgm:t>
        <a:bodyPr/>
        <a:lstStyle/>
        <a:p>
          <a:endParaRPr lang="en-US"/>
        </a:p>
      </dgm:t>
    </dgm:pt>
    <dgm:pt modelId="{F9B2DE18-95D2-48FF-9C61-47F3A504BD78}" type="sibTrans" cxnId="{BF035561-5E41-4F5C-BBC1-AAD6D1697DD5}">
      <dgm:prSet/>
      <dgm:spPr/>
      <dgm:t>
        <a:bodyPr/>
        <a:lstStyle/>
        <a:p>
          <a:endParaRPr lang="en-US"/>
        </a:p>
      </dgm:t>
    </dgm:pt>
    <dgm:pt modelId="{462E2B81-054D-4C78-8DB7-5945EED58FF1}" type="pres">
      <dgm:prSet presAssocID="{24D8187E-0F9F-4C57-BA12-DD229216FF4B}" presName="cycleMatrixDiagram" presStyleCnt="0">
        <dgm:presLayoutVars>
          <dgm:chMax val="1"/>
          <dgm:dir/>
          <dgm:animLvl val="lvl"/>
          <dgm:resizeHandles val="exact"/>
        </dgm:presLayoutVars>
      </dgm:prSet>
      <dgm:spPr/>
      <dgm:t>
        <a:bodyPr/>
        <a:lstStyle/>
        <a:p>
          <a:endParaRPr lang="en-US"/>
        </a:p>
      </dgm:t>
    </dgm:pt>
    <dgm:pt modelId="{E0518A47-7592-4BDB-A27E-8E1675E55F36}" type="pres">
      <dgm:prSet presAssocID="{24D8187E-0F9F-4C57-BA12-DD229216FF4B}" presName="children" presStyleCnt="0"/>
      <dgm:spPr/>
      <dgm:t>
        <a:bodyPr/>
        <a:lstStyle/>
        <a:p>
          <a:endParaRPr lang="en-US"/>
        </a:p>
      </dgm:t>
    </dgm:pt>
    <dgm:pt modelId="{1F985560-B5E3-444B-BA0D-4FF30DB0C37C}" type="pres">
      <dgm:prSet presAssocID="{24D8187E-0F9F-4C57-BA12-DD229216FF4B}" presName="child1group" presStyleCnt="0"/>
      <dgm:spPr/>
      <dgm:t>
        <a:bodyPr/>
        <a:lstStyle/>
        <a:p>
          <a:endParaRPr lang="en-US"/>
        </a:p>
      </dgm:t>
    </dgm:pt>
    <dgm:pt modelId="{07264923-69C6-4974-AEFE-FDF668D2C300}" type="pres">
      <dgm:prSet presAssocID="{24D8187E-0F9F-4C57-BA12-DD229216FF4B}" presName="child1" presStyleLbl="bgAcc1" presStyleIdx="0" presStyleCnt="4"/>
      <dgm:spPr/>
      <dgm:t>
        <a:bodyPr/>
        <a:lstStyle/>
        <a:p>
          <a:endParaRPr lang="en-US"/>
        </a:p>
      </dgm:t>
    </dgm:pt>
    <dgm:pt modelId="{89437BEF-DFDB-45EE-B374-9DFE62869224}" type="pres">
      <dgm:prSet presAssocID="{24D8187E-0F9F-4C57-BA12-DD229216FF4B}" presName="child1Text" presStyleLbl="bgAcc1" presStyleIdx="0" presStyleCnt="4">
        <dgm:presLayoutVars>
          <dgm:bulletEnabled val="1"/>
        </dgm:presLayoutVars>
      </dgm:prSet>
      <dgm:spPr/>
      <dgm:t>
        <a:bodyPr/>
        <a:lstStyle/>
        <a:p>
          <a:endParaRPr lang="en-US"/>
        </a:p>
      </dgm:t>
    </dgm:pt>
    <dgm:pt modelId="{5600D182-260E-42CB-99B9-BB22413C6A40}" type="pres">
      <dgm:prSet presAssocID="{24D8187E-0F9F-4C57-BA12-DD229216FF4B}" presName="child2group" presStyleCnt="0"/>
      <dgm:spPr/>
      <dgm:t>
        <a:bodyPr/>
        <a:lstStyle/>
        <a:p>
          <a:endParaRPr lang="en-US"/>
        </a:p>
      </dgm:t>
    </dgm:pt>
    <dgm:pt modelId="{A62ABD18-1A61-434E-A7A0-BD03A5E9C6C5}" type="pres">
      <dgm:prSet presAssocID="{24D8187E-0F9F-4C57-BA12-DD229216FF4B}" presName="child2" presStyleLbl="bgAcc1" presStyleIdx="1" presStyleCnt="4" custLinFactNeighborX="10318"/>
      <dgm:spPr/>
      <dgm:t>
        <a:bodyPr/>
        <a:lstStyle/>
        <a:p>
          <a:endParaRPr lang="en-US"/>
        </a:p>
      </dgm:t>
    </dgm:pt>
    <dgm:pt modelId="{723111B5-1E35-4139-9880-897178D97CE7}" type="pres">
      <dgm:prSet presAssocID="{24D8187E-0F9F-4C57-BA12-DD229216FF4B}" presName="child2Text" presStyleLbl="bgAcc1" presStyleIdx="1" presStyleCnt="4">
        <dgm:presLayoutVars>
          <dgm:bulletEnabled val="1"/>
        </dgm:presLayoutVars>
      </dgm:prSet>
      <dgm:spPr/>
      <dgm:t>
        <a:bodyPr/>
        <a:lstStyle/>
        <a:p>
          <a:endParaRPr lang="en-US"/>
        </a:p>
      </dgm:t>
    </dgm:pt>
    <dgm:pt modelId="{5DC9E52F-CAA7-41C9-BDE0-255022FB7895}" type="pres">
      <dgm:prSet presAssocID="{24D8187E-0F9F-4C57-BA12-DD229216FF4B}" presName="child3group" presStyleCnt="0"/>
      <dgm:spPr/>
      <dgm:t>
        <a:bodyPr/>
        <a:lstStyle/>
        <a:p>
          <a:endParaRPr lang="en-US"/>
        </a:p>
      </dgm:t>
    </dgm:pt>
    <dgm:pt modelId="{A961B4CC-34F4-42B4-B543-FE92C1C5B561}" type="pres">
      <dgm:prSet presAssocID="{24D8187E-0F9F-4C57-BA12-DD229216FF4B}" presName="child3" presStyleLbl="bgAcc1" presStyleIdx="2" presStyleCnt="4" custLinFactNeighborX="1442" custLinFactNeighborY="0"/>
      <dgm:spPr/>
      <dgm:t>
        <a:bodyPr/>
        <a:lstStyle/>
        <a:p>
          <a:endParaRPr lang="en-US"/>
        </a:p>
      </dgm:t>
    </dgm:pt>
    <dgm:pt modelId="{B57E9C55-9CEC-4661-9A19-03F19331E1E5}" type="pres">
      <dgm:prSet presAssocID="{24D8187E-0F9F-4C57-BA12-DD229216FF4B}" presName="child3Text" presStyleLbl="bgAcc1" presStyleIdx="2" presStyleCnt="4">
        <dgm:presLayoutVars>
          <dgm:bulletEnabled val="1"/>
        </dgm:presLayoutVars>
      </dgm:prSet>
      <dgm:spPr/>
      <dgm:t>
        <a:bodyPr/>
        <a:lstStyle/>
        <a:p>
          <a:endParaRPr lang="en-US"/>
        </a:p>
      </dgm:t>
    </dgm:pt>
    <dgm:pt modelId="{07EF928F-2B60-4F8B-8F92-F6343B197FD6}" type="pres">
      <dgm:prSet presAssocID="{24D8187E-0F9F-4C57-BA12-DD229216FF4B}" presName="child4group" presStyleCnt="0"/>
      <dgm:spPr/>
      <dgm:t>
        <a:bodyPr/>
        <a:lstStyle/>
        <a:p>
          <a:endParaRPr lang="en-US"/>
        </a:p>
      </dgm:t>
    </dgm:pt>
    <dgm:pt modelId="{BB601B41-7430-4BF8-A875-616D6CEBE622}" type="pres">
      <dgm:prSet presAssocID="{24D8187E-0F9F-4C57-BA12-DD229216FF4B}" presName="child4" presStyleLbl="bgAcc1" presStyleIdx="3" presStyleCnt="4" custLinFactNeighborY="-27291"/>
      <dgm:spPr/>
      <dgm:t>
        <a:bodyPr/>
        <a:lstStyle/>
        <a:p>
          <a:endParaRPr lang="en-US"/>
        </a:p>
      </dgm:t>
    </dgm:pt>
    <dgm:pt modelId="{22517ED9-7DA4-44B5-BDFB-89D8345B5D66}" type="pres">
      <dgm:prSet presAssocID="{24D8187E-0F9F-4C57-BA12-DD229216FF4B}" presName="child4Text" presStyleLbl="bgAcc1" presStyleIdx="3" presStyleCnt="4">
        <dgm:presLayoutVars>
          <dgm:bulletEnabled val="1"/>
        </dgm:presLayoutVars>
      </dgm:prSet>
      <dgm:spPr/>
      <dgm:t>
        <a:bodyPr/>
        <a:lstStyle/>
        <a:p>
          <a:endParaRPr lang="en-US"/>
        </a:p>
      </dgm:t>
    </dgm:pt>
    <dgm:pt modelId="{6F6BD177-8D95-43F9-842D-4C8A2A260736}" type="pres">
      <dgm:prSet presAssocID="{24D8187E-0F9F-4C57-BA12-DD229216FF4B}" presName="childPlaceholder" presStyleCnt="0"/>
      <dgm:spPr/>
      <dgm:t>
        <a:bodyPr/>
        <a:lstStyle/>
        <a:p>
          <a:endParaRPr lang="en-US"/>
        </a:p>
      </dgm:t>
    </dgm:pt>
    <dgm:pt modelId="{D4882F44-596D-4461-AFB4-59AAED96C8D1}" type="pres">
      <dgm:prSet presAssocID="{24D8187E-0F9F-4C57-BA12-DD229216FF4B}" presName="circle" presStyleCnt="0"/>
      <dgm:spPr/>
      <dgm:t>
        <a:bodyPr/>
        <a:lstStyle/>
        <a:p>
          <a:endParaRPr lang="en-US"/>
        </a:p>
      </dgm:t>
    </dgm:pt>
    <dgm:pt modelId="{236B4DC1-4A60-40B2-A0EB-12E28CC09E78}" type="pres">
      <dgm:prSet presAssocID="{24D8187E-0F9F-4C57-BA12-DD229216FF4B}" presName="quadrant1" presStyleLbl="node1" presStyleIdx="0" presStyleCnt="4">
        <dgm:presLayoutVars>
          <dgm:chMax val="1"/>
          <dgm:bulletEnabled val="1"/>
        </dgm:presLayoutVars>
      </dgm:prSet>
      <dgm:spPr/>
      <dgm:t>
        <a:bodyPr/>
        <a:lstStyle/>
        <a:p>
          <a:endParaRPr lang="en-US"/>
        </a:p>
      </dgm:t>
    </dgm:pt>
    <dgm:pt modelId="{1CBEAA58-F6F7-4509-92A9-E12A573BE3A2}" type="pres">
      <dgm:prSet presAssocID="{24D8187E-0F9F-4C57-BA12-DD229216FF4B}" presName="quadrant2" presStyleLbl="node1" presStyleIdx="1" presStyleCnt="4">
        <dgm:presLayoutVars>
          <dgm:chMax val="1"/>
          <dgm:bulletEnabled val="1"/>
        </dgm:presLayoutVars>
      </dgm:prSet>
      <dgm:spPr/>
      <dgm:t>
        <a:bodyPr/>
        <a:lstStyle/>
        <a:p>
          <a:endParaRPr lang="en-US"/>
        </a:p>
      </dgm:t>
    </dgm:pt>
    <dgm:pt modelId="{B89983CB-FB08-44C2-927B-6CC916521E8E}" type="pres">
      <dgm:prSet presAssocID="{24D8187E-0F9F-4C57-BA12-DD229216FF4B}" presName="quadrant3" presStyleLbl="node1" presStyleIdx="2" presStyleCnt="4">
        <dgm:presLayoutVars>
          <dgm:chMax val="1"/>
          <dgm:bulletEnabled val="1"/>
        </dgm:presLayoutVars>
      </dgm:prSet>
      <dgm:spPr/>
      <dgm:t>
        <a:bodyPr/>
        <a:lstStyle/>
        <a:p>
          <a:endParaRPr lang="en-US"/>
        </a:p>
      </dgm:t>
    </dgm:pt>
    <dgm:pt modelId="{8D3289BC-2971-4BFE-AD25-1832FF60A517}" type="pres">
      <dgm:prSet presAssocID="{24D8187E-0F9F-4C57-BA12-DD229216FF4B}" presName="quadrant4" presStyleLbl="node1" presStyleIdx="3" presStyleCnt="4">
        <dgm:presLayoutVars>
          <dgm:chMax val="1"/>
          <dgm:bulletEnabled val="1"/>
        </dgm:presLayoutVars>
      </dgm:prSet>
      <dgm:spPr/>
      <dgm:t>
        <a:bodyPr/>
        <a:lstStyle/>
        <a:p>
          <a:endParaRPr lang="en-US"/>
        </a:p>
      </dgm:t>
    </dgm:pt>
    <dgm:pt modelId="{2DCF4512-15F1-4BC2-85F0-05CB51951ABB}" type="pres">
      <dgm:prSet presAssocID="{24D8187E-0F9F-4C57-BA12-DD229216FF4B}" presName="quadrantPlaceholder" presStyleCnt="0"/>
      <dgm:spPr/>
      <dgm:t>
        <a:bodyPr/>
        <a:lstStyle/>
        <a:p>
          <a:endParaRPr lang="en-US"/>
        </a:p>
      </dgm:t>
    </dgm:pt>
    <dgm:pt modelId="{A23E55D7-0CD4-46A9-879E-BF0126F0CA11}" type="pres">
      <dgm:prSet presAssocID="{24D8187E-0F9F-4C57-BA12-DD229216FF4B}" presName="center1" presStyleLbl="fgShp" presStyleIdx="0" presStyleCnt="2"/>
      <dgm:spPr/>
      <dgm:t>
        <a:bodyPr/>
        <a:lstStyle/>
        <a:p>
          <a:endParaRPr lang="en-US"/>
        </a:p>
      </dgm:t>
    </dgm:pt>
    <dgm:pt modelId="{0E1B0715-F88F-4183-AB61-379C286FF1A4}" type="pres">
      <dgm:prSet presAssocID="{24D8187E-0F9F-4C57-BA12-DD229216FF4B}" presName="center2" presStyleLbl="fgShp" presStyleIdx="1" presStyleCnt="2"/>
      <dgm:spPr/>
      <dgm:t>
        <a:bodyPr/>
        <a:lstStyle/>
        <a:p>
          <a:endParaRPr lang="en-US"/>
        </a:p>
      </dgm:t>
    </dgm:pt>
  </dgm:ptLst>
  <dgm:cxnLst>
    <dgm:cxn modelId="{4968DDB6-A0CA-4D10-AEFA-469747137E65}" type="presOf" srcId="{374FF573-3184-41B2-8D59-13220D2E865B}" destId="{BB601B41-7430-4BF8-A875-616D6CEBE622}" srcOrd="0" destOrd="6" presId="urn:microsoft.com/office/officeart/2005/8/layout/cycle4"/>
    <dgm:cxn modelId="{100B6A39-FAEB-4A78-B7FC-7D1F562A6E4D}" srcId="{EC8F2D04-1F55-4203-93B2-07383AC51EF0}" destId="{2A57745A-D246-4EA4-BFEB-29CAE09BB96D}" srcOrd="0" destOrd="0" parTransId="{14070E99-9864-4977-90F6-518DFFF36B89}" sibTransId="{D2C0ED88-C5F2-4399-BDC5-E81B9596F996}"/>
    <dgm:cxn modelId="{004BCB65-6BA6-4848-8561-66EA7B9D939A}" srcId="{24D8187E-0F9F-4C57-BA12-DD229216FF4B}" destId="{89941E9E-A5A5-40C1-A744-2D5E8AA1B073}" srcOrd="0" destOrd="0" parTransId="{8F8660E5-ABC1-4A60-9213-2A742C33659F}" sibTransId="{08EF1295-0293-4DC2-A6B4-ECAF028A3494}"/>
    <dgm:cxn modelId="{0938CE20-C66C-4CD9-BFEE-DEA7440961AC}" srcId="{1808191C-E0E5-44B7-B2F6-0ECC91AC151D}" destId="{C35D2951-F148-412B-9089-73106B667B97}" srcOrd="0" destOrd="0" parTransId="{7715A19F-580B-4692-8E49-E3C3AB02891D}" sibTransId="{C1DAE3DB-ABDE-4518-9A3C-D7D48D769E19}"/>
    <dgm:cxn modelId="{D75080A7-E269-4F00-9353-1244882FA4AC}" type="presOf" srcId="{89941E9E-A5A5-40C1-A744-2D5E8AA1B073}" destId="{236B4DC1-4A60-40B2-A0EB-12E28CC09E78}" srcOrd="0" destOrd="0" presId="urn:microsoft.com/office/officeart/2005/8/layout/cycle4"/>
    <dgm:cxn modelId="{F50084AB-39BE-4743-909B-497945FB673C}" srcId="{89941E9E-A5A5-40C1-A744-2D5E8AA1B073}" destId="{81F46C5B-3FC4-4ECC-8504-1761078DC7F1}" srcOrd="1" destOrd="0" parTransId="{E21ED09B-7A33-40E3-B30E-403B5ADDECCB}" sibTransId="{DE182E26-FFFD-4BA4-BF21-1D8A3888EC74}"/>
    <dgm:cxn modelId="{2AAFB3AA-3BFF-4F96-9A2B-7F3CA5909D6F}" type="presOf" srcId="{0CA59E63-0D20-47A5-924B-BA977C4C3DBC}" destId="{07264923-69C6-4974-AEFE-FDF668D2C300}" srcOrd="0" destOrd="3" presId="urn:microsoft.com/office/officeart/2005/8/layout/cycle4"/>
    <dgm:cxn modelId="{7FF72740-3ABA-4463-9F67-618CA889E1B2}" type="presOf" srcId="{EA8A6E8C-B46F-499D-B92E-A2E8919A7D29}" destId="{22517ED9-7DA4-44B5-BDFB-89D8345B5D66}" srcOrd="1" destOrd="5" presId="urn:microsoft.com/office/officeart/2005/8/layout/cycle4"/>
    <dgm:cxn modelId="{F0FA202F-6AE5-43F6-B377-CA97B87EE5FD}" type="presOf" srcId="{1808191C-E0E5-44B7-B2F6-0ECC91AC151D}" destId="{8D3289BC-2971-4BFE-AD25-1832FF60A517}" srcOrd="0" destOrd="0" presId="urn:microsoft.com/office/officeart/2005/8/layout/cycle4"/>
    <dgm:cxn modelId="{09F7BC47-87FF-4B2B-8519-031EA217A95A}" type="presOf" srcId="{C35D2951-F148-412B-9089-73106B667B97}" destId="{22517ED9-7DA4-44B5-BDFB-89D8345B5D66}" srcOrd="1" destOrd="0" presId="urn:microsoft.com/office/officeart/2005/8/layout/cycle4"/>
    <dgm:cxn modelId="{8936D42E-F23A-4958-B831-5D5E363DE3EA}" type="presOf" srcId="{EC8F2D04-1F55-4203-93B2-07383AC51EF0}" destId="{B89983CB-FB08-44C2-927B-6CC916521E8E}" srcOrd="0" destOrd="0" presId="urn:microsoft.com/office/officeart/2005/8/layout/cycle4"/>
    <dgm:cxn modelId="{2A894877-5455-480E-91E5-AADBBD53BABF}" type="presOf" srcId="{2DF07683-FB81-4FE9-B307-2240EF73A7C5}" destId="{A961B4CC-34F4-42B4-B543-FE92C1C5B561}" srcOrd="0" destOrd="1" presId="urn:microsoft.com/office/officeart/2005/8/layout/cycle4"/>
    <dgm:cxn modelId="{0429B831-3141-4A89-B882-54F195E88167}" srcId="{1808191C-E0E5-44B7-B2F6-0ECC91AC151D}" destId="{DDF05814-3C04-4B83-8B46-785FB9DDB0F7}" srcOrd="1" destOrd="0" parTransId="{03F1C987-4C23-46A8-BA44-881C8D13ECD0}" sibTransId="{4B1310DC-EAE8-42C5-A5C5-6B2142D41362}"/>
    <dgm:cxn modelId="{BF035561-5E41-4F5C-BBC1-AAD6D1697DD5}" srcId="{1808191C-E0E5-44B7-B2F6-0ECC91AC151D}" destId="{374FF573-3184-41B2-8D59-13220D2E865B}" srcOrd="6" destOrd="0" parTransId="{DE1596F6-469C-40DB-8B8A-732683D059E9}" sibTransId="{F9B2DE18-95D2-48FF-9C61-47F3A504BD78}"/>
    <dgm:cxn modelId="{66C7594A-3199-4261-8623-F4F97A16EE62}" type="presOf" srcId="{8438BB32-1984-44A4-AFE5-0F8655670F0E}" destId="{A62ABD18-1A61-434E-A7A0-BD03A5E9C6C5}" srcOrd="0" destOrd="3" presId="urn:microsoft.com/office/officeart/2005/8/layout/cycle4"/>
    <dgm:cxn modelId="{22FB0452-271D-4A07-84C6-C39D84BAAEEA}" type="presOf" srcId="{B60C1E82-CE3F-4EA4-869C-E1DBC8731FD8}" destId="{A961B4CC-34F4-42B4-B543-FE92C1C5B561}" srcOrd="0" destOrd="2" presId="urn:microsoft.com/office/officeart/2005/8/layout/cycle4"/>
    <dgm:cxn modelId="{9053C382-73A2-45BD-9287-D8C750860850}" type="presOf" srcId="{0C5A4929-3109-4647-8FBB-CF4F04BEB605}" destId="{BB601B41-7430-4BF8-A875-616D6CEBE622}" srcOrd="0" destOrd="4" presId="urn:microsoft.com/office/officeart/2005/8/layout/cycle4"/>
    <dgm:cxn modelId="{45C9E9C0-4A8D-4120-AB9C-9D1578666ACF}" srcId="{EC8F2D04-1F55-4203-93B2-07383AC51EF0}" destId="{2DF07683-FB81-4FE9-B307-2240EF73A7C5}" srcOrd="1" destOrd="0" parTransId="{3A30FDE0-9293-49BF-BD64-8EDD5795A101}" sibTransId="{18DB7A00-C628-4CC8-9E3B-9C23254B041A}"/>
    <dgm:cxn modelId="{C942333D-4EF0-4185-952E-A2CDDCB2A86B}" type="presOf" srcId="{F96ABBE8-5E23-4F15-BBB8-59507E5818FD}" destId="{723111B5-1E35-4139-9880-897178D97CE7}" srcOrd="1" destOrd="4" presId="urn:microsoft.com/office/officeart/2005/8/layout/cycle4"/>
    <dgm:cxn modelId="{D9CC0858-E1D2-45F3-993A-627E3E21B47E}" srcId="{1808191C-E0E5-44B7-B2F6-0ECC91AC151D}" destId="{EA8A6E8C-B46F-499D-B92E-A2E8919A7D29}" srcOrd="5" destOrd="0" parTransId="{D210078C-6D44-42CB-B3CE-2428A32F4DC4}" sibTransId="{C1E11057-60F9-492D-9AB6-DDBAFB17886B}"/>
    <dgm:cxn modelId="{687AD186-3CD7-47A2-9563-D784CBD24D4E}" type="presOf" srcId="{0CA59E63-0D20-47A5-924B-BA977C4C3DBC}" destId="{89437BEF-DFDB-45EE-B374-9DFE62869224}" srcOrd="1" destOrd="3" presId="urn:microsoft.com/office/officeart/2005/8/layout/cycle4"/>
    <dgm:cxn modelId="{7F289FF5-2B64-46FC-B9EB-04F60245D2D9}" srcId="{1808191C-E0E5-44B7-B2F6-0ECC91AC151D}" destId="{73BCC66C-0AB1-4DB7-BE90-D449CB3E41CC}" srcOrd="2" destOrd="0" parTransId="{49B7C29F-91E5-4535-933A-22FF9A9BCA62}" sibTransId="{6CA0B5EF-4577-4A2B-AD56-A9FBE680B165}"/>
    <dgm:cxn modelId="{F0FFA7EB-F454-490E-997B-62854286C9A4}" type="presOf" srcId="{FA7AE671-98E2-42AF-8073-E7096E2C8926}" destId="{A62ABD18-1A61-434E-A7A0-BD03A5E9C6C5}" srcOrd="0" destOrd="2" presId="urn:microsoft.com/office/officeart/2005/8/layout/cycle4"/>
    <dgm:cxn modelId="{87994BDD-9348-40CA-A5FF-0338BC6D06BF}" type="presOf" srcId="{24D8187E-0F9F-4C57-BA12-DD229216FF4B}" destId="{462E2B81-054D-4C78-8DB7-5945EED58FF1}" srcOrd="0" destOrd="0" presId="urn:microsoft.com/office/officeart/2005/8/layout/cycle4"/>
    <dgm:cxn modelId="{E4613407-C1C3-4241-B2D2-E25EA039BB2D}" type="presOf" srcId="{B60C1E82-CE3F-4EA4-869C-E1DBC8731FD8}" destId="{B57E9C55-9CEC-4661-9A19-03F19331E1E5}" srcOrd="1" destOrd="2" presId="urn:microsoft.com/office/officeart/2005/8/layout/cycle4"/>
    <dgm:cxn modelId="{9DDE65F8-81F2-4C8B-B979-C521528C999B}" type="presOf" srcId="{DDF05814-3C04-4B83-8B46-785FB9DDB0F7}" destId="{BB601B41-7430-4BF8-A875-616D6CEBE622}" srcOrd="0" destOrd="1" presId="urn:microsoft.com/office/officeart/2005/8/layout/cycle4"/>
    <dgm:cxn modelId="{379D20D0-8476-4447-B7A7-9EB3F225D4D4}" srcId="{89941E9E-A5A5-40C1-A744-2D5E8AA1B073}" destId="{4FE38E98-DDE6-430D-979D-FA76CE64C8D3}" srcOrd="2" destOrd="0" parTransId="{CA64884C-720A-483C-BF0D-8C996CCA4D74}" sibTransId="{2AE2A1E7-EF0D-458F-B1B7-DE8438CC0582}"/>
    <dgm:cxn modelId="{4612F6FA-8DF4-41FB-BF5A-28BD4823CA95}" type="presOf" srcId="{2DF07683-FB81-4FE9-B307-2240EF73A7C5}" destId="{B57E9C55-9CEC-4661-9A19-03F19331E1E5}" srcOrd="1" destOrd="1" presId="urn:microsoft.com/office/officeart/2005/8/layout/cycle4"/>
    <dgm:cxn modelId="{E5ED8CE5-FDB4-40B1-8D1C-40C0ECD3BD53}" type="presOf" srcId="{73BCC66C-0AB1-4DB7-BE90-D449CB3E41CC}" destId="{22517ED9-7DA4-44B5-BDFB-89D8345B5D66}" srcOrd="1" destOrd="2" presId="urn:microsoft.com/office/officeart/2005/8/layout/cycle4"/>
    <dgm:cxn modelId="{4CD34BEC-8165-4478-9DB1-3A58CEDEDB12}" srcId="{24D8187E-0F9F-4C57-BA12-DD229216FF4B}" destId="{EC8F2D04-1F55-4203-93B2-07383AC51EF0}" srcOrd="2" destOrd="0" parTransId="{386A9B1B-1E18-4273-AB2D-C21D3DD590E4}" sibTransId="{8A6EBC10-DD66-4295-8ECC-228BFA82C8DC}"/>
    <dgm:cxn modelId="{C3FF066A-E11A-4812-8CB2-830B2035ACE7}" type="presOf" srcId="{374FF573-3184-41B2-8D59-13220D2E865B}" destId="{22517ED9-7DA4-44B5-BDFB-89D8345B5D66}" srcOrd="1" destOrd="6" presId="urn:microsoft.com/office/officeart/2005/8/layout/cycle4"/>
    <dgm:cxn modelId="{1EE77992-32A1-4780-B39A-B82FE9660ED4}" type="presOf" srcId="{A2E5079E-7014-4061-AA8B-603650E355FF}" destId="{22517ED9-7DA4-44B5-BDFB-89D8345B5D66}" srcOrd="1" destOrd="3" presId="urn:microsoft.com/office/officeart/2005/8/layout/cycle4"/>
    <dgm:cxn modelId="{8041806B-38E4-4F0B-B374-7953F4216558}" srcId="{EC8F2D04-1F55-4203-93B2-07383AC51EF0}" destId="{B60C1E82-CE3F-4EA4-869C-E1DBC8731FD8}" srcOrd="2" destOrd="0" parTransId="{D2EA7A0A-1736-427F-922E-73D8685110E2}" sibTransId="{7E1B77EA-6654-4E39-B0A9-367B2878E96F}"/>
    <dgm:cxn modelId="{0D587608-BEEB-4BFE-A9A4-3FFAA0EDA588}" type="presOf" srcId="{2A57745A-D246-4EA4-BFEB-29CAE09BB96D}" destId="{B57E9C55-9CEC-4661-9A19-03F19331E1E5}" srcOrd="1" destOrd="0" presId="urn:microsoft.com/office/officeart/2005/8/layout/cycle4"/>
    <dgm:cxn modelId="{E05687B4-639A-40A9-B501-C4F588B6C4AC}" type="presOf" srcId="{0257D741-0CAA-4D5A-9152-99998909BD68}" destId="{07264923-69C6-4974-AEFE-FDF668D2C300}" srcOrd="0" destOrd="0" presId="urn:microsoft.com/office/officeart/2005/8/layout/cycle4"/>
    <dgm:cxn modelId="{74AE3FAC-031A-4B2B-8140-F84E3CD2DAC4}" type="presOf" srcId="{DFF754BE-46FC-488A-A3B3-402E1ABDC451}" destId="{1CBEAA58-F6F7-4509-92A9-E12A573BE3A2}" srcOrd="0" destOrd="0" presId="urn:microsoft.com/office/officeart/2005/8/layout/cycle4"/>
    <dgm:cxn modelId="{818722AD-9200-465D-B12D-51B685A8232F}" type="presOf" srcId="{0C5A4929-3109-4647-8FBB-CF4F04BEB605}" destId="{22517ED9-7DA4-44B5-BDFB-89D8345B5D66}" srcOrd="1" destOrd="4" presId="urn:microsoft.com/office/officeart/2005/8/layout/cycle4"/>
    <dgm:cxn modelId="{DB9B5FD0-9A4C-42C3-B6EB-BA4FF4942FD0}" type="presOf" srcId="{C6F4171A-5561-49F2-AB15-4E1C293791EE}" destId="{723111B5-1E35-4139-9880-897178D97CE7}" srcOrd="1" destOrd="0" presId="urn:microsoft.com/office/officeart/2005/8/layout/cycle4"/>
    <dgm:cxn modelId="{50F2688A-5256-4CAD-B9A4-B3ABBB3F3D5B}" type="presOf" srcId="{81F74491-31C1-4213-96B2-07DFD3BB9F29}" destId="{723111B5-1E35-4139-9880-897178D97CE7}" srcOrd="1" destOrd="1" presId="urn:microsoft.com/office/officeart/2005/8/layout/cycle4"/>
    <dgm:cxn modelId="{223B5619-73D9-453C-933F-49214392BE5E}" srcId="{24D8187E-0F9F-4C57-BA12-DD229216FF4B}" destId="{DFF754BE-46FC-488A-A3B3-402E1ABDC451}" srcOrd="1" destOrd="0" parTransId="{85C89F39-5883-40B9-AF73-E5D7A14F2939}" sibTransId="{04C3736E-554C-4256-838C-60F8B294A75D}"/>
    <dgm:cxn modelId="{B6063F12-443D-48E1-AA3C-9E0F8C2863BA}" srcId="{DFF754BE-46FC-488A-A3B3-402E1ABDC451}" destId="{C6F4171A-5561-49F2-AB15-4E1C293791EE}" srcOrd="0" destOrd="0" parTransId="{F547A1A5-8673-4466-A415-14F7D7398625}" sibTransId="{B462DF2D-4FD6-4129-A09C-8E11C0473796}"/>
    <dgm:cxn modelId="{663F7DDA-2400-45FF-B5A2-4946C090DB02}" srcId="{24D8187E-0F9F-4C57-BA12-DD229216FF4B}" destId="{1808191C-E0E5-44B7-B2F6-0ECC91AC151D}" srcOrd="3" destOrd="0" parTransId="{FCA0C61E-C259-45AE-B545-8FB1E59BB77B}" sibTransId="{581A74A2-2ACB-44E4-B5B9-10F566F1E9F2}"/>
    <dgm:cxn modelId="{FDC06E7C-2FA8-4047-9BED-570459D742EF}" type="presOf" srcId="{C6F4171A-5561-49F2-AB15-4E1C293791EE}" destId="{A62ABD18-1A61-434E-A7A0-BD03A5E9C6C5}" srcOrd="0" destOrd="0" presId="urn:microsoft.com/office/officeart/2005/8/layout/cycle4"/>
    <dgm:cxn modelId="{C214BD01-6CF7-4F3F-ACDD-1D110EB42F7A}" srcId="{DFF754BE-46FC-488A-A3B3-402E1ABDC451}" destId="{FA7AE671-98E2-42AF-8073-E7096E2C8926}" srcOrd="2" destOrd="0" parTransId="{07A36766-75BF-4574-95D1-F376A5957AE3}" sibTransId="{42A521D6-5672-4998-987F-242CC837E122}"/>
    <dgm:cxn modelId="{DF56D3FF-FF6D-468E-BE7B-CA758D9BA59E}" srcId="{1808191C-E0E5-44B7-B2F6-0ECC91AC151D}" destId="{A2E5079E-7014-4061-AA8B-603650E355FF}" srcOrd="3" destOrd="0" parTransId="{6158F5F0-1027-4615-BC6B-848481662DB7}" sibTransId="{6B2BF70E-94B6-418D-BD95-D7A0CE661B3B}"/>
    <dgm:cxn modelId="{5B03EFD7-096F-41B2-935F-43E816C4F956}" type="presOf" srcId="{0257D741-0CAA-4D5A-9152-99998909BD68}" destId="{89437BEF-DFDB-45EE-B374-9DFE62869224}" srcOrd="1" destOrd="0" presId="urn:microsoft.com/office/officeart/2005/8/layout/cycle4"/>
    <dgm:cxn modelId="{6F785CB3-88BB-419C-874D-DB8D02570F3C}" type="presOf" srcId="{FA7AE671-98E2-42AF-8073-E7096E2C8926}" destId="{723111B5-1E35-4139-9880-897178D97CE7}" srcOrd="1" destOrd="2" presId="urn:microsoft.com/office/officeart/2005/8/layout/cycle4"/>
    <dgm:cxn modelId="{E2FFBE8E-CABC-42EB-B519-721B89C97D9D}" type="presOf" srcId="{73BCC66C-0AB1-4DB7-BE90-D449CB3E41CC}" destId="{BB601B41-7430-4BF8-A875-616D6CEBE622}" srcOrd="0" destOrd="2" presId="urn:microsoft.com/office/officeart/2005/8/layout/cycle4"/>
    <dgm:cxn modelId="{4939750E-8BD0-4AA9-B56B-7A2F83871B93}" type="presOf" srcId="{A2E5079E-7014-4061-AA8B-603650E355FF}" destId="{BB601B41-7430-4BF8-A875-616D6CEBE622}" srcOrd="0" destOrd="3" presId="urn:microsoft.com/office/officeart/2005/8/layout/cycle4"/>
    <dgm:cxn modelId="{F2F2C665-CF35-47C3-8D9D-0A706C490645}" srcId="{89941E9E-A5A5-40C1-A744-2D5E8AA1B073}" destId="{0257D741-0CAA-4D5A-9152-99998909BD68}" srcOrd="0" destOrd="0" parTransId="{6B4BEAFB-F952-4C4A-9145-D221AD748F70}" sibTransId="{3A805603-9047-4A78-AC77-849F6F4D806E}"/>
    <dgm:cxn modelId="{998AE0CB-C138-4790-8AC9-D38C6AF9B6D0}" type="presOf" srcId="{C35D2951-F148-412B-9089-73106B667B97}" destId="{BB601B41-7430-4BF8-A875-616D6CEBE622}" srcOrd="0" destOrd="0" presId="urn:microsoft.com/office/officeart/2005/8/layout/cycle4"/>
    <dgm:cxn modelId="{9D82AAFB-6F1B-4AB0-89D4-FF3E54A9D683}" type="presOf" srcId="{EA8A6E8C-B46F-499D-B92E-A2E8919A7D29}" destId="{BB601B41-7430-4BF8-A875-616D6CEBE622}" srcOrd="0" destOrd="5" presId="urn:microsoft.com/office/officeart/2005/8/layout/cycle4"/>
    <dgm:cxn modelId="{49A93C10-B3D1-417C-9AD0-40C9AF61423F}" srcId="{1808191C-E0E5-44B7-B2F6-0ECC91AC151D}" destId="{0C5A4929-3109-4647-8FBB-CF4F04BEB605}" srcOrd="4" destOrd="0" parTransId="{5B6B3DD5-0D0D-4890-942F-43DBDC41078D}" sibTransId="{453369DE-BFD7-4DDA-AE0C-6578B927DE16}"/>
    <dgm:cxn modelId="{66CCE19C-4AC6-4B2D-8993-DB71E929851D}" type="presOf" srcId="{4FE38E98-DDE6-430D-979D-FA76CE64C8D3}" destId="{89437BEF-DFDB-45EE-B374-9DFE62869224}" srcOrd="1" destOrd="2" presId="urn:microsoft.com/office/officeart/2005/8/layout/cycle4"/>
    <dgm:cxn modelId="{21186D5C-6926-44CA-826B-B06FAA3FAA32}" srcId="{DFF754BE-46FC-488A-A3B3-402E1ABDC451}" destId="{8438BB32-1984-44A4-AFE5-0F8655670F0E}" srcOrd="3" destOrd="0" parTransId="{AAFC16D4-2366-4F4E-80B2-BBF13310F653}" sibTransId="{8F968F4A-8A03-442B-ADC9-EBFBC4332714}"/>
    <dgm:cxn modelId="{C89971CF-8DBF-469C-B4D0-135942113F25}" type="presOf" srcId="{8438BB32-1984-44A4-AFE5-0F8655670F0E}" destId="{723111B5-1E35-4139-9880-897178D97CE7}" srcOrd="1" destOrd="3" presId="urn:microsoft.com/office/officeart/2005/8/layout/cycle4"/>
    <dgm:cxn modelId="{F299FC0B-3EDA-48E1-811B-65B40BDEDD42}" type="presOf" srcId="{81F74491-31C1-4213-96B2-07DFD3BB9F29}" destId="{A62ABD18-1A61-434E-A7A0-BD03A5E9C6C5}" srcOrd="0" destOrd="1" presId="urn:microsoft.com/office/officeart/2005/8/layout/cycle4"/>
    <dgm:cxn modelId="{51251813-1171-4647-B9BA-DE8F8C058C73}" srcId="{DFF754BE-46FC-488A-A3B3-402E1ABDC451}" destId="{81F74491-31C1-4213-96B2-07DFD3BB9F29}" srcOrd="1" destOrd="0" parTransId="{C219D656-F4A6-4BB2-B9DC-51986A41A800}" sibTransId="{230D54F3-19BE-47F0-9316-55105E05B9EA}"/>
    <dgm:cxn modelId="{0865F666-36CE-4C50-BC4B-57892CDC5B65}" type="presOf" srcId="{4FE38E98-DDE6-430D-979D-FA76CE64C8D3}" destId="{07264923-69C6-4974-AEFE-FDF668D2C300}" srcOrd="0" destOrd="2" presId="urn:microsoft.com/office/officeart/2005/8/layout/cycle4"/>
    <dgm:cxn modelId="{969FAD05-6A21-45F4-95EC-F65734829775}" type="presOf" srcId="{81F46C5B-3FC4-4ECC-8504-1761078DC7F1}" destId="{07264923-69C6-4974-AEFE-FDF668D2C300}" srcOrd="0" destOrd="1" presId="urn:microsoft.com/office/officeart/2005/8/layout/cycle4"/>
    <dgm:cxn modelId="{08159F6B-2888-47C1-ACEE-4E3A0EC55D6D}" type="presOf" srcId="{DDF05814-3C04-4B83-8B46-785FB9DDB0F7}" destId="{22517ED9-7DA4-44B5-BDFB-89D8345B5D66}" srcOrd="1" destOrd="1" presId="urn:microsoft.com/office/officeart/2005/8/layout/cycle4"/>
    <dgm:cxn modelId="{CC38AF78-A6EB-40AA-8F16-1694C147319A}" srcId="{DFF754BE-46FC-488A-A3B3-402E1ABDC451}" destId="{F96ABBE8-5E23-4F15-BBB8-59507E5818FD}" srcOrd="4" destOrd="0" parTransId="{05428FA5-A6A9-4D02-8627-437518A7407F}" sibTransId="{54F767D6-035C-4993-90CC-53C470A3B1B0}"/>
    <dgm:cxn modelId="{8E722254-8115-4CD8-8393-073C9B5C04C3}" srcId="{89941E9E-A5A5-40C1-A744-2D5E8AA1B073}" destId="{0CA59E63-0D20-47A5-924B-BA977C4C3DBC}" srcOrd="3" destOrd="0" parTransId="{2622B96F-3B06-4CFB-AFD0-633955E8F24C}" sibTransId="{787BB580-A575-4D85-8166-75668F4416A8}"/>
    <dgm:cxn modelId="{5C7FF153-E243-4F27-9BE7-CD37EAAB21C9}" type="presOf" srcId="{F96ABBE8-5E23-4F15-BBB8-59507E5818FD}" destId="{A62ABD18-1A61-434E-A7A0-BD03A5E9C6C5}" srcOrd="0" destOrd="4" presId="urn:microsoft.com/office/officeart/2005/8/layout/cycle4"/>
    <dgm:cxn modelId="{63D37412-6004-48D6-9567-EB1BF682B867}" type="presOf" srcId="{81F46C5B-3FC4-4ECC-8504-1761078DC7F1}" destId="{89437BEF-DFDB-45EE-B374-9DFE62869224}" srcOrd="1" destOrd="1" presId="urn:microsoft.com/office/officeart/2005/8/layout/cycle4"/>
    <dgm:cxn modelId="{D1C5B3DA-C89F-4A62-B20B-55F9EFD31903}" type="presOf" srcId="{2A57745A-D246-4EA4-BFEB-29CAE09BB96D}" destId="{A961B4CC-34F4-42B4-B543-FE92C1C5B561}" srcOrd="0" destOrd="0" presId="urn:microsoft.com/office/officeart/2005/8/layout/cycle4"/>
    <dgm:cxn modelId="{8E2C1BC3-A9F8-4026-8281-87700A078F2B}" type="presParOf" srcId="{462E2B81-054D-4C78-8DB7-5945EED58FF1}" destId="{E0518A47-7592-4BDB-A27E-8E1675E55F36}" srcOrd="0" destOrd="0" presId="urn:microsoft.com/office/officeart/2005/8/layout/cycle4"/>
    <dgm:cxn modelId="{61368197-3C99-4B24-87F8-966BAD3ECD2F}" type="presParOf" srcId="{E0518A47-7592-4BDB-A27E-8E1675E55F36}" destId="{1F985560-B5E3-444B-BA0D-4FF30DB0C37C}" srcOrd="0" destOrd="0" presId="urn:microsoft.com/office/officeart/2005/8/layout/cycle4"/>
    <dgm:cxn modelId="{21846541-CB6A-4E32-8F54-6E578FEFFDE1}" type="presParOf" srcId="{1F985560-B5E3-444B-BA0D-4FF30DB0C37C}" destId="{07264923-69C6-4974-AEFE-FDF668D2C300}" srcOrd="0" destOrd="0" presId="urn:microsoft.com/office/officeart/2005/8/layout/cycle4"/>
    <dgm:cxn modelId="{779B7B8D-3EE8-46E8-A914-7511055ED237}" type="presParOf" srcId="{1F985560-B5E3-444B-BA0D-4FF30DB0C37C}" destId="{89437BEF-DFDB-45EE-B374-9DFE62869224}" srcOrd="1" destOrd="0" presId="urn:microsoft.com/office/officeart/2005/8/layout/cycle4"/>
    <dgm:cxn modelId="{E64CFB21-28EB-4E1A-8C1F-C77673A07F2B}" type="presParOf" srcId="{E0518A47-7592-4BDB-A27E-8E1675E55F36}" destId="{5600D182-260E-42CB-99B9-BB22413C6A40}" srcOrd="1" destOrd="0" presId="urn:microsoft.com/office/officeart/2005/8/layout/cycle4"/>
    <dgm:cxn modelId="{643F7056-A7AC-4737-B41E-617CB3881F66}" type="presParOf" srcId="{5600D182-260E-42CB-99B9-BB22413C6A40}" destId="{A62ABD18-1A61-434E-A7A0-BD03A5E9C6C5}" srcOrd="0" destOrd="0" presId="urn:microsoft.com/office/officeart/2005/8/layout/cycle4"/>
    <dgm:cxn modelId="{D04A4F2B-187F-4C95-BEAB-3E4DAA047C22}" type="presParOf" srcId="{5600D182-260E-42CB-99B9-BB22413C6A40}" destId="{723111B5-1E35-4139-9880-897178D97CE7}" srcOrd="1" destOrd="0" presId="urn:microsoft.com/office/officeart/2005/8/layout/cycle4"/>
    <dgm:cxn modelId="{BA87F97E-4435-47E4-B9B4-27AC4A489963}" type="presParOf" srcId="{E0518A47-7592-4BDB-A27E-8E1675E55F36}" destId="{5DC9E52F-CAA7-41C9-BDE0-255022FB7895}" srcOrd="2" destOrd="0" presId="urn:microsoft.com/office/officeart/2005/8/layout/cycle4"/>
    <dgm:cxn modelId="{2873E749-6A78-4E15-8FE0-1941D4C439E9}" type="presParOf" srcId="{5DC9E52F-CAA7-41C9-BDE0-255022FB7895}" destId="{A961B4CC-34F4-42B4-B543-FE92C1C5B561}" srcOrd="0" destOrd="0" presId="urn:microsoft.com/office/officeart/2005/8/layout/cycle4"/>
    <dgm:cxn modelId="{C05DDBF9-BDFB-4F43-8063-B2CC0DA4B7E7}" type="presParOf" srcId="{5DC9E52F-CAA7-41C9-BDE0-255022FB7895}" destId="{B57E9C55-9CEC-4661-9A19-03F19331E1E5}" srcOrd="1" destOrd="0" presId="urn:microsoft.com/office/officeart/2005/8/layout/cycle4"/>
    <dgm:cxn modelId="{D7BFA9D9-E788-4959-B072-8E0EC02C715A}" type="presParOf" srcId="{E0518A47-7592-4BDB-A27E-8E1675E55F36}" destId="{07EF928F-2B60-4F8B-8F92-F6343B197FD6}" srcOrd="3" destOrd="0" presId="urn:microsoft.com/office/officeart/2005/8/layout/cycle4"/>
    <dgm:cxn modelId="{A32CBF3B-EA56-490B-BE67-A22F8764A2EE}" type="presParOf" srcId="{07EF928F-2B60-4F8B-8F92-F6343B197FD6}" destId="{BB601B41-7430-4BF8-A875-616D6CEBE622}" srcOrd="0" destOrd="0" presId="urn:microsoft.com/office/officeart/2005/8/layout/cycle4"/>
    <dgm:cxn modelId="{CC15ADE8-3646-4453-BD62-713A110BB5F7}" type="presParOf" srcId="{07EF928F-2B60-4F8B-8F92-F6343B197FD6}" destId="{22517ED9-7DA4-44B5-BDFB-89D8345B5D66}" srcOrd="1" destOrd="0" presId="urn:microsoft.com/office/officeart/2005/8/layout/cycle4"/>
    <dgm:cxn modelId="{23777191-A4D8-46FA-9FFF-FA386A5A35B8}" type="presParOf" srcId="{E0518A47-7592-4BDB-A27E-8E1675E55F36}" destId="{6F6BD177-8D95-43F9-842D-4C8A2A260736}" srcOrd="4" destOrd="0" presId="urn:microsoft.com/office/officeart/2005/8/layout/cycle4"/>
    <dgm:cxn modelId="{4D175938-91C2-4FEF-876D-E832A305A948}" type="presParOf" srcId="{462E2B81-054D-4C78-8DB7-5945EED58FF1}" destId="{D4882F44-596D-4461-AFB4-59AAED96C8D1}" srcOrd="1" destOrd="0" presId="urn:microsoft.com/office/officeart/2005/8/layout/cycle4"/>
    <dgm:cxn modelId="{BE94226B-201D-4017-8E2C-DB4897BE63FF}" type="presParOf" srcId="{D4882F44-596D-4461-AFB4-59AAED96C8D1}" destId="{236B4DC1-4A60-40B2-A0EB-12E28CC09E78}" srcOrd="0" destOrd="0" presId="urn:microsoft.com/office/officeart/2005/8/layout/cycle4"/>
    <dgm:cxn modelId="{24AB01F3-B580-444D-B912-5B90B6D42DEF}" type="presParOf" srcId="{D4882F44-596D-4461-AFB4-59AAED96C8D1}" destId="{1CBEAA58-F6F7-4509-92A9-E12A573BE3A2}" srcOrd="1" destOrd="0" presId="urn:microsoft.com/office/officeart/2005/8/layout/cycle4"/>
    <dgm:cxn modelId="{E5BF67C5-373B-41AD-9605-A64F57C5604A}" type="presParOf" srcId="{D4882F44-596D-4461-AFB4-59AAED96C8D1}" destId="{B89983CB-FB08-44C2-927B-6CC916521E8E}" srcOrd="2" destOrd="0" presId="urn:microsoft.com/office/officeart/2005/8/layout/cycle4"/>
    <dgm:cxn modelId="{D7BC2B38-5265-4300-B97F-15978A632443}" type="presParOf" srcId="{D4882F44-596D-4461-AFB4-59AAED96C8D1}" destId="{8D3289BC-2971-4BFE-AD25-1832FF60A517}" srcOrd="3" destOrd="0" presId="urn:microsoft.com/office/officeart/2005/8/layout/cycle4"/>
    <dgm:cxn modelId="{BEA39919-694A-45F8-A461-AA29D746A241}" type="presParOf" srcId="{D4882F44-596D-4461-AFB4-59AAED96C8D1}" destId="{2DCF4512-15F1-4BC2-85F0-05CB51951ABB}" srcOrd="4" destOrd="0" presId="urn:microsoft.com/office/officeart/2005/8/layout/cycle4"/>
    <dgm:cxn modelId="{DD274381-DEA8-4FA6-B15E-6A6426030DDE}" type="presParOf" srcId="{462E2B81-054D-4C78-8DB7-5945EED58FF1}" destId="{A23E55D7-0CD4-46A9-879E-BF0126F0CA11}" srcOrd="2" destOrd="0" presId="urn:microsoft.com/office/officeart/2005/8/layout/cycle4"/>
    <dgm:cxn modelId="{0F2D6839-DF3F-4E76-8B44-31581CB34215}" type="presParOf" srcId="{462E2B81-054D-4C78-8DB7-5945EED58FF1}" destId="{0E1B0715-F88F-4183-AB61-379C286FF1A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603655-3930-498B-942E-1265ED5898C6}" type="doc">
      <dgm:prSet loTypeId="urn:microsoft.com/office/officeart/2005/8/layout/radial2" loCatId="relationship" qsTypeId="urn:microsoft.com/office/officeart/2005/8/quickstyle/3d1" qsCatId="3D" csTypeId="urn:microsoft.com/office/officeart/2005/8/colors/colorful4" csCatId="colorful" phldr="1"/>
      <dgm:spPr/>
      <dgm:t>
        <a:bodyPr/>
        <a:lstStyle/>
        <a:p>
          <a:endParaRPr lang="en-US"/>
        </a:p>
      </dgm:t>
    </dgm:pt>
    <dgm:pt modelId="{DFA16DD9-FEA4-48DE-B6FB-98E57CE62264}">
      <dgm:prSet phldrT="[Text]"/>
      <dgm:spPr/>
      <dgm:t>
        <a:bodyPr/>
        <a:lstStyle/>
        <a:p>
          <a:r>
            <a:rPr lang="en-US" dirty="0" smtClean="0"/>
            <a:t>Screening?</a:t>
          </a:r>
          <a:endParaRPr lang="en-US" dirty="0"/>
        </a:p>
      </dgm:t>
    </dgm:pt>
    <dgm:pt modelId="{A374E61B-A436-434B-9830-3FF581EB41DF}" type="parTrans" cxnId="{2C81FC3C-4848-4E3B-A7C7-315BB09E60E9}">
      <dgm:prSet/>
      <dgm:spPr/>
      <dgm:t>
        <a:bodyPr/>
        <a:lstStyle/>
        <a:p>
          <a:endParaRPr lang="en-US"/>
        </a:p>
      </dgm:t>
    </dgm:pt>
    <dgm:pt modelId="{E0693810-2DCE-4C1D-BBE0-063F3B33D0D9}" type="sibTrans" cxnId="{2C81FC3C-4848-4E3B-A7C7-315BB09E60E9}">
      <dgm:prSet/>
      <dgm:spPr/>
      <dgm:t>
        <a:bodyPr/>
        <a:lstStyle/>
        <a:p>
          <a:endParaRPr lang="en-US"/>
        </a:p>
      </dgm:t>
    </dgm:pt>
    <dgm:pt modelId="{89C736D2-5491-4F43-883A-8B46E50D491F}">
      <dgm:prSet phldrT="[Text]"/>
      <dgm:spPr/>
      <dgm:t>
        <a:bodyPr/>
        <a:lstStyle/>
        <a:p>
          <a:r>
            <a:rPr lang="en-US" dirty="0" smtClean="0"/>
            <a:t>Prophylaxis?</a:t>
          </a:r>
          <a:endParaRPr lang="en-US" dirty="0"/>
        </a:p>
      </dgm:t>
    </dgm:pt>
    <dgm:pt modelId="{A639B621-2EC7-4E9A-BED6-E9DAE15FB005}" type="parTrans" cxnId="{22DC8FE3-E36E-4A89-981B-FCC7785D2DD8}">
      <dgm:prSet/>
      <dgm:spPr/>
      <dgm:t>
        <a:bodyPr/>
        <a:lstStyle/>
        <a:p>
          <a:endParaRPr lang="en-US"/>
        </a:p>
      </dgm:t>
    </dgm:pt>
    <dgm:pt modelId="{31A5832F-0EB8-43BD-AED0-63B5AA09BED6}" type="sibTrans" cxnId="{22DC8FE3-E36E-4A89-981B-FCC7785D2DD8}">
      <dgm:prSet/>
      <dgm:spPr/>
      <dgm:t>
        <a:bodyPr/>
        <a:lstStyle/>
        <a:p>
          <a:endParaRPr lang="en-US"/>
        </a:p>
      </dgm:t>
    </dgm:pt>
    <dgm:pt modelId="{768DAF39-0EE3-426A-8C2A-AC76FA18EEB6}">
      <dgm:prSet phldrT="[Text]"/>
      <dgm:spPr/>
      <dgm:t>
        <a:bodyPr/>
        <a:lstStyle/>
        <a:p>
          <a:r>
            <a:rPr lang="en-US" dirty="0" smtClean="0"/>
            <a:t>Patient Awareness and Education</a:t>
          </a:r>
          <a:endParaRPr lang="en-US" dirty="0"/>
        </a:p>
      </dgm:t>
    </dgm:pt>
    <dgm:pt modelId="{3F10004B-A9F1-41CF-B6EA-9E6ADA7EFA2C}" type="parTrans" cxnId="{4574F541-F0F2-48E3-8D9F-A01B3FB7CDD7}">
      <dgm:prSet/>
      <dgm:spPr/>
      <dgm:t>
        <a:bodyPr/>
        <a:lstStyle/>
        <a:p>
          <a:endParaRPr lang="en-US"/>
        </a:p>
      </dgm:t>
    </dgm:pt>
    <dgm:pt modelId="{EC1F63FB-CC4C-4378-8EC6-97360F583F08}" type="sibTrans" cxnId="{4574F541-F0F2-48E3-8D9F-A01B3FB7CDD7}">
      <dgm:prSet/>
      <dgm:spPr/>
      <dgm:t>
        <a:bodyPr/>
        <a:lstStyle/>
        <a:p>
          <a:endParaRPr lang="en-US"/>
        </a:p>
      </dgm:t>
    </dgm:pt>
    <dgm:pt modelId="{EF947C28-973F-44AD-BD32-2D0BC74FF623}" type="pres">
      <dgm:prSet presAssocID="{D3603655-3930-498B-942E-1265ED5898C6}" presName="composite" presStyleCnt="0">
        <dgm:presLayoutVars>
          <dgm:chMax val="5"/>
          <dgm:dir/>
          <dgm:animLvl val="ctr"/>
          <dgm:resizeHandles val="exact"/>
        </dgm:presLayoutVars>
      </dgm:prSet>
      <dgm:spPr/>
      <dgm:t>
        <a:bodyPr/>
        <a:lstStyle/>
        <a:p>
          <a:endParaRPr lang="en-US"/>
        </a:p>
      </dgm:t>
    </dgm:pt>
    <dgm:pt modelId="{5267808F-6C8E-463D-838B-B1D2F4BBD8A9}" type="pres">
      <dgm:prSet presAssocID="{D3603655-3930-498B-942E-1265ED5898C6}" presName="cycle" presStyleCnt="0"/>
      <dgm:spPr/>
      <dgm:t>
        <a:bodyPr/>
        <a:lstStyle/>
        <a:p>
          <a:endParaRPr lang="en-US"/>
        </a:p>
      </dgm:t>
    </dgm:pt>
    <dgm:pt modelId="{D609AD00-CC11-484C-ADA9-515462E074B9}" type="pres">
      <dgm:prSet presAssocID="{D3603655-3930-498B-942E-1265ED5898C6}" presName="centerShape" presStyleCnt="0"/>
      <dgm:spPr/>
      <dgm:t>
        <a:bodyPr/>
        <a:lstStyle/>
        <a:p>
          <a:endParaRPr lang="en-US"/>
        </a:p>
      </dgm:t>
    </dgm:pt>
    <dgm:pt modelId="{D14881B6-2D09-4A75-9C97-7EE39F28BB2F}" type="pres">
      <dgm:prSet presAssocID="{D3603655-3930-498B-942E-1265ED5898C6}" presName="connSite" presStyleLbl="node1" presStyleIdx="0" presStyleCnt="4"/>
      <dgm:spPr/>
      <dgm:t>
        <a:bodyPr/>
        <a:lstStyle/>
        <a:p>
          <a:endParaRPr lang="en-US"/>
        </a:p>
      </dgm:t>
    </dgm:pt>
    <dgm:pt modelId="{C2D47B86-FB3D-468B-A5CB-C8761DB5FF9D}" type="pres">
      <dgm:prSet presAssocID="{D3603655-3930-498B-942E-1265ED5898C6}"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7E98D7A0-0B6D-4801-AA9E-4E87FDC99CDF}" type="pres">
      <dgm:prSet presAssocID="{3F10004B-A9F1-41CF-B6EA-9E6ADA7EFA2C}" presName="Name25" presStyleLbl="parChTrans1D1" presStyleIdx="0" presStyleCnt="3"/>
      <dgm:spPr/>
      <dgm:t>
        <a:bodyPr/>
        <a:lstStyle/>
        <a:p>
          <a:endParaRPr lang="en-US"/>
        </a:p>
      </dgm:t>
    </dgm:pt>
    <dgm:pt modelId="{8503C1CB-3189-483E-A062-78797A80D07D}" type="pres">
      <dgm:prSet presAssocID="{768DAF39-0EE3-426A-8C2A-AC76FA18EEB6}" presName="node" presStyleCnt="0"/>
      <dgm:spPr/>
      <dgm:t>
        <a:bodyPr/>
        <a:lstStyle/>
        <a:p>
          <a:endParaRPr lang="en-US"/>
        </a:p>
      </dgm:t>
    </dgm:pt>
    <dgm:pt modelId="{9C6532A5-3401-431F-B932-FE3C0D71D32E}" type="pres">
      <dgm:prSet presAssocID="{768DAF39-0EE3-426A-8C2A-AC76FA18EEB6}" presName="parentNode" presStyleLbl="node1" presStyleIdx="1" presStyleCnt="4">
        <dgm:presLayoutVars>
          <dgm:chMax val="1"/>
          <dgm:bulletEnabled val="1"/>
        </dgm:presLayoutVars>
      </dgm:prSet>
      <dgm:spPr/>
      <dgm:t>
        <a:bodyPr/>
        <a:lstStyle/>
        <a:p>
          <a:endParaRPr lang="en-US"/>
        </a:p>
      </dgm:t>
    </dgm:pt>
    <dgm:pt modelId="{20C11EC1-D389-42E9-96BB-E9ED99E78E84}" type="pres">
      <dgm:prSet presAssocID="{768DAF39-0EE3-426A-8C2A-AC76FA18EEB6}" presName="childNode" presStyleLbl="revTx" presStyleIdx="0" presStyleCnt="0">
        <dgm:presLayoutVars>
          <dgm:bulletEnabled val="1"/>
        </dgm:presLayoutVars>
      </dgm:prSet>
      <dgm:spPr/>
      <dgm:t>
        <a:bodyPr/>
        <a:lstStyle/>
        <a:p>
          <a:endParaRPr lang="en-US"/>
        </a:p>
      </dgm:t>
    </dgm:pt>
    <dgm:pt modelId="{068997C8-4E72-4E45-BDD2-E2816A26C745}" type="pres">
      <dgm:prSet presAssocID="{A374E61B-A436-434B-9830-3FF581EB41DF}" presName="Name25" presStyleLbl="parChTrans1D1" presStyleIdx="1" presStyleCnt="3"/>
      <dgm:spPr/>
      <dgm:t>
        <a:bodyPr/>
        <a:lstStyle/>
        <a:p>
          <a:endParaRPr lang="en-US"/>
        </a:p>
      </dgm:t>
    </dgm:pt>
    <dgm:pt modelId="{D27122A8-16F2-41C4-98B0-766113D7AFE8}" type="pres">
      <dgm:prSet presAssocID="{DFA16DD9-FEA4-48DE-B6FB-98E57CE62264}" presName="node" presStyleCnt="0"/>
      <dgm:spPr/>
      <dgm:t>
        <a:bodyPr/>
        <a:lstStyle/>
        <a:p>
          <a:endParaRPr lang="en-US"/>
        </a:p>
      </dgm:t>
    </dgm:pt>
    <dgm:pt modelId="{97CE6BC0-1E68-4EF1-B72E-F45B64ECD0BE}" type="pres">
      <dgm:prSet presAssocID="{DFA16DD9-FEA4-48DE-B6FB-98E57CE62264}" presName="parentNode" presStyleLbl="node1" presStyleIdx="2" presStyleCnt="4">
        <dgm:presLayoutVars>
          <dgm:chMax val="1"/>
          <dgm:bulletEnabled val="1"/>
        </dgm:presLayoutVars>
      </dgm:prSet>
      <dgm:spPr/>
      <dgm:t>
        <a:bodyPr/>
        <a:lstStyle/>
        <a:p>
          <a:endParaRPr lang="en-US"/>
        </a:p>
      </dgm:t>
    </dgm:pt>
    <dgm:pt modelId="{E8D85E77-84DF-4D37-98CC-004CE761E684}" type="pres">
      <dgm:prSet presAssocID="{DFA16DD9-FEA4-48DE-B6FB-98E57CE62264}" presName="childNode" presStyleLbl="revTx" presStyleIdx="0" presStyleCnt="0">
        <dgm:presLayoutVars>
          <dgm:bulletEnabled val="1"/>
        </dgm:presLayoutVars>
      </dgm:prSet>
      <dgm:spPr/>
      <dgm:t>
        <a:bodyPr/>
        <a:lstStyle/>
        <a:p>
          <a:endParaRPr lang="en-US"/>
        </a:p>
      </dgm:t>
    </dgm:pt>
    <dgm:pt modelId="{04D1470C-C13A-4A93-B145-BFF97C75F976}" type="pres">
      <dgm:prSet presAssocID="{A639B621-2EC7-4E9A-BED6-E9DAE15FB005}" presName="Name25" presStyleLbl="parChTrans1D1" presStyleIdx="2" presStyleCnt="3"/>
      <dgm:spPr/>
      <dgm:t>
        <a:bodyPr/>
        <a:lstStyle/>
        <a:p>
          <a:endParaRPr lang="en-US"/>
        </a:p>
      </dgm:t>
    </dgm:pt>
    <dgm:pt modelId="{4406EEDA-2967-4562-8DE7-4E78B9C5A030}" type="pres">
      <dgm:prSet presAssocID="{89C736D2-5491-4F43-883A-8B46E50D491F}" presName="node" presStyleCnt="0"/>
      <dgm:spPr/>
      <dgm:t>
        <a:bodyPr/>
        <a:lstStyle/>
        <a:p>
          <a:endParaRPr lang="en-US"/>
        </a:p>
      </dgm:t>
    </dgm:pt>
    <dgm:pt modelId="{BA850698-49A9-4AD4-8BF0-3F1E14053096}" type="pres">
      <dgm:prSet presAssocID="{89C736D2-5491-4F43-883A-8B46E50D491F}" presName="parentNode" presStyleLbl="node1" presStyleIdx="3" presStyleCnt="4" custLinFactNeighborX="3932" custLinFactNeighborY="-983">
        <dgm:presLayoutVars>
          <dgm:chMax val="1"/>
          <dgm:bulletEnabled val="1"/>
        </dgm:presLayoutVars>
      </dgm:prSet>
      <dgm:spPr/>
      <dgm:t>
        <a:bodyPr/>
        <a:lstStyle/>
        <a:p>
          <a:endParaRPr lang="en-US"/>
        </a:p>
      </dgm:t>
    </dgm:pt>
    <dgm:pt modelId="{B44CB411-CDD9-4E03-BB01-B6A21DECDAC0}" type="pres">
      <dgm:prSet presAssocID="{89C736D2-5491-4F43-883A-8B46E50D491F}" presName="childNode" presStyleLbl="revTx" presStyleIdx="0" presStyleCnt="0">
        <dgm:presLayoutVars>
          <dgm:bulletEnabled val="1"/>
        </dgm:presLayoutVars>
      </dgm:prSet>
      <dgm:spPr/>
      <dgm:t>
        <a:bodyPr/>
        <a:lstStyle/>
        <a:p>
          <a:endParaRPr lang="en-US"/>
        </a:p>
      </dgm:t>
    </dgm:pt>
  </dgm:ptLst>
  <dgm:cxnLst>
    <dgm:cxn modelId="{4574F541-F0F2-48E3-8D9F-A01B3FB7CDD7}" srcId="{D3603655-3930-498B-942E-1265ED5898C6}" destId="{768DAF39-0EE3-426A-8C2A-AC76FA18EEB6}" srcOrd="0" destOrd="0" parTransId="{3F10004B-A9F1-41CF-B6EA-9E6ADA7EFA2C}" sibTransId="{EC1F63FB-CC4C-4378-8EC6-97360F583F08}"/>
    <dgm:cxn modelId="{8532AC33-F72C-42BF-B577-06A1711F9163}" type="presOf" srcId="{3F10004B-A9F1-41CF-B6EA-9E6ADA7EFA2C}" destId="{7E98D7A0-0B6D-4801-AA9E-4E87FDC99CDF}" srcOrd="0" destOrd="0" presId="urn:microsoft.com/office/officeart/2005/8/layout/radial2"/>
    <dgm:cxn modelId="{47CFBA7D-0924-4915-A018-64C1E764931D}" type="presOf" srcId="{A639B621-2EC7-4E9A-BED6-E9DAE15FB005}" destId="{04D1470C-C13A-4A93-B145-BFF97C75F976}" srcOrd="0" destOrd="0" presId="urn:microsoft.com/office/officeart/2005/8/layout/radial2"/>
    <dgm:cxn modelId="{96F87647-EC0E-420E-B6D3-EAEC72E6F5D2}" type="presOf" srcId="{D3603655-3930-498B-942E-1265ED5898C6}" destId="{EF947C28-973F-44AD-BD32-2D0BC74FF623}" srcOrd="0" destOrd="0" presId="urn:microsoft.com/office/officeart/2005/8/layout/radial2"/>
    <dgm:cxn modelId="{99D91AA5-469F-43A0-9C9C-B6F916FA5792}" type="presOf" srcId="{89C736D2-5491-4F43-883A-8B46E50D491F}" destId="{BA850698-49A9-4AD4-8BF0-3F1E14053096}" srcOrd="0" destOrd="0" presId="urn:microsoft.com/office/officeart/2005/8/layout/radial2"/>
    <dgm:cxn modelId="{2020BF61-8AD0-4AFE-BE24-7CB7184DC354}" type="presOf" srcId="{DFA16DD9-FEA4-48DE-B6FB-98E57CE62264}" destId="{97CE6BC0-1E68-4EF1-B72E-F45B64ECD0BE}" srcOrd="0" destOrd="0" presId="urn:microsoft.com/office/officeart/2005/8/layout/radial2"/>
    <dgm:cxn modelId="{2C81FC3C-4848-4E3B-A7C7-315BB09E60E9}" srcId="{D3603655-3930-498B-942E-1265ED5898C6}" destId="{DFA16DD9-FEA4-48DE-B6FB-98E57CE62264}" srcOrd="1" destOrd="0" parTransId="{A374E61B-A436-434B-9830-3FF581EB41DF}" sibTransId="{E0693810-2DCE-4C1D-BBE0-063F3B33D0D9}"/>
    <dgm:cxn modelId="{22DC8FE3-E36E-4A89-981B-FCC7785D2DD8}" srcId="{D3603655-3930-498B-942E-1265ED5898C6}" destId="{89C736D2-5491-4F43-883A-8B46E50D491F}" srcOrd="2" destOrd="0" parTransId="{A639B621-2EC7-4E9A-BED6-E9DAE15FB005}" sibTransId="{31A5832F-0EB8-43BD-AED0-63B5AA09BED6}"/>
    <dgm:cxn modelId="{E9406221-F9C7-4D0B-B30E-1DF9630ADD0B}" type="presOf" srcId="{A374E61B-A436-434B-9830-3FF581EB41DF}" destId="{068997C8-4E72-4E45-BDD2-E2816A26C745}" srcOrd="0" destOrd="0" presId="urn:microsoft.com/office/officeart/2005/8/layout/radial2"/>
    <dgm:cxn modelId="{43ED89CB-DE2A-4723-8FC2-D9509099053E}" type="presOf" srcId="{768DAF39-0EE3-426A-8C2A-AC76FA18EEB6}" destId="{9C6532A5-3401-431F-B932-FE3C0D71D32E}" srcOrd="0" destOrd="0" presId="urn:microsoft.com/office/officeart/2005/8/layout/radial2"/>
    <dgm:cxn modelId="{550275D5-85E7-48E7-BCD0-40BEF93A44B6}" type="presParOf" srcId="{EF947C28-973F-44AD-BD32-2D0BC74FF623}" destId="{5267808F-6C8E-463D-838B-B1D2F4BBD8A9}" srcOrd="0" destOrd="0" presId="urn:microsoft.com/office/officeart/2005/8/layout/radial2"/>
    <dgm:cxn modelId="{90DF2CC5-D460-47BD-B0B8-4DD9E5416AEA}" type="presParOf" srcId="{5267808F-6C8E-463D-838B-B1D2F4BBD8A9}" destId="{D609AD00-CC11-484C-ADA9-515462E074B9}" srcOrd="0" destOrd="0" presId="urn:microsoft.com/office/officeart/2005/8/layout/radial2"/>
    <dgm:cxn modelId="{6CD5CB1B-3265-4AD5-BEE6-589FBDF8707D}" type="presParOf" srcId="{D609AD00-CC11-484C-ADA9-515462E074B9}" destId="{D14881B6-2D09-4A75-9C97-7EE39F28BB2F}" srcOrd="0" destOrd="0" presId="urn:microsoft.com/office/officeart/2005/8/layout/radial2"/>
    <dgm:cxn modelId="{B8967F0F-2DB4-4910-A332-A5D94CD7CA02}" type="presParOf" srcId="{D609AD00-CC11-484C-ADA9-515462E074B9}" destId="{C2D47B86-FB3D-468B-A5CB-C8761DB5FF9D}" srcOrd="1" destOrd="0" presId="urn:microsoft.com/office/officeart/2005/8/layout/radial2"/>
    <dgm:cxn modelId="{9A994812-2279-42E9-ACC1-743B69768771}" type="presParOf" srcId="{5267808F-6C8E-463D-838B-B1D2F4BBD8A9}" destId="{7E98D7A0-0B6D-4801-AA9E-4E87FDC99CDF}" srcOrd="1" destOrd="0" presId="urn:microsoft.com/office/officeart/2005/8/layout/radial2"/>
    <dgm:cxn modelId="{167CB24E-2265-46EC-B09C-C7DD3D8C17F6}" type="presParOf" srcId="{5267808F-6C8E-463D-838B-B1D2F4BBD8A9}" destId="{8503C1CB-3189-483E-A062-78797A80D07D}" srcOrd="2" destOrd="0" presId="urn:microsoft.com/office/officeart/2005/8/layout/radial2"/>
    <dgm:cxn modelId="{BACCD29A-DB30-463A-B932-0E0CC2345598}" type="presParOf" srcId="{8503C1CB-3189-483E-A062-78797A80D07D}" destId="{9C6532A5-3401-431F-B932-FE3C0D71D32E}" srcOrd="0" destOrd="0" presId="urn:microsoft.com/office/officeart/2005/8/layout/radial2"/>
    <dgm:cxn modelId="{4876D7F1-ABCF-497B-ABC8-DEE1D15724DA}" type="presParOf" srcId="{8503C1CB-3189-483E-A062-78797A80D07D}" destId="{20C11EC1-D389-42E9-96BB-E9ED99E78E84}" srcOrd="1" destOrd="0" presId="urn:microsoft.com/office/officeart/2005/8/layout/radial2"/>
    <dgm:cxn modelId="{A84440AB-7A1A-4C76-86EB-3CA1C95D300D}" type="presParOf" srcId="{5267808F-6C8E-463D-838B-B1D2F4BBD8A9}" destId="{068997C8-4E72-4E45-BDD2-E2816A26C745}" srcOrd="3" destOrd="0" presId="urn:microsoft.com/office/officeart/2005/8/layout/radial2"/>
    <dgm:cxn modelId="{252BDD7B-282E-400F-996F-DE192DA9F435}" type="presParOf" srcId="{5267808F-6C8E-463D-838B-B1D2F4BBD8A9}" destId="{D27122A8-16F2-41C4-98B0-766113D7AFE8}" srcOrd="4" destOrd="0" presId="urn:microsoft.com/office/officeart/2005/8/layout/radial2"/>
    <dgm:cxn modelId="{93FF3B52-CB27-4190-AF75-2AE0DA1D4031}" type="presParOf" srcId="{D27122A8-16F2-41C4-98B0-766113D7AFE8}" destId="{97CE6BC0-1E68-4EF1-B72E-F45B64ECD0BE}" srcOrd="0" destOrd="0" presId="urn:microsoft.com/office/officeart/2005/8/layout/radial2"/>
    <dgm:cxn modelId="{5C992ACE-EE90-45B3-AB9C-EE25D892BE37}" type="presParOf" srcId="{D27122A8-16F2-41C4-98B0-766113D7AFE8}" destId="{E8D85E77-84DF-4D37-98CC-004CE761E684}" srcOrd="1" destOrd="0" presId="urn:microsoft.com/office/officeart/2005/8/layout/radial2"/>
    <dgm:cxn modelId="{C1E83204-F1A9-4968-9FF6-3AC10B6E7429}" type="presParOf" srcId="{5267808F-6C8E-463D-838B-B1D2F4BBD8A9}" destId="{04D1470C-C13A-4A93-B145-BFF97C75F976}" srcOrd="5" destOrd="0" presId="urn:microsoft.com/office/officeart/2005/8/layout/radial2"/>
    <dgm:cxn modelId="{11F91D6F-DB8D-4BE7-B156-84253745165B}" type="presParOf" srcId="{5267808F-6C8E-463D-838B-B1D2F4BBD8A9}" destId="{4406EEDA-2967-4562-8DE7-4E78B9C5A030}" srcOrd="6" destOrd="0" presId="urn:microsoft.com/office/officeart/2005/8/layout/radial2"/>
    <dgm:cxn modelId="{CAA5D7D2-D70B-4716-A0BA-A73F98B04546}" type="presParOf" srcId="{4406EEDA-2967-4562-8DE7-4E78B9C5A030}" destId="{BA850698-49A9-4AD4-8BF0-3F1E14053096}" srcOrd="0" destOrd="0" presId="urn:microsoft.com/office/officeart/2005/8/layout/radial2"/>
    <dgm:cxn modelId="{2FAD7564-708C-4118-9778-FA4239DAA127}" type="presParOf" srcId="{4406EEDA-2967-4562-8DE7-4E78B9C5A030}" destId="{B44CB411-CDD9-4E03-BB01-B6A21DECDAC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48B844-7727-4AAE-B700-210054D1E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4E9B488-6FAC-4E4A-9372-FF8A1DE88ADC}">
      <dgm:prSet phldrT="[Text]" custT="1"/>
      <dgm:spPr/>
      <dgm:t>
        <a:bodyPr/>
        <a:lstStyle/>
        <a:p>
          <a:r>
            <a:rPr lang="en-US" sz="2400" dirty="0" smtClean="0"/>
            <a:t>Why You Should Care: </a:t>
          </a:r>
        </a:p>
        <a:p>
          <a:r>
            <a:rPr lang="en-US" sz="2400" dirty="0" smtClean="0"/>
            <a:t>Prevalence, Consequences, Costs</a:t>
          </a:r>
          <a:endParaRPr lang="en-US" sz="2400" dirty="0"/>
        </a:p>
      </dgm:t>
    </dgm:pt>
    <dgm:pt modelId="{3E967660-C2FD-40F2-97AB-6ED3707E7E7A}" type="parTrans" cxnId="{F2033ADC-FEDF-4D39-B8AA-7F0D4903DB74}">
      <dgm:prSet/>
      <dgm:spPr/>
      <dgm:t>
        <a:bodyPr/>
        <a:lstStyle/>
        <a:p>
          <a:endParaRPr lang="en-US" sz="2400"/>
        </a:p>
      </dgm:t>
    </dgm:pt>
    <dgm:pt modelId="{88601CCD-011A-418E-BBEF-DF1F573C5369}" type="sibTrans" cxnId="{F2033ADC-FEDF-4D39-B8AA-7F0D4903DB74}">
      <dgm:prSet/>
      <dgm:spPr/>
      <dgm:t>
        <a:bodyPr/>
        <a:lstStyle/>
        <a:p>
          <a:endParaRPr lang="en-US" sz="2400"/>
        </a:p>
      </dgm:t>
    </dgm:pt>
    <dgm:pt modelId="{980DBFD4-9A82-43D6-86E2-D3D9C5A9E647}">
      <dgm:prSet phldrT="[Text]" custT="1"/>
      <dgm:spPr/>
      <dgm:t>
        <a:bodyPr/>
        <a:lstStyle/>
        <a:p>
          <a:r>
            <a:rPr lang="en-US" sz="2400" dirty="0" smtClean="0"/>
            <a:t>Predicting VTE in Cancer</a:t>
          </a:r>
          <a:endParaRPr lang="en-US" sz="2400" dirty="0"/>
        </a:p>
      </dgm:t>
    </dgm:pt>
    <dgm:pt modelId="{5B047F34-881F-480C-B5DD-46FE6FBB790A}" type="parTrans" cxnId="{B910D3DB-9FC2-46BD-9FE4-F44A12327BDF}">
      <dgm:prSet/>
      <dgm:spPr/>
      <dgm:t>
        <a:bodyPr/>
        <a:lstStyle/>
        <a:p>
          <a:endParaRPr lang="en-US" sz="2400"/>
        </a:p>
      </dgm:t>
    </dgm:pt>
    <dgm:pt modelId="{04D451DC-FE8B-4B25-89D9-708763D7AE39}" type="sibTrans" cxnId="{B910D3DB-9FC2-46BD-9FE4-F44A12327BDF}">
      <dgm:prSet/>
      <dgm:spPr/>
      <dgm:t>
        <a:bodyPr/>
        <a:lstStyle/>
        <a:p>
          <a:endParaRPr lang="en-US" sz="2400"/>
        </a:p>
      </dgm:t>
    </dgm:pt>
    <dgm:pt modelId="{BF48EEB4-F1FF-4FC4-ABE8-14E0B0C8F617}">
      <dgm:prSet phldrT="[Text]" custT="1"/>
      <dgm:spPr/>
      <dgm:t>
        <a:bodyPr/>
        <a:lstStyle/>
        <a:p>
          <a:r>
            <a:rPr lang="en-US" sz="2400" dirty="0" smtClean="0"/>
            <a:t>Preventing VTE in Cancer</a:t>
          </a:r>
          <a:endParaRPr lang="en-US" sz="2400" dirty="0"/>
        </a:p>
      </dgm:t>
    </dgm:pt>
    <dgm:pt modelId="{F98AA5A5-1E55-4D14-AD9A-A238D9EBD86E}" type="parTrans" cxnId="{E5DAAF82-31B9-4AC9-A455-8361779881FE}">
      <dgm:prSet/>
      <dgm:spPr/>
      <dgm:t>
        <a:bodyPr/>
        <a:lstStyle/>
        <a:p>
          <a:endParaRPr lang="en-US" sz="2400"/>
        </a:p>
      </dgm:t>
    </dgm:pt>
    <dgm:pt modelId="{69046BD2-BC12-41CE-B1B5-544E6EC6597F}" type="sibTrans" cxnId="{E5DAAF82-31B9-4AC9-A455-8361779881FE}">
      <dgm:prSet/>
      <dgm:spPr/>
      <dgm:t>
        <a:bodyPr/>
        <a:lstStyle/>
        <a:p>
          <a:endParaRPr lang="en-US" sz="2400"/>
        </a:p>
      </dgm:t>
    </dgm:pt>
    <dgm:pt modelId="{E4CC5F88-981B-42DB-9FA3-E0D7C5CED590}" type="pres">
      <dgm:prSet presAssocID="{4748B844-7727-4AAE-B700-210054D1E598}" presName="Name0" presStyleCnt="0">
        <dgm:presLayoutVars>
          <dgm:chMax val="7"/>
          <dgm:chPref val="7"/>
          <dgm:dir/>
        </dgm:presLayoutVars>
      </dgm:prSet>
      <dgm:spPr/>
      <dgm:t>
        <a:bodyPr/>
        <a:lstStyle/>
        <a:p>
          <a:endParaRPr lang="en-US"/>
        </a:p>
      </dgm:t>
    </dgm:pt>
    <dgm:pt modelId="{291F1F6B-FDF1-46B7-A2A0-405C1E67DAC2}" type="pres">
      <dgm:prSet presAssocID="{4748B844-7727-4AAE-B700-210054D1E598}" presName="Name1" presStyleCnt="0"/>
      <dgm:spPr/>
      <dgm:t>
        <a:bodyPr/>
        <a:lstStyle/>
        <a:p>
          <a:endParaRPr lang="en-US"/>
        </a:p>
      </dgm:t>
    </dgm:pt>
    <dgm:pt modelId="{80949A69-8C93-4526-B7D4-0438D9456B09}" type="pres">
      <dgm:prSet presAssocID="{4748B844-7727-4AAE-B700-210054D1E598}" presName="cycle" presStyleCnt="0"/>
      <dgm:spPr/>
      <dgm:t>
        <a:bodyPr/>
        <a:lstStyle/>
        <a:p>
          <a:endParaRPr lang="en-US"/>
        </a:p>
      </dgm:t>
    </dgm:pt>
    <dgm:pt modelId="{EDE81746-5D9B-414B-99A3-2035A09A0CE3}" type="pres">
      <dgm:prSet presAssocID="{4748B844-7727-4AAE-B700-210054D1E598}" presName="srcNode" presStyleLbl="node1" presStyleIdx="0" presStyleCnt="3"/>
      <dgm:spPr/>
      <dgm:t>
        <a:bodyPr/>
        <a:lstStyle/>
        <a:p>
          <a:endParaRPr lang="en-US"/>
        </a:p>
      </dgm:t>
    </dgm:pt>
    <dgm:pt modelId="{26D48633-8548-40F0-910E-CAFD6B545DBB}" type="pres">
      <dgm:prSet presAssocID="{4748B844-7727-4AAE-B700-210054D1E598}" presName="conn" presStyleLbl="parChTrans1D2" presStyleIdx="0" presStyleCnt="1"/>
      <dgm:spPr/>
      <dgm:t>
        <a:bodyPr/>
        <a:lstStyle/>
        <a:p>
          <a:endParaRPr lang="en-US"/>
        </a:p>
      </dgm:t>
    </dgm:pt>
    <dgm:pt modelId="{41DCD997-7F40-4986-B74D-29997210022D}" type="pres">
      <dgm:prSet presAssocID="{4748B844-7727-4AAE-B700-210054D1E598}" presName="extraNode" presStyleLbl="node1" presStyleIdx="0" presStyleCnt="3"/>
      <dgm:spPr/>
      <dgm:t>
        <a:bodyPr/>
        <a:lstStyle/>
        <a:p>
          <a:endParaRPr lang="en-US"/>
        </a:p>
      </dgm:t>
    </dgm:pt>
    <dgm:pt modelId="{B875D590-B5CA-4D1D-AFE4-3199D1AF163D}" type="pres">
      <dgm:prSet presAssocID="{4748B844-7727-4AAE-B700-210054D1E598}" presName="dstNode" presStyleLbl="node1" presStyleIdx="0" presStyleCnt="3"/>
      <dgm:spPr/>
      <dgm:t>
        <a:bodyPr/>
        <a:lstStyle/>
        <a:p>
          <a:endParaRPr lang="en-US"/>
        </a:p>
      </dgm:t>
    </dgm:pt>
    <dgm:pt modelId="{AAADE691-1CD8-448C-9CFC-B9ADEEDC8923}" type="pres">
      <dgm:prSet presAssocID="{54E9B488-6FAC-4E4A-9372-FF8A1DE88ADC}" presName="text_1" presStyleLbl="node1" presStyleIdx="0" presStyleCnt="3">
        <dgm:presLayoutVars>
          <dgm:bulletEnabled val="1"/>
        </dgm:presLayoutVars>
      </dgm:prSet>
      <dgm:spPr/>
      <dgm:t>
        <a:bodyPr/>
        <a:lstStyle/>
        <a:p>
          <a:endParaRPr lang="en-US"/>
        </a:p>
      </dgm:t>
    </dgm:pt>
    <dgm:pt modelId="{4168A67B-B1FF-4E27-A3E2-CECA3DD1734F}" type="pres">
      <dgm:prSet presAssocID="{54E9B488-6FAC-4E4A-9372-FF8A1DE88ADC}" presName="accent_1" presStyleCnt="0"/>
      <dgm:spPr/>
      <dgm:t>
        <a:bodyPr/>
        <a:lstStyle/>
        <a:p>
          <a:endParaRPr lang="en-US"/>
        </a:p>
      </dgm:t>
    </dgm:pt>
    <dgm:pt modelId="{DD2EDF24-8F5C-44F5-9B37-DDFE8F9E4A8E}" type="pres">
      <dgm:prSet presAssocID="{54E9B488-6FAC-4E4A-9372-FF8A1DE88ADC}" presName="accentRepeatNode" presStyleLbl="solidFgAcc1" presStyleIdx="0" presStyleCnt="3"/>
      <dgm:spPr>
        <a:solidFill>
          <a:schemeClr val="accent1"/>
        </a:solidFill>
      </dgm:spPr>
      <dgm:t>
        <a:bodyPr/>
        <a:lstStyle/>
        <a:p>
          <a:endParaRPr lang="en-US"/>
        </a:p>
      </dgm:t>
    </dgm:pt>
    <dgm:pt modelId="{EDD58EC4-58D2-45C7-8C0A-DBBB746100AA}" type="pres">
      <dgm:prSet presAssocID="{980DBFD4-9A82-43D6-86E2-D3D9C5A9E647}" presName="text_2" presStyleLbl="node1" presStyleIdx="1" presStyleCnt="3">
        <dgm:presLayoutVars>
          <dgm:bulletEnabled val="1"/>
        </dgm:presLayoutVars>
      </dgm:prSet>
      <dgm:spPr/>
      <dgm:t>
        <a:bodyPr/>
        <a:lstStyle/>
        <a:p>
          <a:endParaRPr lang="en-US"/>
        </a:p>
      </dgm:t>
    </dgm:pt>
    <dgm:pt modelId="{214AA36E-5DB0-4785-A08F-44902360BFAF}" type="pres">
      <dgm:prSet presAssocID="{980DBFD4-9A82-43D6-86E2-D3D9C5A9E647}" presName="accent_2" presStyleCnt="0"/>
      <dgm:spPr/>
      <dgm:t>
        <a:bodyPr/>
        <a:lstStyle/>
        <a:p>
          <a:endParaRPr lang="en-US"/>
        </a:p>
      </dgm:t>
    </dgm:pt>
    <dgm:pt modelId="{DCE34DD1-B37F-4CEC-A05E-04441B82660B}" type="pres">
      <dgm:prSet presAssocID="{980DBFD4-9A82-43D6-86E2-D3D9C5A9E647}" presName="accentRepeatNode" presStyleLbl="solidFgAcc1" presStyleIdx="1" presStyleCnt="3"/>
      <dgm:spPr>
        <a:solidFill>
          <a:schemeClr val="accent1"/>
        </a:solidFill>
      </dgm:spPr>
      <dgm:t>
        <a:bodyPr/>
        <a:lstStyle/>
        <a:p>
          <a:endParaRPr lang="en-US"/>
        </a:p>
      </dgm:t>
    </dgm:pt>
    <dgm:pt modelId="{90D61382-B5F9-4740-9526-5BED9331F518}" type="pres">
      <dgm:prSet presAssocID="{BF48EEB4-F1FF-4FC4-ABE8-14E0B0C8F617}" presName="text_3" presStyleLbl="node1" presStyleIdx="2" presStyleCnt="3" custLinFactNeighborX="-1855" custLinFactNeighborY="4369">
        <dgm:presLayoutVars>
          <dgm:bulletEnabled val="1"/>
        </dgm:presLayoutVars>
      </dgm:prSet>
      <dgm:spPr/>
      <dgm:t>
        <a:bodyPr/>
        <a:lstStyle/>
        <a:p>
          <a:endParaRPr lang="en-US"/>
        </a:p>
      </dgm:t>
    </dgm:pt>
    <dgm:pt modelId="{41FBB9F7-E175-452B-8FFA-3BA1B67DA7D1}" type="pres">
      <dgm:prSet presAssocID="{BF48EEB4-F1FF-4FC4-ABE8-14E0B0C8F617}" presName="accent_3" presStyleCnt="0"/>
      <dgm:spPr/>
      <dgm:t>
        <a:bodyPr/>
        <a:lstStyle/>
        <a:p>
          <a:endParaRPr lang="en-US"/>
        </a:p>
      </dgm:t>
    </dgm:pt>
    <dgm:pt modelId="{591799C9-EB39-44AE-A1B6-5DE17C93EBEC}" type="pres">
      <dgm:prSet presAssocID="{BF48EEB4-F1FF-4FC4-ABE8-14E0B0C8F617}" presName="accentRepeatNode" presStyleLbl="solidFgAcc1" presStyleIdx="2" presStyleCnt="3"/>
      <dgm:spPr>
        <a:solidFill>
          <a:schemeClr val="accent1"/>
        </a:solidFill>
      </dgm:spPr>
      <dgm:t>
        <a:bodyPr/>
        <a:lstStyle/>
        <a:p>
          <a:endParaRPr lang="en-US"/>
        </a:p>
      </dgm:t>
    </dgm:pt>
  </dgm:ptLst>
  <dgm:cxnLst>
    <dgm:cxn modelId="{E5DAAF82-31B9-4AC9-A455-8361779881FE}" srcId="{4748B844-7727-4AAE-B700-210054D1E598}" destId="{BF48EEB4-F1FF-4FC4-ABE8-14E0B0C8F617}" srcOrd="2" destOrd="0" parTransId="{F98AA5A5-1E55-4D14-AD9A-A238D9EBD86E}" sibTransId="{69046BD2-BC12-41CE-B1B5-544E6EC6597F}"/>
    <dgm:cxn modelId="{B910D3DB-9FC2-46BD-9FE4-F44A12327BDF}" srcId="{4748B844-7727-4AAE-B700-210054D1E598}" destId="{980DBFD4-9A82-43D6-86E2-D3D9C5A9E647}" srcOrd="1" destOrd="0" parTransId="{5B047F34-881F-480C-B5DD-46FE6FBB790A}" sibTransId="{04D451DC-FE8B-4B25-89D9-708763D7AE39}"/>
    <dgm:cxn modelId="{F2033ADC-FEDF-4D39-B8AA-7F0D4903DB74}" srcId="{4748B844-7727-4AAE-B700-210054D1E598}" destId="{54E9B488-6FAC-4E4A-9372-FF8A1DE88ADC}" srcOrd="0" destOrd="0" parTransId="{3E967660-C2FD-40F2-97AB-6ED3707E7E7A}" sibTransId="{88601CCD-011A-418E-BBEF-DF1F573C5369}"/>
    <dgm:cxn modelId="{03695D9C-0B9B-4F79-9EBD-F985484EED90}" type="presOf" srcId="{980DBFD4-9A82-43D6-86E2-D3D9C5A9E647}" destId="{EDD58EC4-58D2-45C7-8C0A-DBBB746100AA}" srcOrd="0" destOrd="0" presId="urn:microsoft.com/office/officeart/2008/layout/VerticalCurvedList"/>
    <dgm:cxn modelId="{31F8C067-476B-4C07-B98E-0FCF0173CC4E}" type="presOf" srcId="{88601CCD-011A-418E-BBEF-DF1F573C5369}" destId="{26D48633-8548-40F0-910E-CAFD6B545DBB}" srcOrd="0" destOrd="0" presId="urn:microsoft.com/office/officeart/2008/layout/VerticalCurvedList"/>
    <dgm:cxn modelId="{F4AD817B-E9F0-4C25-96F6-3F568716EC53}" type="presOf" srcId="{54E9B488-6FAC-4E4A-9372-FF8A1DE88ADC}" destId="{AAADE691-1CD8-448C-9CFC-B9ADEEDC8923}" srcOrd="0" destOrd="0" presId="urn:microsoft.com/office/officeart/2008/layout/VerticalCurvedList"/>
    <dgm:cxn modelId="{08FB5095-ED12-47C7-B209-F888CFCDF3DE}" type="presOf" srcId="{4748B844-7727-4AAE-B700-210054D1E598}" destId="{E4CC5F88-981B-42DB-9FA3-E0D7C5CED590}" srcOrd="0" destOrd="0" presId="urn:microsoft.com/office/officeart/2008/layout/VerticalCurvedList"/>
    <dgm:cxn modelId="{AA2573E2-E308-4B2B-B320-4599DF1BCA8A}" type="presOf" srcId="{BF48EEB4-F1FF-4FC4-ABE8-14E0B0C8F617}" destId="{90D61382-B5F9-4740-9526-5BED9331F518}" srcOrd="0" destOrd="0" presId="urn:microsoft.com/office/officeart/2008/layout/VerticalCurvedList"/>
    <dgm:cxn modelId="{F01421ED-1A0D-4F76-A72F-250902AEAC18}" type="presParOf" srcId="{E4CC5F88-981B-42DB-9FA3-E0D7C5CED590}" destId="{291F1F6B-FDF1-46B7-A2A0-405C1E67DAC2}" srcOrd="0" destOrd="0" presId="urn:microsoft.com/office/officeart/2008/layout/VerticalCurvedList"/>
    <dgm:cxn modelId="{C1BC67A9-0854-4598-877F-041385518568}" type="presParOf" srcId="{291F1F6B-FDF1-46B7-A2A0-405C1E67DAC2}" destId="{80949A69-8C93-4526-B7D4-0438D9456B09}" srcOrd="0" destOrd="0" presId="urn:microsoft.com/office/officeart/2008/layout/VerticalCurvedList"/>
    <dgm:cxn modelId="{642C6176-1133-49CB-95C6-C25E5D94479D}" type="presParOf" srcId="{80949A69-8C93-4526-B7D4-0438D9456B09}" destId="{EDE81746-5D9B-414B-99A3-2035A09A0CE3}" srcOrd="0" destOrd="0" presId="urn:microsoft.com/office/officeart/2008/layout/VerticalCurvedList"/>
    <dgm:cxn modelId="{40D0DE9C-74D5-4D81-AA9F-5E857C24FADD}" type="presParOf" srcId="{80949A69-8C93-4526-B7D4-0438D9456B09}" destId="{26D48633-8548-40F0-910E-CAFD6B545DBB}" srcOrd="1" destOrd="0" presId="urn:microsoft.com/office/officeart/2008/layout/VerticalCurvedList"/>
    <dgm:cxn modelId="{BCEFF43A-6772-42D3-9897-02A5DB4F8C9F}" type="presParOf" srcId="{80949A69-8C93-4526-B7D4-0438D9456B09}" destId="{41DCD997-7F40-4986-B74D-29997210022D}" srcOrd="2" destOrd="0" presId="urn:microsoft.com/office/officeart/2008/layout/VerticalCurvedList"/>
    <dgm:cxn modelId="{F65D6A7F-A2D6-42FC-87E8-40B575B049E6}" type="presParOf" srcId="{80949A69-8C93-4526-B7D4-0438D9456B09}" destId="{B875D590-B5CA-4D1D-AFE4-3199D1AF163D}" srcOrd="3" destOrd="0" presId="urn:microsoft.com/office/officeart/2008/layout/VerticalCurvedList"/>
    <dgm:cxn modelId="{E3E343E4-6196-4831-8E4A-B17E53283777}" type="presParOf" srcId="{291F1F6B-FDF1-46B7-A2A0-405C1E67DAC2}" destId="{AAADE691-1CD8-448C-9CFC-B9ADEEDC8923}" srcOrd="1" destOrd="0" presId="urn:microsoft.com/office/officeart/2008/layout/VerticalCurvedList"/>
    <dgm:cxn modelId="{9CD3E5C6-2B31-4D25-8B7E-4A6B4B16786D}" type="presParOf" srcId="{291F1F6B-FDF1-46B7-A2A0-405C1E67DAC2}" destId="{4168A67B-B1FF-4E27-A3E2-CECA3DD1734F}" srcOrd="2" destOrd="0" presId="urn:microsoft.com/office/officeart/2008/layout/VerticalCurvedList"/>
    <dgm:cxn modelId="{008EFC1B-5D4E-4E12-9A86-376039AB5662}" type="presParOf" srcId="{4168A67B-B1FF-4E27-A3E2-CECA3DD1734F}" destId="{DD2EDF24-8F5C-44F5-9B37-DDFE8F9E4A8E}" srcOrd="0" destOrd="0" presId="urn:microsoft.com/office/officeart/2008/layout/VerticalCurvedList"/>
    <dgm:cxn modelId="{98C2BBC2-3804-4C8B-8E00-11308BE7ED19}" type="presParOf" srcId="{291F1F6B-FDF1-46B7-A2A0-405C1E67DAC2}" destId="{EDD58EC4-58D2-45C7-8C0A-DBBB746100AA}" srcOrd="3" destOrd="0" presId="urn:microsoft.com/office/officeart/2008/layout/VerticalCurvedList"/>
    <dgm:cxn modelId="{79A8F500-53DE-42E2-A071-4A232F1987E0}" type="presParOf" srcId="{291F1F6B-FDF1-46B7-A2A0-405C1E67DAC2}" destId="{214AA36E-5DB0-4785-A08F-44902360BFAF}" srcOrd="4" destOrd="0" presId="urn:microsoft.com/office/officeart/2008/layout/VerticalCurvedList"/>
    <dgm:cxn modelId="{E6F3F152-8F1F-4930-862D-A813A362B45C}" type="presParOf" srcId="{214AA36E-5DB0-4785-A08F-44902360BFAF}" destId="{DCE34DD1-B37F-4CEC-A05E-04441B82660B}" srcOrd="0" destOrd="0" presId="urn:microsoft.com/office/officeart/2008/layout/VerticalCurvedList"/>
    <dgm:cxn modelId="{32D07414-32B5-4539-BAA1-0DCBFE69F7FA}" type="presParOf" srcId="{291F1F6B-FDF1-46B7-A2A0-405C1E67DAC2}" destId="{90D61382-B5F9-4740-9526-5BED9331F518}" srcOrd="5" destOrd="0" presId="urn:microsoft.com/office/officeart/2008/layout/VerticalCurvedList"/>
    <dgm:cxn modelId="{4C7AD29D-58B9-437F-ADB1-9915369DD010}" type="presParOf" srcId="{291F1F6B-FDF1-46B7-A2A0-405C1E67DAC2}" destId="{41FBB9F7-E175-452B-8FFA-3BA1B67DA7D1}" srcOrd="6" destOrd="0" presId="urn:microsoft.com/office/officeart/2008/layout/VerticalCurvedList"/>
    <dgm:cxn modelId="{224B905D-F69F-43F4-9673-44DC67BAD27B}" type="presParOf" srcId="{41FBB9F7-E175-452B-8FFA-3BA1B67DA7D1}" destId="{591799C9-EB39-44AE-A1B6-5DE17C93EBE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8C9D5C-7ABB-4D54-9267-02B9E460E693}" type="doc">
      <dgm:prSet loTypeId="urn:microsoft.com/office/officeart/2005/8/layout/arrow5" loCatId="process" qsTypeId="urn:microsoft.com/office/officeart/2005/8/quickstyle/simple2" qsCatId="simple" csTypeId="urn:microsoft.com/office/officeart/2005/8/colors/accent1_2" csCatId="accent1" phldr="1"/>
      <dgm:spPr/>
      <dgm:t>
        <a:bodyPr/>
        <a:lstStyle/>
        <a:p>
          <a:endParaRPr lang="en-US"/>
        </a:p>
      </dgm:t>
    </dgm:pt>
    <dgm:pt modelId="{ADEC0B3A-E5D6-490A-9943-C92E51AC679E}">
      <dgm:prSet phldrT="[Text]" custT="1"/>
      <dgm:spPr/>
      <dgm:t>
        <a:bodyPr/>
        <a:lstStyle/>
        <a:p>
          <a:r>
            <a:rPr lang="en-US" sz="1600" dirty="0" smtClean="0"/>
            <a:t>“</a:t>
          </a:r>
          <a:r>
            <a:rPr lang="en-US" sz="2000" dirty="0" smtClean="0"/>
            <a:t>Specific” studies</a:t>
          </a:r>
          <a:endParaRPr lang="en-US" sz="2000" dirty="0"/>
        </a:p>
      </dgm:t>
    </dgm:pt>
    <dgm:pt modelId="{1DC39F64-65EB-4BE1-9F1C-7B2AEF884ED3}" type="parTrans" cxnId="{84798344-9BC5-4135-BA3E-77EF8DE682C9}">
      <dgm:prSet/>
      <dgm:spPr/>
      <dgm:t>
        <a:bodyPr/>
        <a:lstStyle/>
        <a:p>
          <a:endParaRPr lang="en-US"/>
        </a:p>
      </dgm:t>
    </dgm:pt>
    <dgm:pt modelId="{E708F836-4F33-4962-BF98-7AF560EDB59B}" type="sibTrans" cxnId="{84798344-9BC5-4135-BA3E-77EF8DE682C9}">
      <dgm:prSet/>
      <dgm:spPr/>
      <dgm:t>
        <a:bodyPr/>
        <a:lstStyle/>
        <a:p>
          <a:endParaRPr lang="en-US"/>
        </a:p>
      </dgm:t>
    </dgm:pt>
    <dgm:pt modelId="{8CD3BCAA-87D5-4B8E-93B6-A609B2B1A034}">
      <dgm:prSet phldrT="[Text]" custT="1"/>
      <dgm:spPr/>
      <dgm:t>
        <a:bodyPr/>
        <a:lstStyle/>
        <a:p>
          <a:r>
            <a:rPr lang="en-US" sz="2000" dirty="0" smtClean="0"/>
            <a:t>CONKO, FRAGEM, Myeloma</a:t>
          </a:r>
          <a:endParaRPr lang="en-US" sz="2000" dirty="0"/>
        </a:p>
      </dgm:t>
    </dgm:pt>
    <dgm:pt modelId="{257FC941-5C16-48FA-B06A-C8CEF7569593}" type="parTrans" cxnId="{31869B46-8888-4915-9F2E-DBF7C536BDAE}">
      <dgm:prSet/>
      <dgm:spPr/>
      <dgm:t>
        <a:bodyPr/>
        <a:lstStyle/>
        <a:p>
          <a:endParaRPr lang="en-US"/>
        </a:p>
      </dgm:t>
    </dgm:pt>
    <dgm:pt modelId="{6FD2C8FD-4CEA-4925-99EE-FC16C1F35AED}" type="sibTrans" cxnId="{31869B46-8888-4915-9F2E-DBF7C536BDAE}">
      <dgm:prSet/>
      <dgm:spPr/>
      <dgm:t>
        <a:bodyPr/>
        <a:lstStyle/>
        <a:p>
          <a:endParaRPr lang="en-US"/>
        </a:p>
      </dgm:t>
    </dgm:pt>
    <dgm:pt modelId="{2BD34221-BFA5-4E7B-B2E9-C7C3DC69F6EC}">
      <dgm:prSet phldrT="[Text]" custT="1"/>
      <dgm:spPr/>
      <dgm:t>
        <a:bodyPr/>
        <a:lstStyle/>
        <a:p>
          <a:r>
            <a:rPr lang="en-US" sz="2000" dirty="0" smtClean="0"/>
            <a:t>Very high event rates</a:t>
          </a:r>
          <a:endParaRPr lang="en-US" sz="2000" dirty="0"/>
        </a:p>
      </dgm:t>
    </dgm:pt>
    <dgm:pt modelId="{484F91C8-7269-47EC-BD98-B25DF6FE9674}" type="parTrans" cxnId="{5BA1B7B0-97C7-4483-8C3F-B1D2A663FB27}">
      <dgm:prSet/>
      <dgm:spPr/>
      <dgm:t>
        <a:bodyPr/>
        <a:lstStyle/>
        <a:p>
          <a:endParaRPr lang="en-US"/>
        </a:p>
      </dgm:t>
    </dgm:pt>
    <dgm:pt modelId="{B17FF6C4-E751-4781-AA10-67B8BF23207E}" type="sibTrans" cxnId="{5BA1B7B0-97C7-4483-8C3F-B1D2A663FB27}">
      <dgm:prSet/>
      <dgm:spPr/>
      <dgm:t>
        <a:bodyPr/>
        <a:lstStyle/>
        <a:p>
          <a:endParaRPr lang="en-US"/>
        </a:p>
      </dgm:t>
    </dgm:pt>
    <dgm:pt modelId="{EB0EFF7D-4A88-4691-A7DC-B3C49D44DB3F}">
      <dgm:prSet phldrT="[Text]" custT="1"/>
      <dgm:spPr>
        <a:solidFill>
          <a:schemeClr val="accent2"/>
        </a:solidFill>
      </dgm:spPr>
      <dgm:t>
        <a:bodyPr/>
        <a:lstStyle/>
        <a:p>
          <a:r>
            <a:rPr lang="en-US" sz="1900" dirty="0" smtClean="0"/>
            <a:t>“General” studies</a:t>
          </a:r>
          <a:endParaRPr lang="en-US" sz="1900" dirty="0"/>
        </a:p>
      </dgm:t>
    </dgm:pt>
    <dgm:pt modelId="{8F12FFD0-1306-4F51-ABBC-036A79586A55}" type="parTrans" cxnId="{2CDB6785-5D8B-4099-BCB0-DF1E76471129}">
      <dgm:prSet/>
      <dgm:spPr/>
      <dgm:t>
        <a:bodyPr/>
        <a:lstStyle/>
        <a:p>
          <a:endParaRPr lang="en-US"/>
        </a:p>
      </dgm:t>
    </dgm:pt>
    <dgm:pt modelId="{2C317D3E-A1D8-4A72-ACE2-F31AB98BD7AD}" type="sibTrans" cxnId="{2CDB6785-5D8B-4099-BCB0-DF1E76471129}">
      <dgm:prSet/>
      <dgm:spPr/>
      <dgm:t>
        <a:bodyPr/>
        <a:lstStyle/>
        <a:p>
          <a:endParaRPr lang="en-US"/>
        </a:p>
      </dgm:t>
    </dgm:pt>
    <dgm:pt modelId="{2A2D9393-A149-45B8-BA25-5DD54256351E}">
      <dgm:prSet phldrT="[Text]" custT="1"/>
      <dgm:spPr>
        <a:solidFill>
          <a:schemeClr val="accent2"/>
        </a:solidFill>
      </dgm:spPr>
      <dgm:t>
        <a:bodyPr/>
        <a:lstStyle/>
        <a:p>
          <a:r>
            <a:rPr lang="en-US" sz="1900" dirty="0" smtClean="0"/>
            <a:t>PROTECHT, SAVE-ONCO</a:t>
          </a:r>
          <a:endParaRPr lang="en-US" sz="1900" dirty="0"/>
        </a:p>
      </dgm:t>
    </dgm:pt>
    <dgm:pt modelId="{E4F8D2F6-FFB0-4D3F-84B5-1E3C7300F93E}" type="parTrans" cxnId="{EDF54617-992A-4838-9217-0DCF2389DB76}">
      <dgm:prSet/>
      <dgm:spPr/>
      <dgm:t>
        <a:bodyPr/>
        <a:lstStyle/>
        <a:p>
          <a:endParaRPr lang="en-US"/>
        </a:p>
      </dgm:t>
    </dgm:pt>
    <dgm:pt modelId="{4DB8E94D-D0F7-4157-AE50-706FE84F9CA9}" type="sibTrans" cxnId="{EDF54617-992A-4838-9217-0DCF2389DB76}">
      <dgm:prSet/>
      <dgm:spPr/>
      <dgm:t>
        <a:bodyPr/>
        <a:lstStyle/>
        <a:p>
          <a:endParaRPr lang="en-US"/>
        </a:p>
      </dgm:t>
    </dgm:pt>
    <dgm:pt modelId="{58783A9A-BE6B-4C54-9961-F7538E208A23}">
      <dgm:prSet phldrT="[Text]" custT="1"/>
      <dgm:spPr>
        <a:solidFill>
          <a:schemeClr val="accent2"/>
        </a:solidFill>
      </dgm:spPr>
      <dgm:t>
        <a:bodyPr/>
        <a:lstStyle/>
        <a:p>
          <a:r>
            <a:rPr lang="en-US" sz="1900" dirty="0" smtClean="0"/>
            <a:t>Lower event rates</a:t>
          </a:r>
          <a:endParaRPr lang="en-US" sz="1900" dirty="0"/>
        </a:p>
      </dgm:t>
    </dgm:pt>
    <dgm:pt modelId="{BD1EF6C0-5073-4945-8C49-144AACFBB5F3}" type="parTrans" cxnId="{5CCD81C3-B3FE-424F-AA79-3B3084CE67CA}">
      <dgm:prSet/>
      <dgm:spPr/>
      <dgm:t>
        <a:bodyPr/>
        <a:lstStyle/>
        <a:p>
          <a:endParaRPr lang="en-US"/>
        </a:p>
      </dgm:t>
    </dgm:pt>
    <dgm:pt modelId="{89662515-4F19-48B4-8EA3-1C99F1219B3D}" type="sibTrans" cxnId="{5CCD81C3-B3FE-424F-AA79-3B3084CE67CA}">
      <dgm:prSet/>
      <dgm:spPr/>
      <dgm:t>
        <a:bodyPr/>
        <a:lstStyle/>
        <a:p>
          <a:endParaRPr lang="en-US"/>
        </a:p>
      </dgm:t>
    </dgm:pt>
    <dgm:pt modelId="{CB146638-7201-4298-82F5-3ED527A1011E}">
      <dgm:prSet phldrT="[Text]" custT="1"/>
      <dgm:spPr/>
      <dgm:t>
        <a:bodyPr/>
        <a:lstStyle/>
        <a:p>
          <a:r>
            <a:rPr lang="en-US" sz="2000" dirty="0" smtClean="0"/>
            <a:t>Homogenous populations (pancreas, myeloma)</a:t>
          </a:r>
          <a:endParaRPr lang="en-US" sz="2000" dirty="0"/>
        </a:p>
      </dgm:t>
    </dgm:pt>
    <dgm:pt modelId="{05E86A85-9246-45C7-AC46-8B8EB4EA1FC1}" type="parTrans" cxnId="{CD99D802-4844-4300-94F9-C4218F284EC9}">
      <dgm:prSet/>
      <dgm:spPr/>
      <dgm:t>
        <a:bodyPr/>
        <a:lstStyle/>
        <a:p>
          <a:endParaRPr lang="en-US"/>
        </a:p>
      </dgm:t>
    </dgm:pt>
    <dgm:pt modelId="{C8BEFB9F-F1C4-424A-835C-F5AC82902DED}" type="sibTrans" cxnId="{CD99D802-4844-4300-94F9-C4218F284EC9}">
      <dgm:prSet/>
      <dgm:spPr/>
      <dgm:t>
        <a:bodyPr/>
        <a:lstStyle/>
        <a:p>
          <a:endParaRPr lang="en-US"/>
        </a:p>
      </dgm:t>
    </dgm:pt>
    <dgm:pt modelId="{CE514FFD-275F-4424-B837-C7714AF29543}">
      <dgm:prSet phldrT="[Text]"/>
      <dgm:spPr/>
      <dgm:t>
        <a:bodyPr/>
        <a:lstStyle/>
        <a:p>
          <a:endParaRPr lang="en-US" sz="1200" dirty="0"/>
        </a:p>
      </dgm:t>
    </dgm:pt>
    <dgm:pt modelId="{8E06707E-2447-4266-AA00-F92210AE3930}" type="parTrans" cxnId="{A9E9A3B7-D46D-44CE-AD8C-7D38944ECF27}">
      <dgm:prSet/>
      <dgm:spPr/>
      <dgm:t>
        <a:bodyPr/>
        <a:lstStyle/>
        <a:p>
          <a:endParaRPr lang="en-US"/>
        </a:p>
      </dgm:t>
    </dgm:pt>
    <dgm:pt modelId="{E19841E5-BB3A-47D6-AB0F-875AEFD1FAB6}" type="sibTrans" cxnId="{A9E9A3B7-D46D-44CE-AD8C-7D38944ECF27}">
      <dgm:prSet/>
      <dgm:spPr/>
      <dgm:t>
        <a:bodyPr/>
        <a:lstStyle/>
        <a:p>
          <a:endParaRPr lang="en-US"/>
        </a:p>
      </dgm:t>
    </dgm:pt>
    <dgm:pt modelId="{905AD613-7DA5-495D-A6E3-6DFCE2A75BDE}">
      <dgm:prSet phldrT="[Text]" custT="1"/>
      <dgm:spPr>
        <a:solidFill>
          <a:schemeClr val="accent2"/>
        </a:solidFill>
      </dgm:spPr>
      <dgm:t>
        <a:bodyPr/>
        <a:lstStyle/>
        <a:p>
          <a:r>
            <a:rPr lang="en-US" sz="1900" dirty="0" err="1" smtClean="0"/>
            <a:t>Heterogenous</a:t>
          </a:r>
          <a:r>
            <a:rPr lang="en-US" sz="1900" dirty="0" smtClean="0"/>
            <a:t> populations (multiple sites, stages, chemo)</a:t>
          </a:r>
          <a:endParaRPr lang="en-US" sz="1900" dirty="0"/>
        </a:p>
      </dgm:t>
    </dgm:pt>
    <dgm:pt modelId="{5C578F4C-C78B-421D-AD36-956B75141214}" type="parTrans" cxnId="{105E44C9-37FA-42F7-98A8-B5EF52E2A432}">
      <dgm:prSet/>
      <dgm:spPr/>
      <dgm:t>
        <a:bodyPr/>
        <a:lstStyle/>
        <a:p>
          <a:endParaRPr lang="en-US"/>
        </a:p>
      </dgm:t>
    </dgm:pt>
    <dgm:pt modelId="{F2F69E09-DCEB-4599-9D90-399B0D5627B1}" type="sibTrans" cxnId="{105E44C9-37FA-42F7-98A8-B5EF52E2A432}">
      <dgm:prSet/>
      <dgm:spPr/>
      <dgm:t>
        <a:bodyPr/>
        <a:lstStyle/>
        <a:p>
          <a:endParaRPr lang="en-US"/>
        </a:p>
      </dgm:t>
    </dgm:pt>
    <dgm:pt modelId="{184933F3-2792-4FA6-B9DE-4D7252FE843D}">
      <dgm:prSet phldrT="[Text]"/>
      <dgm:spPr>
        <a:solidFill>
          <a:schemeClr val="accent2"/>
        </a:solidFill>
      </dgm:spPr>
      <dgm:t>
        <a:bodyPr/>
        <a:lstStyle/>
        <a:p>
          <a:endParaRPr lang="en-US" sz="1200" dirty="0"/>
        </a:p>
      </dgm:t>
    </dgm:pt>
    <dgm:pt modelId="{39F97221-4B3D-4FAC-85CE-50C886A6FC28}" type="parTrans" cxnId="{9BCD9124-9C78-49C0-A12E-B6A2616E4BE4}">
      <dgm:prSet/>
      <dgm:spPr/>
      <dgm:t>
        <a:bodyPr/>
        <a:lstStyle/>
        <a:p>
          <a:endParaRPr lang="en-US"/>
        </a:p>
      </dgm:t>
    </dgm:pt>
    <dgm:pt modelId="{CCB71F41-9550-4221-BD7E-1EC8A9B65047}" type="sibTrans" cxnId="{9BCD9124-9C78-49C0-A12E-B6A2616E4BE4}">
      <dgm:prSet/>
      <dgm:spPr/>
      <dgm:t>
        <a:bodyPr/>
        <a:lstStyle/>
        <a:p>
          <a:endParaRPr lang="en-US"/>
        </a:p>
      </dgm:t>
    </dgm:pt>
    <dgm:pt modelId="{11DB0718-FE4A-48ED-8D6F-50E9BF4C39DA}">
      <dgm:prSet phldrT="[Text]" custT="1"/>
      <dgm:spPr>
        <a:solidFill>
          <a:schemeClr val="accent2"/>
        </a:solidFill>
      </dgm:spPr>
      <dgm:t>
        <a:bodyPr/>
        <a:lstStyle/>
        <a:p>
          <a:r>
            <a:rPr lang="en-US" sz="1900" u="sng" dirty="0" smtClean="0"/>
            <a:t>But</a:t>
          </a:r>
          <a:r>
            <a:rPr lang="en-US" sz="1900" u="none" dirty="0" smtClean="0"/>
            <a:t>: </a:t>
          </a:r>
          <a:r>
            <a:rPr lang="en-US" sz="1900" dirty="0" smtClean="0"/>
            <a:t>potential greater effect on public health burden</a:t>
          </a:r>
          <a:endParaRPr lang="en-US" sz="1900" dirty="0"/>
        </a:p>
      </dgm:t>
    </dgm:pt>
    <dgm:pt modelId="{BC2A8AF3-C1F0-48B5-8822-710FB37C048B}" type="parTrans" cxnId="{AEF44B4C-4691-4D77-B547-F55944F4ECD4}">
      <dgm:prSet/>
      <dgm:spPr/>
      <dgm:t>
        <a:bodyPr/>
        <a:lstStyle/>
        <a:p>
          <a:endParaRPr lang="en-US"/>
        </a:p>
      </dgm:t>
    </dgm:pt>
    <dgm:pt modelId="{B8E8F2B3-D794-40C1-B6AB-4F8532052052}" type="sibTrans" cxnId="{AEF44B4C-4691-4D77-B547-F55944F4ECD4}">
      <dgm:prSet/>
      <dgm:spPr/>
      <dgm:t>
        <a:bodyPr/>
        <a:lstStyle/>
        <a:p>
          <a:endParaRPr lang="en-US"/>
        </a:p>
      </dgm:t>
    </dgm:pt>
    <dgm:pt modelId="{89C9619B-434B-42AA-A95D-A35193330FEB}">
      <dgm:prSet phldrT="[Text]" custT="1"/>
      <dgm:spPr/>
      <dgm:t>
        <a:bodyPr/>
        <a:lstStyle/>
        <a:p>
          <a:r>
            <a:rPr lang="en-US" sz="2000" u="sng" dirty="0" smtClean="0"/>
            <a:t>But</a:t>
          </a:r>
          <a:r>
            <a:rPr lang="en-US" sz="2000" u="none" dirty="0" smtClean="0"/>
            <a:t>: </a:t>
          </a:r>
          <a:r>
            <a:rPr lang="en-US" sz="2000" dirty="0" smtClean="0"/>
            <a:t>smaller effect on public health burden</a:t>
          </a:r>
          <a:endParaRPr lang="en-US" sz="2000" dirty="0"/>
        </a:p>
      </dgm:t>
    </dgm:pt>
    <dgm:pt modelId="{471DD9DD-EA4D-44B3-B048-EDB7DF3D9541}" type="parTrans" cxnId="{CAE269EA-07B5-4A04-B3E8-0417268AC69D}">
      <dgm:prSet/>
      <dgm:spPr/>
      <dgm:t>
        <a:bodyPr/>
        <a:lstStyle/>
        <a:p>
          <a:endParaRPr lang="en-US"/>
        </a:p>
      </dgm:t>
    </dgm:pt>
    <dgm:pt modelId="{038EF5AB-EE73-4913-B1C6-58898352AA61}" type="sibTrans" cxnId="{CAE269EA-07B5-4A04-B3E8-0417268AC69D}">
      <dgm:prSet/>
      <dgm:spPr/>
      <dgm:t>
        <a:bodyPr/>
        <a:lstStyle/>
        <a:p>
          <a:endParaRPr lang="en-US"/>
        </a:p>
      </dgm:t>
    </dgm:pt>
    <dgm:pt modelId="{F4614B90-DB7B-4122-81E8-291896002F79}" type="pres">
      <dgm:prSet presAssocID="{138C9D5C-7ABB-4D54-9267-02B9E460E693}" presName="diagram" presStyleCnt="0">
        <dgm:presLayoutVars>
          <dgm:dir/>
          <dgm:resizeHandles val="exact"/>
        </dgm:presLayoutVars>
      </dgm:prSet>
      <dgm:spPr/>
      <dgm:t>
        <a:bodyPr/>
        <a:lstStyle/>
        <a:p>
          <a:endParaRPr lang="en-US"/>
        </a:p>
      </dgm:t>
    </dgm:pt>
    <dgm:pt modelId="{134BAD90-2F7E-432C-ABBE-646B9B7F217E}" type="pres">
      <dgm:prSet presAssocID="{ADEC0B3A-E5D6-490A-9943-C92E51AC679E}" presName="arrow" presStyleLbl="node1" presStyleIdx="0" presStyleCnt="2" custScaleX="129278">
        <dgm:presLayoutVars>
          <dgm:bulletEnabled val="1"/>
        </dgm:presLayoutVars>
      </dgm:prSet>
      <dgm:spPr/>
      <dgm:t>
        <a:bodyPr/>
        <a:lstStyle/>
        <a:p>
          <a:endParaRPr lang="en-US"/>
        </a:p>
      </dgm:t>
    </dgm:pt>
    <dgm:pt modelId="{5AC41D85-0BA7-4706-9E98-FC194BD54E92}" type="pres">
      <dgm:prSet presAssocID="{EB0EFF7D-4A88-4691-A7DC-B3C49D44DB3F}" presName="arrow" presStyleLbl="node1" presStyleIdx="1" presStyleCnt="2" custScaleX="125238">
        <dgm:presLayoutVars>
          <dgm:bulletEnabled val="1"/>
        </dgm:presLayoutVars>
      </dgm:prSet>
      <dgm:spPr/>
      <dgm:t>
        <a:bodyPr/>
        <a:lstStyle/>
        <a:p>
          <a:endParaRPr lang="en-US"/>
        </a:p>
      </dgm:t>
    </dgm:pt>
  </dgm:ptLst>
  <dgm:cxnLst>
    <dgm:cxn modelId="{8FD1F0AE-4E00-4DD5-BC7D-3BC27B9677A6}" type="presOf" srcId="{ADEC0B3A-E5D6-490A-9943-C92E51AC679E}" destId="{134BAD90-2F7E-432C-ABBE-646B9B7F217E}" srcOrd="0" destOrd="0" presId="urn:microsoft.com/office/officeart/2005/8/layout/arrow5"/>
    <dgm:cxn modelId="{EDF54617-992A-4838-9217-0DCF2389DB76}" srcId="{EB0EFF7D-4A88-4691-A7DC-B3C49D44DB3F}" destId="{2A2D9393-A149-45B8-BA25-5DD54256351E}" srcOrd="0" destOrd="0" parTransId="{E4F8D2F6-FFB0-4D3F-84B5-1E3C7300F93E}" sibTransId="{4DB8E94D-D0F7-4157-AE50-706FE84F9CA9}"/>
    <dgm:cxn modelId="{48C7E5E4-B401-4966-8085-BCFB4B0CDC14}" type="presOf" srcId="{CE514FFD-275F-4424-B837-C7714AF29543}" destId="{134BAD90-2F7E-432C-ABBE-646B9B7F217E}" srcOrd="0" destOrd="5" presId="urn:microsoft.com/office/officeart/2005/8/layout/arrow5"/>
    <dgm:cxn modelId="{EEE69947-6BAF-496F-BE21-FCB481F7ABD2}" type="presOf" srcId="{CB146638-7201-4298-82F5-3ED527A1011E}" destId="{134BAD90-2F7E-432C-ABBE-646B9B7F217E}" srcOrd="0" destOrd="3" presId="urn:microsoft.com/office/officeart/2005/8/layout/arrow5"/>
    <dgm:cxn modelId="{FDCD2B0B-9C39-484E-B9D7-393CA9623A86}" type="presOf" srcId="{EB0EFF7D-4A88-4691-A7DC-B3C49D44DB3F}" destId="{5AC41D85-0BA7-4706-9E98-FC194BD54E92}" srcOrd="0" destOrd="0" presId="urn:microsoft.com/office/officeart/2005/8/layout/arrow5"/>
    <dgm:cxn modelId="{AEF44B4C-4691-4D77-B547-F55944F4ECD4}" srcId="{EB0EFF7D-4A88-4691-A7DC-B3C49D44DB3F}" destId="{11DB0718-FE4A-48ED-8D6F-50E9BF4C39DA}" srcOrd="3" destOrd="0" parTransId="{BC2A8AF3-C1F0-48B5-8822-710FB37C048B}" sibTransId="{B8E8F2B3-D794-40C1-B6AB-4F8532052052}"/>
    <dgm:cxn modelId="{83569F91-9533-463A-B294-F0583A3FB957}" type="presOf" srcId="{184933F3-2792-4FA6-B9DE-4D7252FE843D}" destId="{5AC41D85-0BA7-4706-9E98-FC194BD54E92}" srcOrd="0" destOrd="5" presId="urn:microsoft.com/office/officeart/2005/8/layout/arrow5"/>
    <dgm:cxn modelId="{417C43AC-3060-4180-9B37-CAE9A4D45877}" type="presOf" srcId="{138C9D5C-7ABB-4D54-9267-02B9E460E693}" destId="{F4614B90-DB7B-4122-81E8-291896002F79}" srcOrd="0" destOrd="0" presId="urn:microsoft.com/office/officeart/2005/8/layout/arrow5"/>
    <dgm:cxn modelId="{A9E9A3B7-D46D-44CE-AD8C-7D38944ECF27}" srcId="{ADEC0B3A-E5D6-490A-9943-C92E51AC679E}" destId="{CE514FFD-275F-4424-B837-C7714AF29543}" srcOrd="4" destOrd="0" parTransId="{8E06707E-2447-4266-AA00-F92210AE3930}" sibTransId="{E19841E5-BB3A-47D6-AB0F-875AEFD1FAB6}"/>
    <dgm:cxn modelId="{84798344-9BC5-4135-BA3E-77EF8DE682C9}" srcId="{138C9D5C-7ABB-4D54-9267-02B9E460E693}" destId="{ADEC0B3A-E5D6-490A-9943-C92E51AC679E}" srcOrd="0" destOrd="0" parTransId="{1DC39F64-65EB-4BE1-9F1C-7B2AEF884ED3}" sibTransId="{E708F836-4F33-4962-BF98-7AF560EDB59B}"/>
    <dgm:cxn modelId="{AAB09EEE-2BB2-429A-8186-B114CA961779}" type="presOf" srcId="{2BD34221-BFA5-4E7B-B2E9-C7C3DC69F6EC}" destId="{134BAD90-2F7E-432C-ABBE-646B9B7F217E}" srcOrd="0" destOrd="2" presId="urn:microsoft.com/office/officeart/2005/8/layout/arrow5"/>
    <dgm:cxn modelId="{9BCD9124-9C78-49C0-A12E-B6A2616E4BE4}" srcId="{EB0EFF7D-4A88-4691-A7DC-B3C49D44DB3F}" destId="{184933F3-2792-4FA6-B9DE-4D7252FE843D}" srcOrd="4" destOrd="0" parTransId="{39F97221-4B3D-4FAC-85CE-50C886A6FC28}" sibTransId="{CCB71F41-9550-4221-BD7E-1EC8A9B65047}"/>
    <dgm:cxn modelId="{CD99D802-4844-4300-94F9-C4218F284EC9}" srcId="{ADEC0B3A-E5D6-490A-9943-C92E51AC679E}" destId="{CB146638-7201-4298-82F5-3ED527A1011E}" srcOrd="2" destOrd="0" parTransId="{05E86A85-9246-45C7-AC46-8B8EB4EA1FC1}" sibTransId="{C8BEFB9F-F1C4-424A-835C-F5AC82902DED}"/>
    <dgm:cxn modelId="{B8DE416F-ED45-42AF-A1B6-FCF253C5311E}" type="presOf" srcId="{89C9619B-434B-42AA-A95D-A35193330FEB}" destId="{134BAD90-2F7E-432C-ABBE-646B9B7F217E}" srcOrd="0" destOrd="4" presId="urn:microsoft.com/office/officeart/2005/8/layout/arrow5"/>
    <dgm:cxn modelId="{2CDB6785-5D8B-4099-BCB0-DF1E76471129}" srcId="{138C9D5C-7ABB-4D54-9267-02B9E460E693}" destId="{EB0EFF7D-4A88-4691-A7DC-B3C49D44DB3F}" srcOrd="1" destOrd="0" parTransId="{8F12FFD0-1306-4F51-ABBC-036A79586A55}" sibTransId="{2C317D3E-A1D8-4A72-ACE2-F31AB98BD7AD}"/>
    <dgm:cxn modelId="{CAE269EA-07B5-4A04-B3E8-0417268AC69D}" srcId="{ADEC0B3A-E5D6-490A-9943-C92E51AC679E}" destId="{89C9619B-434B-42AA-A95D-A35193330FEB}" srcOrd="3" destOrd="0" parTransId="{471DD9DD-EA4D-44B3-B048-EDB7DF3D9541}" sibTransId="{038EF5AB-EE73-4913-B1C6-58898352AA61}"/>
    <dgm:cxn modelId="{5BA1B7B0-97C7-4483-8C3F-B1D2A663FB27}" srcId="{ADEC0B3A-E5D6-490A-9943-C92E51AC679E}" destId="{2BD34221-BFA5-4E7B-B2E9-C7C3DC69F6EC}" srcOrd="1" destOrd="0" parTransId="{484F91C8-7269-47EC-BD98-B25DF6FE9674}" sibTransId="{B17FF6C4-E751-4781-AA10-67B8BF23207E}"/>
    <dgm:cxn modelId="{5CCD81C3-B3FE-424F-AA79-3B3084CE67CA}" srcId="{EB0EFF7D-4A88-4691-A7DC-B3C49D44DB3F}" destId="{58783A9A-BE6B-4C54-9961-F7538E208A23}" srcOrd="1" destOrd="0" parTransId="{BD1EF6C0-5073-4945-8C49-144AACFBB5F3}" sibTransId="{89662515-4F19-48B4-8EA3-1C99F1219B3D}"/>
    <dgm:cxn modelId="{E3692B64-32B0-44D6-92C4-69CED89B722D}" type="presOf" srcId="{2A2D9393-A149-45B8-BA25-5DD54256351E}" destId="{5AC41D85-0BA7-4706-9E98-FC194BD54E92}" srcOrd="0" destOrd="1" presId="urn:microsoft.com/office/officeart/2005/8/layout/arrow5"/>
    <dgm:cxn modelId="{31869B46-8888-4915-9F2E-DBF7C536BDAE}" srcId="{ADEC0B3A-E5D6-490A-9943-C92E51AC679E}" destId="{8CD3BCAA-87D5-4B8E-93B6-A609B2B1A034}" srcOrd="0" destOrd="0" parTransId="{257FC941-5C16-48FA-B06A-C8CEF7569593}" sibTransId="{6FD2C8FD-4CEA-4925-99EE-FC16C1F35AED}"/>
    <dgm:cxn modelId="{105E44C9-37FA-42F7-98A8-B5EF52E2A432}" srcId="{EB0EFF7D-4A88-4691-A7DC-B3C49D44DB3F}" destId="{905AD613-7DA5-495D-A6E3-6DFCE2A75BDE}" srcOrd="2" destOrd="0" parTransId="{5C578F4C-C78B-421D-AD36-956B75141214}" sibTransId="{F2F69E09-DCEB-4599-9D90-399B0D5627B1}"/>
    <dgm:cxn modelId="{6017E499-D081-4D9E-A4AB-2464EC7CB1AD}" type="presOf" srcId="{8CD3BCAA-87D5-4B8E-93B6-A609B2B1A034}" destId="{134BAD90-2F7E-432C-ABBE-646B9B7F217E}" srcOrd="0" destOrd="1" presId="urn:microsoft.com/office/officeart/2005/8/layout/arrow5"/>
    <dgm:cxn modelId="{33EC17F6-1BFA-4D99-9E45-A9C7D996DF1D}" type="presOf" srcId="{58783A9A-BE6B-4C54-9961-F7538E208A23}" destId="{5AC41D85-0BA7-4706-9E98-FC194BD54E92}" srcOrd="0" destOrd="2" presId="urn:microsoft.com/office/officeart/2005/8/layout/arrow5"/>
    <dgm:cxn modelId="{1C68CAEA-06B4-48AF-8D09-9C4C12765680}" type="presOf" srcId="{11DB0718-FE4A-48ED-8D6F-50E9BF4C39DA}" destId="{5AC41D85-0BA7-4706-9E98-FC194BD54E92}" srcOrd="0" destOrd="4" presId="urn:microsoft.com/office/officeart/2005/8/layout/arrow5"/>
    <dgm:cxn modelId="{D46BD3E3-9876-4E5E-A02E-37CBF54DBB2D}" type="presOf" srcId="{905AD613-7DA5-495D-A6E3-6DFCE2A75BDE}" destId="{5AC41D85-0BA7-4706-9E98-FC194BD54E92}" srcOrd="0" destOrd="3" presId="urn:microsoft.com/office/officeart/2005/8/layout/arrow5"/>
    <dgm:cxn modelId="{D3B0C07A-9FEF-48D7-B5BF-611933ED548D}" type="presParOf" srcId="{F4614B90-DB7B-4122-81E8-291896002F79}" destId="{134BAD90-2F7E-432C-ABBE-646B9B7F217E}" srcOrd="0" destOrd="0" presId="urn:microsoft.com/office/officeart/2005/8/layout/arrow5"/>
    <dgm:cxn modelId="{EF69D923-D897-4453-A981-0EC4A5438541}" type="presParOf" srcId="{F4614B90-DB7B-4122-81E8-291896002F79}" destId="{5AC41D85-0BA7-4706-9E98-FC194BD54E92}"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5D709A-0B98-43AD-8A3E-88ADE023E1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FD3EB5-0381-4733-BDD6-B05257055DDA}">
      <dgm:prSet phldrT="[Text]"/>
      <dgm:spPr/>
      <dgm:t>
        <a:bodyPr/>
        <a:lstStyle/>
        <a:p>
          <a:r>
            <a:rPr lang="en-US" dirty="0" smtClean="0"/>
            <a:t>The problem is bigger than we imagined</a:t>
          </a:r>
          <a:endParaRPr lang="en-US" dirty="0"/>
        </a:p>
      </dgm:t>
    </dgm:pt>
    <dgm:pt modelId="{E3E9F608-1756-4E91-BB5D-0D62DAA9D063}" type="parTrans" cxnId="{0236CE49-B370-4AAD-82F6-28CD7F8EAC4B}">
      <dgm:prSet/>
      <dgm:spPr/>
      <dgm:t>
        <a:bodyPr/>
        <a:lstStyle/>
        <a:p>
          <a:endParaRPr lang="en-US"/>
        </a:p>
      </dgm:t>
    </dgm:pt>
    <dgm:pt modelId="{07DEA521-8630-4D73-A716-A09279AA93D0}" type="sibTrans" cxnId="{0236CE49-B370-4AAD-82F6-28CD7F8EAC4B}">
      <dgm:prSet/>
      <dgm:spPr/>
      <dgm:t>
        <a:bodyPr/>
        <a:lstStyle/>
        <a:p>
          <a:endParaRPr lang="en-US"/>
        </a:p>
      </dgm:t>
    </dgm:pt>
    <dgm:pt modelId="{422BBFF7-5B06-4417-9DA1-4165B84556A9}">
      <dgm:prSet phldrT="[Text]"/>
      <dgm:spPr/>
      <dgm:t>
        <a:bodyPr/>
        <a:lstStyle/>
        <a:p>
          <a:r>
            <a:rPr lang="en-US" dirty="0" smtClean="0"/>
            <a:t>We have made progress</a:t>
          </a:r>
          <a:endParaRPr lang="en-US" dirty="0"/>
        </a:p>
      </dgm:t>
    </dgm:pt>
    <dgm:pt modelId="{2E054474-3AD1-46FC-A9E2-B1A01C39DEA2}" type="parTrans" cxnId="{2C00DE30-203D-4C7E-A944-B8C0FFDAA487}">
      <dgm:prSet/>
      <dgm:spPr/>
      <dgm:t>
        <a:bodyPr/>
        <a:lstStyle/>
        <a:p>
          <a:endParaRPr lang="en-US"/>
        </a:p>
      </dgm:t>
    </dgm:pt>
    <dgm:pt modelId="{7D145B59-3D0F-4C19-9285-2F8DC52A55C7}" type="sibTrans" cxnId="{2C00DE30-203D-4C7E-A944-B8C0FFDAA487}">
      <dgm:prSet/>
      <dgm:spPr/>
      <dgm:t>
        <a:bodyPr/>
        <a:lstStyle/>
        <a:p>
          <a:endParaRPr lang="en-US"/>
        </a:p>
      </dgm:t>
    </dgm:pt>
    <dgm:pt modelId="{D5DC681F-768C-46B1-AA1A-45C109505A80}">
      <dgm:prSet phldrT="[Text]"/>
      <dgm:spPr/>
      <dgm:t>
        <a:bodyPr/>
        <a:lstStyle/>
        <a:p>
          <a:r>
            <a:rPr lang="en-US" dirty="0" smtClean="0"/>
            <a:t>Validation of the Risk Score by multiple groups represents a new era in collaboration and testing of predictive models</a:t>
          </a:r>
          <a:endParaRPr lang="en-US" dirty="0"/>
        </a:p>
      </dgm:t>
    </dgm:pt>
    <dgm:pt modelId="{C7EB878B-A248-4D3E-842D-8A490BB64627}" type="parTrans" cxnId="{A89D92EB-C5DC-45B7-8941-41370879DB7F}">
      <dgm:prSet/>
      <dgm:spPr/>
      <dgm:t>
        <a:bodyPr/>
        <a:lstStyle/>
        <a:p>
          <a:endParaRPr lang="en-US"/>
        </a:p>
      </dgm:t>
    </dgm:pt>
    <dgm:pt modelId="{0D35AE34-5C94-41DF-9F8C-105BD2B415FA}" type="sibTrans" cxnId="{A89D92EB-C5DC-45B7-8941-41370879DB7F}">
      <dgm:prSet/>
      <dgm:spPr/>
      <dgm:t>
        <a:bodyPr/>
        <a:lstStyle/>
        <a:p>
          <a:endParaRPr lang="en-US"/>
        </a:p>
      </dgm:t>
    </dgm:pt>
    <dgm:pt modelId="{94E87B14-4289-4CB1-AFC1-2756E63A6409}">
      <dgm:prSet phldrT="[Text]"/>
      <dgm:spPr/>
      <dgm:t>
        <a:bodyPr/>
        <a:lstStyle/>
        <a:p>
          <a:r>
            <a:rPr lang="en-US" dirty="0" smtClean="0"/>
            <a:t>Association with cancer outcomes, including mortality</a:t>
          </a:r>
          <a:endParaRPr lang="en-US" dirty="0"/>
        </a:p>
      </dgm:t>
    </dgm:pt>
    <dgm:pt modelId="{F1CB3B00-9A09-4D00-9A07-DA2C2071F8AD}" type="parTrans" cxnId="{66439AEE-BD81-4816-BD86-2B37247A5B5C}">
      <dgm:prSet/>
      <dgm:spPr/>
      <dgm:t>
        <a:bodyPr/>
        <a:lstStyle/>
        <a:p>
          <a:endParaRPr lang="en-US"/>
        </a:p>
      </dgm:t>
    </dgm:pt>
    <dgm:pt modelId="{FEDED108-2877-4BB0-BAF7-CB6436FADEB7}" type="sibTrans" cxnId="{66439AEE-BD81-4816-BD86-2B37247A5B5C}">
      <dgm:prSet/>
      <dgm:spPr/>
      <dgm:t>
        <a:bodyPr/>
        <a:lstStyle/>
        <a:p>
          <a:endParaRPr lang="en-US"/>
        </a:p>
      </dgm:t>
    </dgm:pt>
    <dgm:pt modelId="{F52305CD-561A-44F8-A1EE-6622B9F82D7E}">
      <dgm:prSet phldrT="[Text]"/>
      <dgm:spPr/>
      <dgm:t>
        <a:bodyPr/>
        <a:lstStyle/>
        <a:p>
          <a:r>
            <a:rPr lang="en-US" dirty="0" smtClean="0"/>
            <a:t>“Unacceptably high” burden</a:t>
          </a:r>
          <a:endParaRPr lang="en-US" dirty="0"/>
        </a:p>
      </dgm:t>
    </dgm:pt>
    <dgm:pt modelId="{E3263436-A263-4E09-BED4-ED050695B360}" type="parTrans" cxnId="{1033C093-F019-43A4-8F9B-7BC0E0DD880E}">
      <dgm:prSet/>
      <dgm:spPr/>
      <dgm:t>
        <a:bodyPr/>
        <a:lstStyle/>
        <a:p>
          <a:endParaRPr lang="en-US"/>
        </a:p>
      </dgm:t>
    </dgm:pt>
    <dgm:pt modelId="{409CD310-56FF-4E26-BDC9-F7F310A34300}" type="sibTrans" cxnId="{1033C093-F019-43A4-8F9B-7BC0E0DD880E}">
      <dgm:prSet/>
      <dgm:spPr/>
      <dgm:t>
        <a:bodyPr/>
        <a:lstStyle/>
        <a:p>
          <a:endParaRPr lang="en-US"/>
        </a:p>
      </dgm:t>
    </dgm:pt>
    <dgm:pt modelId="{D8741511-0038-42E1-BFE4-C72FC12A1482}">
      <dgm:prSet phldrT="[Text]"/>
      <dgm:spPr/>
      <dgm:t>
        <a:bodyPr/>
        <a:lstStyle/>
        <a:p>
          <a:r>
            <a:rPr lang="en-US" dirty="0" smtClean="0"/>
            <a:t>Candidate biomarkers are being vetted in large-scale studies</a:t>
          </a:r>
          <a:endParaRPr lang="en-US" dirty="0"/>
        </a:p>
      </dgm:t>
    </dgm:pt>
    <dgm:pt modelId="{A97C9019-0467-4905-854D-A31878BC6294}" type="parTrans" cxnId="{26A883CF-1197-4733-9B26-3F9AAEAF7663}">
      <dgm:prSet/>
      <dgm:spPr/>
      <dgm:t>
        <a:bodyPr/>
        <a:lstStyle/>
        <a:p>
          <a:endParaRPr lang="en-US"/>
        </a:p>
      </dgm:t>
    </dgm:pt>
    <dgm:pt modelId="{6AE3FDE8-AF91-400D-96EF-BA817AF68293}" type="sibTrans" cxnId="{26A883CF-1197-4733-9B26-3F9AAEAF7663}">
      <dgm:prSet/>
      <dgm:spPr/>
      <dgm:t>
        <a:bodyPr/>
        <a:lstStyle/>
        <a:p>
          <a:endParaRPr lang="en-US"/>
        </a:p>
      </dgm:t>
    </dgm:pt>
    <dgm:pt modelId="{3CF19CF2-9C9F-4549-B5E4-5D1CC3869A7E}">
      <dgm:prSet phldrT="[Text]"/>
      <dgm:spPr/>
      <dgm:t>
        <a:bodyPr/>
        <a:lstStyle/>
        <a:p>
          <a:r>
            <a:rPr lang="en-US" dirty="0" smtClean="0"/>
            <a:t>Multiple RCTs have addressed prevention of CAT in the outpatient setting</a:t>
          </a:r>
          <a:endParaRPr lang="en-US" dirty="0"/>
        </a:p>
      </dgm:t>
    </dgm:pt>
    <dgm:pt modelId="{50EC8ADB-DD8E-4429-8307-5D0BA46EFFEC}" type="parTrans" cxnId="{5CA54E10-F357-4055-93DE-8178CF00B082}">
      <dgm:prSet/>
      <dgm:spPr/>
      <dgm:t>
        <a:bodyPr/>
        <a:lstStyle/>
        <a:p>
          <a:endParaRPr lang="en-US"/>
        </a:p>
      </dgm:t>
    </dgm:pt>
    <dgm:pt modelId="{75A331CE-70F6-435E-86DF-684B781329CD}" type="sibTrans" cxnId="{5CA54E10-F357-4055-93DE-8178CF00B082}">
      <dgm:prSet/>
      <dgm:spPr/>
      <dgm:t>
        <a:bodyPr/>
        <a:lstStyle/>
        <a:p>
          <a:endParaRPr lang="en-US"/>
        </a:p>
      </dgm:t>
    </dgm:pt>
    <dgm:pt modelId="{1CFE8600-A598-422E-AA24-2DA34DBEFAB3}">
      <dgm:prSet phldrT="[Text]"/>
      <dgm:spPr/>
      <dgm:t>
        <a:bodyPr/>
        <a:lstStyle/>
        <a:p>
          <a:r>
            <a:rPr lang="en-US" dirty="0" smtClean="0"/>
            <a:t>Incidental VTE is an emerging major clinical problem</a:t>
          </a:r>
          <a:endParaRPr lang="en-US" dirty="0"/>
        </a:p>
      </dgm:t>
    </dgm:pt>
    <dgm:pt modelId="{3EF05DB0-2AC2-4005-8F97-9147CCD404C6}" type="parTrans" cxnId="{B5E82514-D755-4346-835E-C23BED3BA12D}">
      <dgm:prSet/>
      <dgm:spPr/>
      <dgm:t>
        <a:bodyPr/>
        <a:lstStyle/>
        <a:p>
          <a:endParaRPr lang="en-US"/>
        </a:p>
      </dgm:t>
    </dgm:pt>
    <dgm:pt modelId="{BB79E55D-C1E1-4863-A37E-026955F71D85}" type="sibTrans" cxnId="{B5E82514-D755-4346-835E-C23BED3BA12D}">
      <dgm:prSet/>
      <dgm:spPr/>
      <dgm:t>
        <a:bodyPr/>
        <a:lstStyle/>
        <a:p>
          <a:endParaRPr lang="en-US"/>
        </a:p>
      </dgm:t>
    </dgm:pt>
    <dgm:pt modelId="{538849C9-C2A2-4C5E-9138-2289A128DF03}">
      <dgm:prSet phldrT="[Text]"/>
      <dgm:spPr/>
      <dgm:t>
        <a:bodyPr/>
        <a:lstStyle/>
        <a:p>
          <a:r>
            <a:rPr lang="en-US" dirty="0" smtClean="0"/>
            <a:t>Electronic alerts increase compliance and reduce clots</a:t>
          </a:r>
          <a:endParaRPr lang="en-US" dirty="0"/>
        </a:p>
      </dgm:t>
    </dgm:pt>
    <dgm:pt modelId="{8A1C6F2D-0EA4-4FB1-9A64-9D3F30238EDB}" type="parTrans" cxnId="{AA6B38E9-1BDC-4988-BF00-D11F475154BB}">
      <dgm:prSet/>
      <dgm:spPr/>
      <dgm:t>
        <a:bodyPr/>
        <a:lstStyle/>
        <a:p>
          <a:endParaRPr lang="en-US"/>
        </a:p>
      </dgm:t>
    </dgm:pt>
    <dgm:pt modelId="{95301981-42F1-4D0C-AEBD-EFF019D2526C}" type="sibTrans" cxnId="{AA6B38E9-1BDC-4988-BF00-D11F475154BB}">
      <dgm:prSet/>
      <dgm:spPr/>
      <dgm:t>
        <a:bodyPr/>
        <a:lstStyle/>
        <a:p>
          <a:endParaRPr lang="en-US"/>
        </a:p>
      </dgm:t>
    </dgm:pt>
    <dgm:pt modelId="{E11CF7B8-5108-46A3-9300-982BC76AA149}" type="pres">
      <dgm:prSet presAssocID="{C65D709A-0B98-43AD-8A3E-88ADE023E184}" presName="linear" presStyleCnt="0">
        <dgm:presLayoutVars>
          <dgm:animLvl val="lvl"/>
          <dgm:resizeHandles val="exact"/>
        </dgm:presLayoutVars>
      </dgm:prSet>
      <dgm:spPr/>
      <dgm:t>
        <a:bodyPr/>
        <a:lstStyle/>
        <a:p>
          <a:endParaRPr lang="en-US"/>
        </a:p>
      </dgm:t>
    </dgm:pt>
    <dgm:pt modelId="{7CB08F0B-C725-4599-A5CC-E7CB5539A826}" type="pres">
      <dgm:prSet presAssocID="{07FD3EB5-0381-4733-BDD6-B05257055DDA}" presName="parentText" presStyleLbl="node1" presStyleIdx="0" presStyleCnt="2">
        <dgm:presLayoutVars>
          <dgm:chMax val="0"/>
          <dgm:bulletEnabled val="1"/>
        </dgm:presLayoutVars>
      </dgm:prSet>
      <dgm:spPr/>
      <dgm:t>
        <a:bodyPr/>
        <a:lstStyle/>
        <a:p>
          <a:endParaRPr lang="en-US"/>
        </a:p>
      </dgm:t>
    </dgm:pt>
    <dgm:pt modelId="{1CE433C5-37E6-4045-B687-F4A75E5D1DBB}" type="pres">
      <dgm:prSet presAssocID="{07FD3EB5-0381-4733-BDD6-B05257055DDA}" presName="childText" presStyleLbl="revTx" presStyleIdx="0" presStyleCnt="2">
        <dgm:presLayoutVars>
          <dgm:bulletEnabled val="1"/>
        </dgm:presLayoutVars>
      </dgm:prSet>
      <dgm:spPr/>
      <dgm:t>
        <a:bodyPr/>
        <a:lstStyle/>
        <a:p>
          <a:endParaRPr lang="en-US"/>
        </a:p>
      </dgm:t>
    </dgm:pt>
    <dgm:pt modelId="{824B4282-5248-4114-953A-7ECB96B8334E}" type="pres">
      <dgm:prSet presAssocID="{422BBFF7-5B06-4417-9DA1-4165B84556A9}" presName="parentText" presStyleLbl="node1" presStyleIdx="1" presStyleCnt="2">
        <dgm:presLayoutVars>
          <dgm:chMax val="0"/>
          <dgm:bulletEnabled val="1"/>
        </dgm:presLayoutVars>
      </dgm:prSet>
      <dgm:spPr/>
      <dgm:t>
        <a:bodyPr/>
        <a:lstStyle/>
        <a:p>
          <a:endParaRPr lang="en-US"/>
        </a:p>
      </dgm:t>
    </dgm:pt>
    <dgm:pt modelId="{8890C325-D1BB-40F6-8144-F1FDCCC65851}" type="pres">
      <dgm:prSet presAssocID="{422BBFF7-5B06-4417-9DA1-4165B84556A9}" presName="childText" presStyleLbl="revTx" presStyleIdx="1" presStyleCnt="2">
        <dgm:presLayoutVars>
          <dgm:bulletEnabled val="1"/>
        </dgm:presLayoutVars>
      </dgm:prSet>
      <dgm:spPr/>
      <dgm:t>
        <a:bodyPr/>
        <a:lstStyle/>
        <a:p>
          <a:endParaRPr lang="en-US"/>
        </a:p>
      </dgm:t>
    </dgm:pt>
  </dgm:ptLst>
  <dgm:cxnLst>
    <dgm:cxn modelId="{A89D92EB-C5DC-45B7-8941-41370879DB7F}" srcId="{422BBFF7-5B06-4417-9DA1-4165B84556A9}" destId="{D5DC681F-768C-46B1-AA1A-45C109505A80}" srcOrd="1" destOrd="0" parTransId="{C7EB878B-A248-4D3E-842D-8A490BB64627}" sibTransId="{0D35AE34-5C94-41DF-9F8C-105BD2B415FA}"/>
    <dgm:cxn modelId="{FA4D3BDE-4B81-4FE2-9EC5-D4073E1693A4}" type="presOf" srcId="{D5DC681F-768C-46B1-AA1A-45C109505A80}" destId="{8890C325-D1BB-40F6-8144-F1FDCCC65851}" srcOrd="0" destOrd="1" presId="urn:microsoft.com/office/officeart/2005/8/layout/vList2"/>
    <dgm:cxn modelId="{AE88ABA3-B7F3-4FBC-B412-8736ED47DE88}" type="presOf" srcId="{3CF19CF2-9C9F-4549-B5E4-5D1CC3869A7E}" destId="{8890C325-D1BB-40F6-8144-F1FDCCC65851}" srcOrd="0" destOrd="3" presId="urn:microsoft.com/office/officeart/2005/8/layout/vList2"/>
    <dgm:cxn modelId="{AA6B38E9-1BDC-4988-BF00-D11F475154BB}" srcId="{422BBFF7-5B06-4417-9DA1-4165B84556A9}" destId="{538849C9-C2A2-4C5E-9138-2289A128DF03}" srcOrd="0" destOrd="0" parTransId="{8A1C6F2D-0EA4-4FB1-9A64-9D3F30238EDB}" sibTransId="{95301981-42F1-4D0C-AEBD-EFF019D2526C}"/>
    <dgm:cxn modelId="{F21AD723-9317-42B6-A4B5-7C24C7D811C0}" type="presOf" srcId="{538849C9-C2A2-4C5E-9138-2289A128DF03}" destId="{8890C325-D1BB-40F6-8144-F1FDCCC65851}" srcOrd="0" destOrd="0" presId="urn:microsoft.com/office/officeart/2005/8/layout/vList2"/>
    <dgm:cxn modelId="{22CE800E-709B-4A12-944E-D2CBD26ED33F}" type="presOf" srcId="{94E87B14-4289-4CB1-AFC1-2756E63A6409}" destId="{1CE433C5-37E6-4045-B687-F4A75E5D1DBB}" srcOrd="0" destOrd="2" presId="urn:microsoft.com/office/officeart/2005/8/layout/vList2"/>
    <dgm:cxn modelId="{33AC8802-9421-44A1-8D9F-4AD8DB4BCF0A}" type="presOf" srcId="{1CFE8600-A598-422E-AA24-2DA34DBEFAB3}" destId="{1CE433C5-37E6-4045-B687-F4A75E5D1DBB}" srcOrd="0" destOrd="1" presId="urn:microsoft.com/office/officeart/2005/8/layout/vList2"/>
    <dgm:cxn modelId="{01A04AAB-1D9A-4A01-AECD-D4624CC6BA93}" type="presOf" srcId="{F52305CD-561A-44F8-A1EE-6622B9F82D7E}" destId="{1CE433C5-37E6-4045-B687-F4A75E5D1DBB}" srcOrd="0" destOrd="0" presId="urn:microsoft.com/office/officeart/2005/8/layout/vList2"/>
    <dgm:cxn modelId="{1033C093-F019-43A4-8F9B-7BC0E0DD880E}" srcId="{07FD3EB5-0381-4733-BDD6-B05257055DDA}" destId="{F52305CD-561A-44F8-A1EE-6622B9F82D7E}" srcOrd="0" destOrd="0" parTransId="{E3263436-A263-4E09-BED4-ED050695B360}" sibTransId="{409CD310-56FF-4E26-BDC9-F7F310A34300}"/>
    <dgm:cxn modelId="{26A883CF-1197-4733-9B26-3F9AAEAF7663}" srcId="{422BBFF7-5B06-4417-9DA1-4165B84556A9}" destId="{D8741511-0038-42E1-BFE4-C72FC12A1482}" srcOrd="2" destOrd="0" parTransId="{A97C9019-0467-4905-854D-A31878BC6294}" sibTransId="{6AE3FDE8-AF91-400D-96EF-BA817AF68293}"/>
    <dgm:cxn modelId="{2C00DE30-203D-4C7E-A944-B8C0FFDAA487}" srcId="{C65D709A-0B98-43AD-8A3E-88ADE023E184}" destId="{422BBFF7-5B06-4417-9DA1-4165B84556A9}" srcOrd="1" destOrd="0" parTransId="{2E054474-3AD1-46FC-A9E2-B1A01C39DEA2}" sibTransId="{7D145B59-3D0F-4C19-9285-2F8DC52A55C7}"/>
    <dgm:cxn modelId="{4A8DDA68-1068-4E3F-A12A-CE476C138F7A}" type="presOf" srcId="{422BBFF7-5B06-4417-9DA1-4165B84556A9}" destId="{824B4282-5248-4114-953A-7ECB96B8334E}" srcOrd="0" destOrd="0" presId="urn:microsoft.com/office/officeart/2005/8/layout/vList2"/>
    <dgm:cxn modelId="{66439AEE-BD81-4816-BD86-2B37247A5B5C}" srcId="{07FD3EB5-0381-4733-BDD6-B05257055DDA}" destId="{94E87B14-4289-4CB1-AFC1-2756E63A6409}" srcOrd="2" destOrd="0" parTransId="{F1CB3B00-9A09-4D00-9A07-DA2C2071F8AD}" sibTransId="{FEDED108-2877-4BB0-BAF7-CB6436FADEB7}"/>
    <dgm:cxn modelId="{B5E82514-D755-4346-835E-C23BED3BA12D}" srcId="{07FD3EB5-0381-4733-BDD6-B05257055DDA}" destId="{1CFE8600-A598-422E-AA24-2DA34DBEFAB3}" srcOrd="1" destOrd="0" parTransId="{3EF05DB0-2AC2-4005-8F97-9147CCD404C6}" sibTransId="{BB79E55D-C1E1-4863-A37E-026955F71D85}"/>
    <dgm:cxn modelId="{54B64FAF-0CF8-4B0F-B159-E6EF9F50D525}" type="presOf" srcId="{D8741511-0038-42E1-BFE4-C72FC12A1482}" destId="{8890C325-D1BB-40F6-8144-F1FDCCC65851}" srcOrd="0" destOrd="2" presId="urn:microsoft.com/office/officeart/2005/8/layout/vList2"/>
    <dgm:cxn modelId="{0236CE49-B370-4AAD-82F6-28CD7F8EAC4B}" srcId="{C65D709A-0B98-43AD-8A3E-88ADE023E184}" destId="{07FD3EB5-0381-4733-BDD6-B05257055DDA}" srcOrd="0" destOrd="0" parTransId="{E3E9F608-1756-4E91-BB5D-0D62DAA9D063}" sibTransId="{07DEA521-8630-4D73-A716-A09279AA93D0}"/>
    <dgm:cxn modelId="{0442E402-7F93-4220-BA04-F2D2B8249031}" type="presOf" srcId="{07FD3EB5-0381-4733-BDD6-B05257055DDA}" destId="{7CB08F0B-C725-4599-A5CC-E7CB5539A826}" srcOrd="0" destOrd="0" presId="urn:microsoft.com/office/officeart/2005/8/layout/vList2"/>
    <dgm:cxn modelId="{C4B54A2C-737E-4D11-8B5D-42171C6DED17}" type="presOf" srcId="{C65D709A-0B98-43AD-8A3E-88ADE023E184}" destId="{E11CF7B8-5108-46A3-9300-982BC76AA149}" srcOrd="0" destOrd="0" presId="urn:microsoft.com/office/officeart/2005/8/layout/vList2"/>
    <dgm:cxn modelId="{5CA54E10-F357-4055-93DE-8178CF00B082}" srcId="{422BBFF7-5B06-4417-9DA1-4165B84556A9}" destId="{3CF19CF2-9C9F-4549-B5E4-5D1CC3869A7E}" srcOrd="3" destOrd="0" parTransId="{50EC8ADB-DD8E-4429-8307-5D0BA46EFFEC}" sibTransId="{75A331CE-70F6-435E-86DF-684B781329CD}"/>
    <dgm:cxn modelId="{EF9D8336-DD6B-4A05-9A13-8B0341380DB6}" type="presParOf" srcId="{E11CF7B8-5108-46A3-9300-982BC76AA149}" destId="{7CB08F0B-C725-4599-A5CC-E7CB5539A826}" srcOrd="0" destOrd="0" presId="urn:microsoft.com/office/officeart/2005/8/layout/vList2"/>
    <dgm:cxn modelId="{B53327F8-AD08-4C82-BA34-7F9CD603216B}" type="presParOf" srcId="{E11CF7B8-5108-46A3-9300-982BC76AA149}" destId="{1CE433C5-37E6-4045-B687-F4A75E5D1DBB}" srcOrd="1" destOrd="0" presId="urn:microsoft.com/office/officeart/2005/8/layout/vList2"/>
    <dgm:cxn modelId="{B5DA5193-071A-4753-ABE9-2A76D49BD541}" type="presParOf" srcId="{E11CF7B8-5108-46A3-9300-982BC76AA149}" destId="{824B4282-5248-4114-953A-7ECB96B8334E}" srcOrd="2" destOrd="0" presId="urn:microsoft.com/office/officeart/2005/8/layout/vList2"/>
    <dgm:cxn modelId="{C582FA04-AF82-4C76-9055-BBDAEDC8F121}" type="presParOf" srcId="{E11CF7B8-5108-46A3-9300-982BC76AA149}" destId="{8890C325-D1BB-40F6-8144-F1FDCCC6585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5D709A-0B98-43AD-8A3E-88ADE023E1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FD3EB5-0381-4733-BDD6-B05257055DDA}">
      <dgm:prSet phldrT="[Text]"/>
      <dgm:spPr/>
      <dgm:t>
        <a:bodyPr/>
        <a:lstStyle/>
        <a:p>
          <a:r>
            <a:rPr lang="en-US" dirty="0" smtClean="0"/>
            <a:t>Outpatient prophylaxis is safe, feasible and effective</a:t>
          </a:r>
          <a:endParaRPr lang="en-US" dirty="0"/>
        </a:p>
      </dgm:t>
    </dgm:pt>
    <dgm:pt modelId="{E3E9F608-1756-4E91-BB5D-0D62DAA9D063}" type="parTrans" cxnId="{0236CE49-B370-4AAD-82F6-28CD7F8EAC4B}">
      <dgm:prSet/>
      <dgm:spPr/>
      <dgm:t>
        <a:bodyPr/>
        <a:lstStyle/>
        <a:p>
          <a:endParaRPr lang="en-US"/>
        </a:p>
      </dgm:t>
    </dgm:pt>
    <dgm:pt modelId="{07DEA521-8630-4D73-A716-A09279AA93D0}" type="sibTrans" cxnId="{0236CE49-B370-4AAD-82F6-28CD7F8EAC4B}">
      <dgm:prSet/>
      <dgm:spPr/>
      <dgm:t>
        <a:bodyPr/>
        <a:lstStyle/>
        <a:p>
          <a:endParaRPr lang="en-US"/>
        </a:p>
      </dgm:t>
    </dgm:pt>
    <dgm:pt modelId="{163B4588-A7FD-4C97-94CE-63A992ECDF45}">
      <dgm:prSet phldrT="[Text]"/>
      <dgm:spPr/>
      <dgm:t>
        <a:bodyPr/>
        <a:lstStyle/>
        <a:p>
          <a:r>
            <a:rPr lang="en-US" dirty="0" smtClean="0"/>
            <a:t>Multiple RCTs have shown benefit, but with low event rates</a:t>
          </a:r>
          <a:endParaRPr lang="en-US" dirty="0"/>
        </a:p>
      </dgm:t>
    </dgm:pt>
    <dgm:pt modelId="{054635CD-FA85-4335-BEBD-7095BC90FA4D}" type="parTrans" cxnId="{102F2947-BA64-458D-91E6-40D9A5E948E4}">
      <dgm:prSet/>
      <dgm:spPr/>
      <dgm:t>
        <a:bodyPr/>
        <a:lstStyle/>
        <a:p>
          <a:endParaRPr lang="en-US"/>
        </a:p>
      </dgm:t>
    </dgm:pt>
    <dgm:pt modelId="{D1E5109B-F04C-4788-807C-DF79180CB17D}" type="sibTrans" cxnId="{102F2947-BA64-458D-91E6-40D9A5E948E4}">
      <dgm:prSet/>
      <dgm:spPr/>
      <dgm:t>
        <a:bodyPr/>
        <a:lstStyle/>
        <a:p>
          <a:endParaRPr lang="en-US"/>
        </a:p>
      </dgm:t>
    </dgm:pt>
    <dgm:pt modelId="{422BBFF7-5B06-4417-9DA1-4165B84556A9}">
      <dgm:prSet phldrT="[Text]"/>
      <dgm:spPr/>
      <dgm:t>
        <a:bodyPr/>
        <a:lstStyle/>
        <a:p>
          <a:r>
            <a:rPr lang="en-US" dirty="0" smtClean="0"/>
            <a:t>Risk-adapted approaches to prophylaxis </a:t>
          </a:r>
          <a:endParaRPr lang="en-US" dirty="0"/>
        </a:p>
      </dgm:t>
    </dgm:pt>
    <dgm:pt modelId="{2E054474-3AD1-46FC-A9E2-B1A01C39DEA2}" type="parTrans" cxnId="{2C00DE30-203D-4C7E-A944-B8C0FFDAA487}">
      <dgm:prSet/>
      <dgm:spPr/>
      <dgm:t>
        <a:bodyPr/>
        <a:lstStyle/>
        <a:p>
          <a:endParaRPr lang="en-US"/>
        </a:p>
      </dgm:t>
    </dgm:pt>
    <dgm:pt modelId="{7D145B59-3D0F-4C19-9285-2F8DC52A55C7}" type="sibTrans" cxnId="{2C00DE30-203D-4C7E-A944-B8C0FFDAA487}">
      <dgm:prSet/>
      <dgm:spPr/>
      <dgm:t>
        <a:bodyPr/>
        <a:lstStyle/>
        <a:p>
          <a:endParaRPr lang="en-US"/>
        </a:p>
      </dgm:t>
    </dgm:pt>
    <dgm:pt modelId="{D5DC681F-768C-46B1-AA1A-45C109505A80}">
      <dgm:prSet phldrT="[Text]"/>
      <dgm:spPr/>
      <dgm:t>
        <a:bodyPr/>
        <a:lstStyle/>
        <a:p>
          <a:r>
            <a:rPr lang="en-US" dirty="0" smtClean="0"/>
            <a:t>Identifying high-risk patients reduces NNT and optimizes risk-benefit ratio</a:t>
          </a:r>
          <a:endParaRPr lang="en-US" dirty="0"/>
        </a:p>
      </dgm:t>
    </dgm:pt>
    <dgm:pt modelId="{C7EB878B-A248-4D3E-842D-8A490BB64627}" type="parTrans" cxnId="{A89D92EB-C5DC-45B7-8941-41370879DB7F}">
      <dgm:prSet/>
      <dgm:spPr/>
      <dgm:t>
        <a:bodyPr/>
        <a:lstStyle/>
        <a:p>
          <a:endParaRPr lang="en-US"/>
        </a:p>
      </dgm:t>
    </dgm:pt>
    <dgm:pt modelId="{0D35AE34-5C94-41DF-9F8C-105BD2B415FA}" type="sibTrans" cxnId="{A89D92EB-C5DC-45B7-8941-41370879DB7F}">
      <dgm:prSet/>
      <dgm:spPr/>
      <dgm:t>
        <a:bodyPr/>
        <a:lstStyle/>
        <a:p>
          <a:endParaRPr lang="en-US"/>
        </a:p>
      </dgm:t>
    </dgm:pt>
    <dgm:pt modelId="{364DDAA3-886F-4B46-ABEE-17F39CB6459A}">
      <dgm:prSet phldrT="[Text]"/>
      <dgm:spPr/>
      <dgm:t>
        <a:bodyPr/>
        <a:lstStyle/>
        <a:p>
          <a:r>
            <a:rPr lang="en-US" dirty="0" smtClean="0"/>
            <a:t>Slouching toward a consensus: targeted prophylaxis</a:t>
          </a:r>
          <a:endParaRPr lang="en-US" dirty="0"/>
        </a:p>
      </dgm:t>
    </dgm:pt>
    <dgm:pt modelId="{CA796E01-1D6F-4B12-84E3-D73210F7D2E7}" type="parTrans" cxnId="{2FF22E9F-61ED-478C-AD38-A56A394E42CE}">
      <dgm:prSet/>
      <dgm:spPr/>
      <dgm:t>
        <a:bodyPr/>
        <a:lstStyle/>
        <a:p>
          <a:endParaRPr lang="en-US"/>
        </a:p>
      </dgm:t>
    </dgm:pt>
    <dgm:pt modelId="{A17AF257-3F11-4024-91CF-8BFBCB863316}" type="sibTrans" cxnId="{2FF22E9F-61ED-478C-AD38-A56A394E42CE}">
      <dgm:prSet/>
      <dgm:spPr/>
      <dgm:t>
        <a:bodyPr/>
        <a:lstStyle/>
        <a:p>
          <a:endParaRPr lang="en-US"/>
        </a:p>
      </dgm:t>
    </dgm:pt>
    <dgm:pt modelId="{E11CF7B8-5108-46A3-9300-982BC76AA149}" type="pres">
      <dgm:prSet presAssocID="{C65D709A-0B98-43AD-8A3E-88ADE023E184}" presName="linear" presStyleCnt="0">
        <dgm:presLayoutVars>
          <dgm:animLvl val="lvl"/>
          <dgm:resizeHandles val="exact"/>
        </dgm:presLayoutVars>
      </dgm:prSet>
      <dgm:spPr/>
      <dgm:t>
        <a:bodyPr/>
        <a:lstStyle/>
        <a:p>
          <a:endParaRPr lang="en-US"/>
        </a:p>
      </dgm:t>
    </dgm:pt>
    <dgm:pt modelId="{7CB08F0B-C725-4599-A5CC-E7CB5539A826}" type="pres">
      <dgm:prSet presAssocID="{07FD3EB5-0381-4733-BDD6-B05257055DDA}" presName="parentText" presStyleLbl="node1" presStyleIdx="0" presStyleCnt="2">
        <dgm:presLayoutVars>
          <dgm:chMax val="0"/>
          <dgm:bulletEnabled val="1"/>
        </dgm:presLayoutVars>
      </dgm:prSet>
      <dgm:spPr/>
      <dgm:t>
        <a:bodyPr/>
        <a:lstStyle/>
        <a:p>
          <a:endParaRPr lang="en-US"/>
        </a:p>
      </dgm:t>
    </dgm:pt>
    <dgm:pt modelId="{1CE433C5-37E6-4045-B687-F4A75E5D1DBB}" type="pres">
      <dgm:prSet presAssocID="{07FD3EB5-0381-4733-BDD6-B05257055DDA}" presName="childText" presStyleLbl="revTx" presStyleIdx="0" presStyleCnt="2">
        <dgm:presLayoutVars>
          <dgm:bulletEnabled val="1"/>
        </dgm:presLayoutVars>
      </dgm:prSet>
      <dgm:spPr/>
      <dgm:t>
        <a:bodyPr/>
        <a:lstStyle/>
        <a:p>
          <a:endParaRPr lang="en-US"/>
        </a:p>
      </dgm:t>
    </dgm:pt>
    <dgm:pt modelId="{824B4282-5248-4114-953A-7ECB96B8334E}" type="pres">
      <dgm:prSet presAssocID="{422BBFF7-5B06-4417-9DA1-4165B84556A9}" presName="parentText" presStyleLbl="node1" presStyleIdx="1" presStyleCnt="2" custLinFactNeighborY="107">
        <dgm:presLayoutVars>
          <dgm:chMax val="0"/>
          <dgm:bulletEnabled val="1"/>
        </dgm:presLayoutVars>
      </dgm:prSet>
      <dgm:spPr/>
      <dgm:t>
        <a:bodyPr/>
        <a:lstStyle/>
        <a:p>
          <a:endParaRPr lang="en-US"/>
        </a:p>
      </dgm:t>
    </dgm:pt>
    <dgm:pt modelId="{8890C325-D1BB-40F6-8144-F1FDCCC65851}" type="pres">
      <dgm:prSet presAssocID="{422BBFF7-5B06-4417-9DA1-4165B84556A9}" presName="childText" presStyleLbl="revTx" presStyleIdx="1" presStyleCnt="2">
        <dgm:presLayoutVars>
          <dgm:bulletEnabled val="1"/>
        </dgm:presLayoutVars>
      </dgm:prSet>
      <dgm:spPr/>
      <dgm:t>
        <a:bodyPr/>
        <a:lstStyle/>
        <a:p>
          <a:endParaRPr lang="en-US"/>
        </a:p>
      </dgm:t>
    </dgm:pt>
  </dgm:ptLst>
  <dgm:cxnLst>
    <dgm:cxn modelId="{E72DFD49-06AE-41EE-9BA4-CA20DBD86AC9}" type="presOf" srcId="{D5DC681F-768C-46B1-AA1A-45C109505A80}" destId="{8890C325-D1BB-40F6-8144-F1FDCCC65851}" srcOrd="0" destOrd="0" presId="urn:microsoft.com/office/officeart/2005/8/layout/vList2"/>
    <dgm:cxn modelId="{C552F5FD-D27F-49F9-AC0E-01F55277B759}" type="presOf" srcId="{364DDAA3-886F-4B46-ABEE-17F39CB6459A}" destId="{8890C325-D1BB-40F6-8144-F1FDCCC65851}" srcOrd="0" destOrd="1" presId="urn:microsoft.com/office/officeart/2005/8/layout/vList2"/>
    <dgm:cxn modelId="{A89D92EB-C5DC-45B7-8941-41370879DB7F}" srcId="{422BBFF7-5B06-4417-9DA1-4165B84556A9}" destId="{D5DC681F-768C-46B1-AA1A-45C109505A80}" srcOrd="0" destOrd="0" parTransId="{C7EB878B-A248-4D3E-842D-8A490BB64627}" sibTransId="{0D35AE34-5C94-41DF-9F8C-105BD2B415FA}"/>
    <dgm:cxn modelId="{20CB9E4C-5A9D-471A-93C4-A1F84CAD0C95}" type="presOf" srcId="{C65D709A-0B98-43AD-8A3E-88ADE023E184}" destId="{E11CF7B8-5108-46A3-9300-982BC76AA149}" srcOrd="0" destOrd="0" presId="urn:microsoft.com/office/officeart/2005/8/layout/vList2"/>
    <dgm:cxn modelId="{5E3206DE-33D5-4A96-B7B2-984CBDB3D5D8}" type="presOf" srcId="{07FD3EB5-0381-4733-BDD6-B05257055DDA}" destId="{7CB08F0B-C725-4599-A5CC-E7CB5539A826}" srcOrd="0" destOrd="0" presId="urn:microsoft.com/office/officeart/2005/8/layout/vList2"/>
    <dgm:cxn modelId="{2FF22E9F-61ED-478C-AD38-A56A394E42CE}" srcId="{422BBFF7-5B06-4417-9DA1-4165B84556A9}" destId="{364DDAA3-886F-4B46-ABEE-17F39CB6459A}" srcOrd="1" destOrd="0" parTransId="{CA796E01-1D6F-4B12-84E3-D73210F7D2E7}" sibTransId="{A17AF257-3F11-4024-91CF-8BFBCB863316}"/>
    <dgm:cxn modelId="{8179845A-1A06-4D76-BA1A-C7BD28D7C434}" type="presOf" srcId="{163B4588-A7FD-4C97-94CE-63A992ECDF45}" destId="{1CE433C5-37E6-4045-B687-F4A75E5D1DBB}" srcOrd="0" destOrd="0" presId="urn:microsoft.com/office/officeart/2005/8/layout/vList2"/>
    <dgm:cxn modelId="{2C00DE30-203D-4C7E-A944-B8C0FFDAA487}" srcId="{C65D709A-0B98-43AD-8A3E-88ADE023E184}" destId="{422BBFF7-5B06-4417-9DA1-4165B84556A9}" srcOrd="1" destOrd="0" parTransId="{2E054474-3AD1-46FC-A9E2-B1A01C39DEA2}" sibTransId="{7D145B59-3D0F-4C19-9285-2F8DC52A55C7}"/>
    <dgm:cxn modelId="{CC7BB010-D30E-40A1-BB6C-16C7F007ECDE}" type="presOf" srcId="{422BBFF7-5B06-4417-9DA1-4165B84556A9}" destId="{824B4282-5248-4114-953A-7ECB96B8334E}" srcOrd="0" destOrd="0" presId="urn:microsoft.com/office/officeart/2005/8/layout/vList2"/>
    <dgm:cxn modelId="{0236CE49-B370-4AAD-82F6-28CD7F8EAC4B}" srcId="{C65D709A-0B98-43AD-8A3E-88ADE023E184}" destId="{07FD3EB5-0381-4733-BDD6-B05257055DDA}" srcOrd="0" destOrd="0" parTransId="{E3E9F608-1756-4E91-BB5D-0D62DAA9D063}" sibTransId="{07DEA521-8630-4D73-A716-A09279AA93D0}"/>
    <dgm:cxn modelId="{102F2947-BA64-458D-91E6-40D9A5E948E4}" srcId="{07FD3EB5-0381-4733-BDD6-B05257055DDA}" destId="{163B4588-A7FD-4C97-94CE-63A992ECDF45}" srcOrd="0" destOrd="0" parTransId="{054635CD-FA85-4335-BEBD-7095BC90FA4D}" sibTransId="{D1E5109B-F04C-4788-807C-DF79180CB17D}"/>
    <dgm:cxn modelId="{7A4C770F-EF15-441E-95CC-C57404619589}" type="presParOf" srcId="{E11CF7B8-5108-46A3-9300-982BC76AA149}" destId="{7CB08F0B-C725-4599-A5CC-E7CB5539A826}" srcOrd="0" destOrd="0" presId="urn:microsoft.com/office/officeart/2005/8/layout/vList2"/>
    <dgm:cxn modelId="{23E174CA-F0E4-4A24-B333-DAB9F2F53C60}" type="presParOf" srcId="{E11CF7B8-5108-46A3-9300-982BC76AA149}" destId="{1CE433C5-37E6-4045-B687-F4A75E5D1DBB}" srcOrd="1" destOrd="0" presId="urn:microsoft.com/office/officeart/2005/8/layout/vList2"/>
    <dgm:cxn modelId="{818C492A-B08A-4ACD-973B-30B554BAEE40}" type="presParOf" srcId="{E11CF7B8-5108-46A3-9300-982BC76AA149}" destId="{824B4282-5248-4114-953A-7ECB96B8334E}" srcOrd="2" destOrd="0" presId="urn:microsoft.com/office/officeart/2005/8/layout/vList2"/>
    <dgm:cxn modelId="{45452000-343F-4360-93BA-8145B994108F}" type="presParOf" srcId="{E11CF7B8-5108-46A3-9300-982BC76AA149}" destId="{8890C325-D1BB-40F6-8144-F1FDCCC6585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0.53378</cdr:x>
      <cdr:y>0.47778</cdr:y>
    </cdr:from>
    <cdr:to>
      <cdr:x>0.58108</cdr:x>
      <cdr:y>0.55556</cdr:y>
    </cdr:to>
    <cdr:cxnSp macro="">
      <cdr:nvCxnSpPr>
        <cdr:cNvPr id="2" name="Elbow Connector 1"/>
        <cdr:cNvCxnSpPr/>
      </cdr:nvCxnSpPr>
      <cdr:spPr>
        <a:xfrm xmlns:a="http://schemas.openxmlformats.org/drawingml/2006/main" rot="5400000">
          <a:off x="6019800" y="3276600"/>
          <a:ext cx="533400" cy="533400"/>
        </a:xfrm>
        <a:prstGeom xmlns:a="http://schemas.openxmlformats.org/drawingml/2006/main" prst="bentConnector3">
          <a:avLst>
            <a:gd name="adj1" fmla="val 50000"/>
          </a:avLst>
        </a:prstGeom>
        <a:noFill xmlns:a="http://schemas.openxmlformats.org/drawingml/2006/main"/>
        <a:ln xmlns:a="http://schemas.openxmlformats.org/drawingml/2006/main" w="9525" cap="flat" cmpd="sng" algn="ctr">
          <a:solidFill>
            <a:srgbClr val="D34817">
              <a:shade val="60000"/>
              <a:satMod val="110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0.27573</cdr:x>
      <cdr:y>0.18494</cdr:y>
    </cdr:from>
    <cdr:to>
      <cdr:x>0.68577</cdr:x>
      <cdr:y>0.31904</cdr:y>
    </cdr:to>
    <cdr:sp macro="" textlink="">
      <cdr:nvSpPr>
        <cdr:cNvPr id="3" name="TextBox 45"/>
        <cdr:cNvSpPr txBox="1">
          <a:spLocks xmlns:a="http://schemas.openxmlformats.org/drawingml/2006/main" noChangeArrowheads="1"/>
        </cdr:cNvSpPr>
      </cdr:nvSpPr>
      <cdr:spPr bwMode="auto">
        <a:xfrm xmlns:a="http://schemas.openxmlformats.org/drawingml/2006/main">
          <a:off x="2341816" y="891344"/>
          <a:ext cx="3482556" cy="6463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xmlns:a="http://schemas.openxmlformats.org/drawingml/2006/main">
          <a:pPr eaLnBrk="1" hangingPunct="1"/>
          <a:r>
            <a:rPr lang="en-US" sz="1800" dirty="0">
              <a:solidFill>
                <a:schemeClr val="tx1"/>
              </a:solidFill>
            </a:rPr>
            <a:t>Additional 2 symptomatic DVTs, </a:t>
          </a:r>
        </a:p>
        <a:p xmlns:a="http://schemas.openxmlformats.org/drawingml/2006/main">
          <a:pPr eaLnBrk="1" hangingPunct="1"/>
          <a:r>
            <a:rPr lang="en-US" sz="1800" dirty="0" err="1">
              <a:solidFill>
                <a:schemeClr val="tx1"/>
              </a:solidFill>
            </a:rPr>
            <a:t>wks</a:t>
          </a:r>
          <a:r>
            <a:rPr lang="en-US" sz="1800" dirty="0">
              <a:solidFill>
                <a:schemeClr val="tx1"/>
              </a:solidFill>
            </a:rPr>
            <a:t> 1-4 </a:t>
          </a:r>
        </a:p>
      </cdr:txBody>
    </cdr:sp>
  </cdr:relSizeAnchor>
  <cdr:relSizeAnchor xmlns:cdr="http://schemas.openxmlformats.org/drawingml/2006/chartDrawing">
    <cdr:from>
      <cdr:x>0.40691</cdr:x>
      <cdr:y>0.35767</cdr:y>
    </cdr:from>
    <cdr:to>
      <cdr:x>0.80487</cdr:x>
      <cdr:y>0.49178</cdr:y>
    </cdr:to>
    <cdr:sp macro="" textlink="">
      <cdr:nvSpPr>
        <cdr:cNvPr id="4" name="TextBox 48"/>
        <cdr:cNvSpPr txBox="1">
          <a:spLocks xmlns:a="http://schemas.openxmlformats.org/drawingml/2006/main" noChangeArrowheads="1"/>
        </cdr:cNvSpPr>
      </cdr:nvSpPr>
      <cdr:spPr bwMode="auto">
        <a:xfrm xmlns:a="http://schemas.openxmlformats.org/drawingml/2006/main">
          <a:off x="3455923" y="1723857"/>
          <a:ext cx="3379900" cy="6463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xmlns:a="http://schemas.openxmlformats.org/drawingml/2006/main">
          <a:pPr eaLnBrk="1" hangingPunct="1"/>
          <a:r>
            <a:rPr lang="en-US" sz="1800" dirty="0">
              <a:solidFill>
                <a:schemeClr val="tx1"/>
              </a:solidFill>
            </a:rPr>
            <a:t>Additional 2 asymptomatic </a:t>
          </a:r>
          <a:r>
            <a:rPr lang="en-US" sz="1800" dirty="0" smtClean="0">
              <a:solidFill>
                <a:schemeClr val="tx1"/>
              </a:solidFill>
            </a:rPr>
            <a:t>PE </a:t>
          </a:r>
          <a:endParaRPr lang="en-US" sz="1800" dirty="0">
            <a:solidFill>
              <a:schemeClr val="tx1"/>
            </a:solidFill>
          </a:endParaRPr>
        </a:p>
        <a:p xmlns:a="http://schemas.openxmlformats.org/drawingml/2006/main">
          <a:pPr eaLnBrk="1" hangingPunct="1"/>
          <a:r>
            <a:rPr lang="en-US" sz="1800" dirty="0">
              <a:solidFill>
                <a:schemeClr val="tx1"/>
              </a:solidFill>
            </a:rPr>
            <a:t>on CT, </a:t>
          </a:r>
          <a:r>
            <a:rPr lang="en-US" sz="1800" dirty="0" err="1">
              <a:solidFill>
                <a:schemeClr val="tx1"/>
              </a:solidFill>
            </a:rPr>
            <a:t>wks</a:t>
          </a:r>
          <a:r>
            <a:rPr lang="en-US" sz="1800" dirty="0">
              <a:solidFill>
                <a:schemeClr val="tx1"/>
              </a:solidFill>
            </a:rPr>
            <a:t> 6 and 9</a:t>
          </a:r>
        </a:p>
      </cdr:txBody>
    </cdr:sp>
  </cdr:relSizeAnchor>
  <cdr:relSizeAnchor xmlns:cdr="http://schemas.openxmlformats.org/drawingml/2006/chartDrawing">
    <cdr:from>
      <cdr:x>0.30676</cdr:x>
      <cdr:y>0.2986</cdr:y>
    </cdr:from>
    <cdr:to>
      <cdr:x>0.35406</cdr:x>
      <cdr:y>0.37638</cdr:y>
    </cdr:to>
    <cdr:cxnSp macro="">
      <cdr:nvCxnSpPr>
        <cdr:cNvPr id="5" name="Elbow Connector 4"/>
        <cdr:cNvCxnSpPr/>
      </cdr:nvCxnSpPr>
      <cdr:spPr>
        <a:xfrm xmlns:a="http://schemas.openxmlformats.org/drawingml/2006/main" rot="5400000">
          <a:off x="2618760" y="1425706"/>
          <a:ext cx="374873" cy="401725"/>
        </a:xfrm>
        <a:prstGeom xmlns:a="http://schemas.openxmlformats.org/drawingml/2006/main" prst="bentConnector3">
          <a:avLst>
            <a:gd name="adj1" fmla="val 50000"/>
          </a:avLst>
        </a:prstGeom>
        <a:noFill xmlns:a="http://schemas.openxmlformats.org/drawingml/2006/main"/>
        <a:ln xmlns:a="http://schemas.openxmlformats.org/drawingml/2006/main" w="9525" cap="flat" cmpd="sng" algn="ctr">
          <a:solidFill>
            <a:srgbClr val="D34817">
              <a:shade val="60000"/>
              <a:satMod val="110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598064-F7C7-0F43-922F-DCE35D42772E}" type="datetimeFigureOut">
              <a:rPr lang="en-US" smtClean="0"/>
              <a:t>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9F1E9C-FDE5-D44B-8C65-7AC706A6DBA7}" type="slidenum">
              <a:rPr lang="en-US" smtClean="0"/>
              <a:t>‹#›</a:t>
            </a:fld>
            <a:endParaRPr lang="en-US"/>
          </a:p>
        </p:txBody>
      </p:sp>
    </p:spTree>
    <p:extLst>
      <p:ext uri="{BB962C8B-B14F-4D97-AF65-F5344CB8AC3E}">
        <p14:creationId xmlns:p14="http://schemas.microsoft.com/office/powerpoint/2010/main" val="2522542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A036D-9AE3-FB4D-ACDD-237E1878155F}" type="datetimeFigureOut">
              <a:rPr lang="en-US" smtClean="0"/>
              <a:t>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4C1A67-40F6-3A4F-921F-49F045E455FC}" type="slidenum">
              <a:rPr lang="en-US" smtClean="0"/>
              <a:t>‹#›</a:t>
            </a:fld>
            <a:endParaRPr lang="en-US"/>
          </a:p>
        </p:txBody>
      </p:sp>
    </p:spTree>
    <p:extLst>
      <p:ext uri="{BB962C8B-B14F-4D97-AF65-F5344CB8AC3E}">
        <p14:creationId xmlns:p14="http://schemas.microsoft.com/office/powerpoint/2010/main" val="16244636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C1A67-40F6-3A4F-921F-49F045E455FC}" type="slidenum">
              <a:rPr lang="en-US" smtClean="0"/>
              <a:t>1</a:t>
            </a:fld>
            <a:endParaRPr lang="en-US"/>
          </a:p>
        </p:txBody>
      </p:sp>
    </p:spTree>
    <p:extLst>
      <p:ext uri="{BB962C8B-B14F-4D97-AF65-F5344CB8AC3E}">
        <p14:creationId xmlns:p14="http://schemas.microsoft.com/office/powerpoint/2010/main" val="2358713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AB217D5-1472-499E-9B97-52E766DADA1B}" type="slidenum">
              <a:rPr lang="en-US" smtClean="0"/>
              <a:pPr/>
              <a:t>43</a:t>
            </a:fld>
            <a:endParaRPr lang="en-US" smtClean="0"/>
          </a:p>
        </p:txBody>
      </p:sp>
      <p:sp>
        <p:nvSpPr>
          <p:cNvPr id="81923" name="Rectangle 1"/>
          <p:cNvSpPr>
            <a:spLocks noGrp="1" noRot="1" noChangeAspect="1" noChangeArrowheads="1" noTextEdit="1"/>
          </p:cNvSpPr>
          <p:nvPr>
            <p:ph type="sldImg"/>
          </p:nvPr>
        </p:nvSpPr>
        <p:spPr bwMode="auto">
          <a:xfrm>
            <a:off x="993775" y="641350"/>
            <a:ext cx="4217988" cy="3163888"/>
          </a:xfrm>
          <a:solidFill>
            <a:srgbClr val="FFFFFF"/>
          </a:solidFill>
          <a:ln>
            <a:solidFill>
              <a:srgbClr val="000000"/>
            </a:solidFill>
            <a:miter lim="800000"/>
            <a:headEnd/>
            <a:tailEnd/>
          </a:ln>
        </p:spPr>
      </p:sp>
      <p:sp>
        <p:nvSpPr>
          <p:cNvPr id="81924" name="Text Box 2"/>
          <p:cNvSpPr>
            <a:spLocks noGrp="1" noChangeArrowheads="1"/>
          </p:cNvSpPr>
          <p:nvPr>
            <p:ph type="body" idx="1"/>
          </p:nvPr>
        </p:nvSpPr>
        <p:spPr bwMode="auto">
          <a:xfrm>
            <a:off x="620713" y="4008308"/>
            <a:ext cx="4965700" cy="37990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eaLnBrk="1">
              <a:lnSpc>
                <a:spcPct val="93000"/>
              </a:lnSpc>
              <a:spcBef>
                <a:spcPct val="0"/>
              </a:spcBef>
              <a:buSzPct val="45000"/>
              <a:tabLst>
                <a:tab pos="649288" algn="l"/>
                <a:tab pos="1298575" algn="l"/>
                <a:tab pos="1947863" algn="l"/>
                <a:tab pos="2597150" algn="l"/>
                <a:tab pos="3248025" algn="l"/>
                <a:tab pos="3897313" algn="l"/>
                <a:tab pos="4546600" algn="l"/>
              </a:tabLst>
            </a:pPr>
            <a:r>
              <a:rPr lang="en-US" sz="900" smtClean="0">
                <a:latin typeface="Arial Unicode MS" pitchFamily="34" charset="-128"/>
                <a:ea typeface="Arial Unicode MS" pitchFamily="34" charset="-128"/>
                <a:cs typeface="Arial Unicode MS" pitchFamily="34" charset="-128"/>
              </a:rPr>
              <a:t>Figure 1. Kaplan–Meier Estimates of the Absence of Deep-Vein Thrombosis or Pulmonary Embolism in the Intervention Group and the Control Group. P&lt;0.001 by the log-rank test for the comparison of the outcome between groups at 90 days.</a:t>
            </a:r>
          </a:p>
        </p:txBody>
      </p:sp>
    </p:spTree>
    <p:extLst>
      <p:ext uri="{BB962C8B-B14F-4D97-AF65-F5344CB8AC3E}">
        <p14:creationId xmlns:p14="http://schemas.microsoft.com/office/powerpoint/2010/main" val="1890560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p:cNvSpPr txBox="1">
            <a:spLocks noGrp="1" noChangeArrowheads="1"/>
          </p:cNvSpPr>
          <p:nvPr/>
        </p:nvSpPr>
        <p:spPr bwMode="auto">
          <a:xfrm>
            <a:off x="228601" y="226415"/>
            <a:ext cx="6329363" cy="5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17" tIns="48959" rIns="97917" bIns="48959"/>
          <a:lstStyle>
            <a:lvl1pPr marL="342900" indent="-342900" defTabSz="979488">
              <a:tabLst>
                <a:tab pos="6073775" algn="r"/>
              </a:tabLst>
              <a:defRPr>
                <a:solidFill>
                  <a:schemeClr val="tx1"/>
                </a:solidFill>
                <a:latin typeface="Calibri" pitchFamily="34" charset="0"/>
              </a:defRPr>
            </a:lvl1pPr>
            <a:lvl2pPr marL="488950" defTabSz="979488">
              <a:tabLst>
                <a:tab pos="6073775" algn="r"/>
              </a:tabLst>
              <a:defRPr>
                <a:solidFill>
                  <a:schemeClr val="tx1"/>
                </a:solidFill>
                <a:latin typeface="Calibri" pitchFamily="34" charset="0"/>
              </a:defRPr>
            </a:lvl2pPr>
            <a:lvl3pPr marL="1143000" indent="-228600" defTabSz="979488">
              <a:tabLst>
                <a:tab pos="6073775" algn="r"/>
              </a:tabLst>
              <a:defRPr>
                <a:solidFill>
                  <a:schemeClr val="tx1"/>
                </a:solidFill>
                <a:latin typeface="Calibri" pitchFamily="34" charset="0"/>
              </a:defRPr>
            </a:lvl3pPr>
            <a:lvl4pPr marL="1600200" indent="-228600" defTabSz="979488">
              <a:tabLst>
                <a:tab pos="6073775" algn="r"/>
              </a:tabLst>
              <a:defRPr>
                <a:solidFill>
                  <a:schemeClr val="tx1"/>
                </a:solidFill>
                <a:latin typeface="Calibri" pitchFamily="34" charset="0"/>
              </a:defRPr>
            </a:lvl4pPr>
            <a:lvl5pPr marL="2057400" indent="-228600" defTabSz="979488">
              <a:tabLst>
                <a:tab pos="6073775" algn="r"/>
              </a:tabLst>
              <a:defRPr>
                <a:solidFill>
                  <a:schemeClr val="tx1"/>
                </a:solidFill>
                <a:latin typeface="Calibri" pitchFamily="34" charset="0"/>
              </a:defRPr>
            </a:lvl5pPr>
            <a:lvl6pPr marL="2514600" indent="-228600" defTabSz="979488" eaLnBrk="0" fontAlgn="base" hangingPunct="0">
              <a:spcBef>
                <a:spcPct val="0"/>
              </a:spcBef>
              <a:spcAft>
                <a:spcPct val="0"/>
              </a:spcAft>
              <a:tabLst>
                <a:tab pos="6073775" algn="r"/>
              </a:tabLst>
              <a:defRPr>
                <a:solidFill>
                  <a:schemeClr val="tx1"/>
                </a:solidFill>
                <a:latin typeface="Calibri" pitchFamily="34" charset="0"/>
              </a:defRPr>
            </a:lvl6pPr>
            <a:lvl7pPr marL="2971800" indent="-228600" defTabSz="979488" eaLnBrk="0" fontAlgn="base" hangingPunct="0">
              <a:spcBef>
                <a:spcPct val="0"/>
              </a:spcBef>
              <a:spcAft>
                <a:spcPct val="0"/>
              </a:spcAft>
              <a:tabLst>
                <a:tab pos="6073775" algn="r"/>
              </a:tabLst>
              <a:defRPr>
                <a:solidFill>
                  <a:schemeClr val="tx1"/>
                </a:solidFill>
                <a:latin typeface="Calibri" pitchFamily="34" charset="0"/>
              </a:defRPr>
            </a:lvl7pPr>
            <a:lvl8pPr marL="3429000" indent="-228600" defTabSz="979488" eaLnBrk="0" fontAlgn="base" hangingPunct="0">
              <a:spcBef>
                <a:spcPct val="0"/>
              </a:spcBef>
              <a:spcAft>
                <a:spcPct val="0"/>
              </a:spcAft>
              <a:tabLst>
                <a:tab pos="6073775" algn="r"/>
              </a:tabLst>
              <a:defRPr>
                <a:solidFill>
                  <a:schemeClr val="tx1"/>
                </a:solidFill>
                <a:latin typeface="Calibri" pitchFamily="34" charset="0"/>
              </a:defRPr>
            </a:lvl8pPr>
            <a:lvl9pPr marL="3886200" indent="-228600" defTabSz="979488" eaLnBrk="0" fontAlgn="base" hangingPunct="0">
              <a:spcBef>
                <a:spcPct val="0"/>
              </a:spcBef>
              <a:spcAft>
                <a:spcPct val="0"/>
              </a:spcAft>
              <a:tabLst>
                <a:tab pos="6073775" algn="r"/>
              </a:tabLst>
              <a:defRPr>
                <a:solidFill>
                  <a:schemeClr val="tx1"/>
                </a:solidFill>
                <a:latin typeface="Calibri" pitchFamily="34" charset="0"/>
              </a:defRPr>
            </a:lvl9pPr>
          </a:lstStyle>
          <a:p>
            <a:pPr lvl="1" eaLnBrk="1" hangingPunct="1"/>
            <a:r>
              <a:rPr lang="en-US" altLang="en-US" sz="1300"/>
              <a:t>Title</a:t>
            </a:r>
            <a:r>
              <a:rPr lang="en-US" altLang="en-US" sz="1300" u="sng"/>
              <a:t>	</a:t>
            </a:r>
            <a:r>
              <a:rPr lang="en-US" altLang="en-US" sz="1100">
                <a:solidFill>
                  <a:schemeClr val="tx2"/>
                </a:solidFill>
              </a:rPr>
              <a:t>Slide </a:t>
            </a:r>
            <a:fld id="{661AA1AD-593A-4F35-8BE9-F2C2D22EDF9B}" type="slidenum">
              <a:rPr lang="en-US" altLang="en-US" sz="1100">
                <a:solidFill>
                  <a:schemeClr val="tx2"/>
                </a:solidFill>
              </a:rPr>
              <a:pPr lvl="1" eaLnBrk="1" hangingPunct="1"/>
              <a:t>6</a:t>
            </a:fld>
            <a:endParaRPr lang="en-US" altLang="en-US" sz="1300">
              <a:solidFill>
                <a:schemeClr val="tx2"/>
              </a:solidFill>
            </a:endParaRPr>
          </a:p>
          <a:p>
            <a:pPr lvl="1" eaLnBrk="1" hangingPunct="1"/>
            <a:r>
              <a:rPr lang="en-US" altLang="en-US" sz="1100"/>
              <a:t>Subtitle</a:t>
            </a:r>
            <a:endParaRPr lang="en-US" altLang="en-US" sz="1300">
              <a:solidFill>
                <a:schemeClr val="tx2"/>
              </a:solidFill>
              <a:latin typeface="Times New Roman" pitchFamily="18" charset="0"/>
            </a:endParaRPr>
          </a:p>
          <a:p>
            <a:pPr lvl="1" eaLnBrk="1" hangingPunct="1"/>
            <a:endParaRPr lang="en-US" altLang="en-US" sz="1300">
              <a:solidFill>
                <a:schemeClr val="tx2"/>
              </a:solidFill>
              <a:latin typeface="Times New Roman" pitchFamily="18"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14400" y="4344025"/>
            <a:ext cx="502920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Based on our large 4,000 patient cohort study, </a:t>
            </a:r>
          </a:p>
          <a:p>
            <a:r>
              <a:rPr lang="en-US" b="1" smtClean="0"/>
              <a:t>with detailed prospectively collected clinical information</a:t>
            </a:r>
          </a:p>
          <a:p>
            <a:r>
              <a:rPr lang="en-US" b="1" smtClean="0"/>
              <a:t>In cancer patients starting chemotherapy:</a:t>
            </a:r>
          </a:p>
          <a:p>
            <a:endParaRPr lang="en-US" smtClean="0"/>
          </a:p>
          <a:p>
            <a:r>
              <a:rPr lang="en-US" b="1" smtClean="0"/>
              <a:t>We reported for the </a:t>
            </a:r>
            <a:r>
              <a:rPr lang="en-US" b="1" u="sng" smtClean="0"/>
              <a:t>first time</a:t>
            </a:r>
            <a:r>
              <a:rPr lang="en-US" smtClean="0"/>
              <a:t>, </a:t>
            </a:r>
          </a:p>
          <a:p>
            <a:pPr marL="742950" lvl="1" indent="-285750"/>
            <a:r>
              <a:rPr lang="en-US" smtClean="0"/>
              <a:t>that VT is </a:t>
            </a:r>
            <a:r>
              <a:rPr lang="en-US" b="1" smtClean="0"/>
              <a:t>an </a:t>
            </a:r>
            <a:r>
              <a:rPr lang="en-US" b="1" u="sng" smtClean="0"/>
              <a:t>independent</a:t>
            </a:r>
            <a:r>
              <a:rPr lang="en-US" b="1" smtClean="0"/>
              <a:t> risk factor</a:t>
            </a:r>
            <a:r>
              <a:rPr lang="en-US" smtClean="0"/>
              <a:t> for </a:t>
            </a:r>
            <a:r>
              <a:rPr lang="en-US" b="1" smtClean="0"/>
              <a:t>mortality,</a:t>
            </a:r>
          </a:p>
          <a:p>
            <a:pPr marL="742950" lvl="1" indent="-285750"/>
            <a:r>
              <a:rPr lang="en-US" smtClean="0"/>
              <a:t>Very early during the first 4 cycles chemotherapy– </a:t>
            </a:r>
          </a:p>
          <a:p>
            <a:pPr marL="742950" lvl="1" indent="-285750"/>
            <a:r>
              <a:rPr lang="en-US" smtClean="0"/>
              <a:t>in cancer patients </a:t>
            </a:r>
            <a:r>
              <a:rPr lang="en-US" b="1" u="sng" smtClean="0"/>
              <a:t>of all stages</a:t>
            </a:r>
          </a:p>
          <a:p>
            <a:pPr marL="742950" lvl="1" indent="-285750"/>
            <a:r>
              <a:rPr lang="en-US" smtClean="0"/>
              <a:t>With a </a:t>
            </a:r>
            <a:r>
              <a:rPr lang="en-US" b="1" smtClean="0"/>
              <a:t>HR of approximately 3</a:t>
            </a:r>
            <a:r>
              <a:rPr lang="en-US" smtClean="0"/>
              <a:t>, after a detailed adjustment for all major clinical confounders: </a:t>
            </a:r>
          </a:p>
          <a:p>
            <a:pPr marL="742950" lvl="1" indent="-285750"/>
            <a:r>
              <a:rPr lang="en-US" smtClean="0"/>
              <a:t>Including cancer therapy and comorbid conditions.</a:t>
            </a:r>
          </a:p>
          <a:p>
            <a:endParaRPr lang="en-US" smtClean="0"/>
          </a:p>
        </p:txBody>
      </p:sp>
    </p:spTree>
    <p:extLst>
      <p:ext uri="{BB962C8B-B14F-4D97-AF65-F5344CB8AC3E}">
        <p14:creationId xmlns:p14="http://schemas.microsoft.com/office/powerpoint/2010/main" val="258675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741363" y="388938"/>
            <a:ext cx="4984750" cy="3738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66750" y="4350270"/>
            <a:ext cx="5113338" cy="38849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pitchFamily="34" charset="0"/>
              </a:rPr>
              <a:t>Patients with cancer represent about 20% of all DVT and PE</a:t>
            </a:r>
          </a:p>
        </p:txBody>
      </p:sp>
      <p:sp>
        <p:nvSpPr>
          <p:cNvPr id="71684" name="Text Box 4"/>
          <p:cNvSpPr txBox="1">
            <a:spLocks noChangeArrowheads="1"/>
          </p:cNvSpPr>
          <p:nvPr/>
        </p:nvSpPr>
        <p:spPr bwMode="auto">
          <a:xfrm>
            <a:off x="5753100" y="1280410"/>
            <a:ext cx="1104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454" tIns="0" rIns="0" bIns="0">
            <a:spAutoFit/>
          </a:bodyPr>
          <a:lstStyle>
            <a:lvl1pPr defTabSz="936625">
              <a:defRPr>
                <a:solidFill>
                  <a:schemeClr val="tx1"/>
                </a:solidFill>
                <a:latin typeface="Calibri" pitchFamily="34" charset="0"/>
              </a:defRPr>
            </a:lvl1pPr>
            <a:lvl2pPr marL="742950" indent="-285750" defTabSz="936625">
              <a:defRPr>
                <a:solidFill>
                  <a:schemeClr val="tx1"/>
                </a:solidFill>
                <a:latin typeface="Calibri" pitchFamily="34" charset="0"/>
              </a:defRPr>
            </a:lvl2pPr>
            <a:lvl3pPr marL="1143000" indent="-228600" defTabSz="936625">
              <a:defRPr>
                <a:solidFill>
                  <a:schemeClr val="tx1"/>
                </a:solidFill>
                <a:latin typeface="Calibri" pitchFamily="34" charset="0"/>
              </a:defRPr>
            </a:lvl3pPr>
            <a:lvl4pPr marL="1600200" indent="-228600" defTabSz="936625">
              <a:defRPr>
                <a:solidFill>
                  <a:schemeClr val="tx1"/>
                </a:solidFill>
                <a:latin typeface="Calibri" pitchFamily="34" charset="0"/>
              </a:defRPr>
            </a:lvl4pPr>
            <a:lvl5pPr marL="2057400" indent="-228600" defTabSz="936625">
              <a:defRPr>
                <a:solidFill>
                  <a:schemeClr val="tx1"/>
                </a:solidFill>
                <a:latin typeface="Calibri" pitchFamily="34" charset="0"/>
              </a:defRPr>
            </a:lvl5pPr>
            <a:lvl6pPr marL="2514600" indent="-228600" defTabSz="936625" eaLnBrk="0" fontAlgn="base" hangingPunct="0">
              <a:spcBef>
                <a:spcPct val="0"/>
              </a:spcBef>
              <a:spcAft>
                <a:spcPct val="0"/>
              </a:spcAft>
              <a:defRPr>
                <a:solidFill>
                  <a:schemeClr val="tx1"/>
                </a:solidFill>
                <a:latin typeface="Calibri" pitchFamily="34" charset="0"/>
              </a:defRPr>
            </a:lvl6pPr>
            <a:lvl7pPr marL="2971800" indent="-228600" defTabSz="936625" eaLnBrk="0" fontAlgn="base" hangingPunct="0">
              <a:spcBef>
                <a:spcPct val="0"/>
              </a:spcBef>
              <a:spcAft>
                <a:spcPct val="0"/>
              </a:spcAft>
              <a:defRPr>
                <a:solidFill>
                  <a:schemeClr val="tx1"/>
                </a:solidFill>
                <a:latin typeface="Calibri" pitchFamily="34" charset="0"/>
              </a:defRPr>
            </a:lvl7pPr>
            <a:lvl8pPr marL="3429000" indent="-228600" defTabSz="936625" eaLnBrk="0" fontAlgn="base" hangingPunct="0">
              <a:spcBef>
                <a:spcPct val="0"/>
              </a:spcBef>
              <a:spcAft>
                <a:spcPct val="0"/>
              </a:spcAft>
              <a:defRPr>
                <a:solidFill>
                  <a:schemeClr val="tx1"/>
                </a:solidFill>
                <a:latin typeface="Calibri" pitchFamily="34" charset="0"/>
              </a:defRPr>
            </a:lvl8pPr>
            <a:lvl9pPr marL="3886200" indent="-228600" defTabSz="936625"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800" b="1">
                <a:solidFill>
                  <a:srgbClr val="A50021"/>
                </a:solidFill>
                <a:latin typeface="Arial Narrow" pitchFamily="34" charset="0"/>
              </a:rPr>
              <a:t>[1/Heit.ArchlnternMed.</a:t>
            </a:r>
            <a:br>
              <a:rPr lang="en-US" sz="800" b="1">
                <a:solidFill>
                  <a:srgbClr val="A50021"/>
                </a:solidFill>
                <a:latin typeface="Arial Narrow" pitchFamily="34" charset="0"/>
              </a:rPr>
            </a:br>
            <a:r>
              <a:rPr lang="en-US" sz="800" b="1">
                <a:solidFill>
                  <a:srgbClr val="A50021"/>
                </a:solidFill>
                <a:latin typeface="Arial Narrow" pitchFamily="34" charset="0"/>
              </a:rPr>
              <a:t>June.2002/p1247/Table] </a:t>
            </a:r>
          </a:p>
        </p:txBody>
      </p:sp>
      <p:sp>
        <p:nvSpPr>
          <p:cNvPr id="71685" name="Text Box 5"/>
          <p:cNvSpPr txBox="1">
            <a:spLocks noChangeArrowheads="1"/>
          </p:cNvSpPr>
          <p:nvPr/>
        </p:nvSpPr>
        <p:spPr bwMode="auto">
          <a:xfrm>
            <a:off x="803275" y="7570033"/>
            <a:ext cx="4976813" cy="141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sm" len="sm"/>
                <a:tailEnd type="none" w="lg" len="sm"/>
              </a14:hiddenLine>
            </a:ext>
          </a:extLst>
        </p:spPr>
        <p:txBody>
          <a:bodyPr lIns="0" tIns="0" rIns="0" bIns="0" anchor="b"/>
          <a:lstStyle>
            <a:lvl1pPr marL="111125" indent="-111125" defTabSz="901700">
              <a:defRPr>
                <a:solidFill>
                  <a:schemeClr val="tx1"/>
                </a:solidFill>
                <a:latin typeface="Calibri" pitchFamily="34" charset="0"/>
              </a:defRPr>
            </a:lvl1pPr>
            <a:lvl2pPr marL="742950" indent="-285750" defTabSz="901700">
              <a:defRPr>
                <a:solidFill>
                  <a:schemeClr val="tx1"/>
                </a:solidFill>
                <a:latin typeface="Calibri" pitchFamily="34" charset="0"/>
              </a:defRPr>
            </a:lvl2pPr>
            <a:lvl3pPr marL="1143000" indent="-228600" defTabSz="901700">
              <a:defRPr>
                <a:solidFill>
                  <a:schemeClr val="tx1"/>
                </a:solidFill>
                <a:latin typeface="Calibri" pitchFamily="34" charset="0"/>
              </a:defRPr>
            </a:lvl3pPr>
            <a:lvl4pPr marL="1600200" indent="-228600" defTabSz="901700">
              <a:defRPr>
                <a:solidFill>
                  <a:schemeClr val="tx1"/>
                </a:solidFill>
                <a:latin typeface="Calibri" pitchFamily="34" charset="0"/>
              </a:defRPr>
            </a:lvl4pPr>
            <a:lvl5pPr marL="2057400" indent="-228600" defTabSz="901700">
              <a:defRPr>
                <a:solidFill>
                  <a:schemeClr val="tx1"/>
                </a:solidFill>
                <a:latin typeface="Calibri" pitchFamily="34" charset="0"/>
              </a:defRPr>
            </a:lvl5pPr>
            <a:lvl6pPr marL="2514600" indent="-228600" defTabSz="901700" eaLnBrk="0" fontAlgn="base" hangingPunct="0">
              <a:spcBef>
                <a:spcPct val="0"/>
              </a:spcBef>
              <a:spcAft>
                <a:spcPct val="0"/>
              </a:spcAft>
              <a:defRPr>
                <a:solidFill>
                  <a:schemeClr val="tx1"/>
                </a:solidFill>
                <a:latin typeface="Calibri" pitchFamily="34" charset="0"/>
              </a:defRPr>
            </a:lvl6pPr>
            <a:lvl7pPr marL="2971800" indent="-228600" defTabSz="901700" eaLnBrk="0" fontAlgn="base" hangingPunct="0">
              <a:spcBef>
                <a:spcPct val="0"/>
              </a:spcBef>
              <a:spcAft>
                <a:spcPct val="0"/>
              </a:spcAft>
              <a:defRPr>
                <a:solidFill>
                  <a:schemeClr val="tx1"/>
                </a:solidFill>
                <a:latin typeface="Calibri" pitchFamily="34" charset="0"/>
              </a:defRPr>
            </a:lvl7pPr>
            <a:lvl8pPr marL="3429000" indent="-228600" defTabSz="901700" eaLnBrk="0" fontAlgn="base" hangingPunct="0">
              <a:spcBef>
                <a:spcPct val="0"/>
              </a:spcBef>
              <a:spcAft>
                <a:spcPct val="0"/>
              </a:spcAft>
              <a:defRPr>
                <a:solidFill>
                  <a:schemeClr val="tx1"/>
                </a:solidFill>
                <a:latin typeface="Calibri" pitchFamily="34" charset="0"/>
              </a:defRPr>
            </a:lvl8pPr>
            <a:lvl9pPr marL="3886200" indent="-228600" defTabSz="901700" eaLnBrk="0" fontAlgn="base" hangingPunct="0">
              <a:spcBef>
                <a:spcPct val="0"/>
              </a:spcBef>
              <a:spcAft>
                <a:spcPct val="0"/>
              </a:spcAft>
              <a:defRPr>
                <a:solidFill>
                  <a:schemeClr val="tx1"/>
                </a:solidFill>
                <a:latin typeface="Calibri" pitchFamily="34" charset="0"/>
              </a:defRPr>
            </a:lvl9pPr>
          </a:lstStyle>
          <a:p>
            <a:pPr eaLnBrk="1" hangingPunct="1">
              <a:spcBef>
                <a:spcPct val="25000"/>
              </a:spcBef>
            </a:pPr>
            <a:r>
              <a:rPr lang="en-US" sz="800"/>
              <a:t>_______________________________________________________________________________________</a:t>
            </a:r>
          </a:p>
          <a:p>
            <a:pPr eaLnBrk="1" hangingPunct="1">
              <a:spcBef>
                <a:spcPct val="25000"/>
              </a:spcBef>
              <a:buFontTx/>
              <a:buAutoNum type="arabicPeriod"/>
            </a:pPr>
            <a:r>
              <a:rPr lang="en-US" sz="800"/>
              <a:t>Heit JA, O’Fallon WM, Petterson TM, et al. Relative impact of risk factors for deep vein thrombosis and pulmonary embolism: see MRL. </a:t>
            </a:r>
            <a:r>
              <a:rPr lang="en-US" sz="800" i="1"/>
              <a:t>Arch Intern Med</a:t>
            </a:r>
            <a:r>
              <a:rPr lang="en-US" sz="800"/>
              <a:t>. 2002;162:1245-1248.</a:t>
            </a:r>
            <a:endParaRPr lang="en-US" sz="800" i="1"/>
          </a:p>
        </p:txBody>
      </p:sp>
    </p:spTree>
    <p:extLst>
      <p:ext uri="{BB962C8B-B14F-4D97-AF65-F5344CB8AC3E}">
        <p14:creationId xmlns:p14="http://schemas.microsoft.com/office/powerpoint/2010/main" val="36400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7DC6820-12ED-49FE-A920-3B6F23CE2D3B}" type="slidenum">
              <a:rPr lang="en-US" smtClean="0"/>
              <a:pPr/>
              <a:t>19</a:t>
            </a:fld>
            <a:endParaRPr lang="en-US" smtClean="0"/>
          </a:p>
        </p:txBody>
      </p:sp>
    </p:spTree>
    <p:extLst>
      <p:ext uri="{BB962C8B-B14F-4D97-AF65-F5344CB8AC3E}">
        <p14:creationId xmlns:p14="http://schemas.microsoft.com/office/powerpoint/2010/main" val="47335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6454F42-630F-47AA-AB08-49E361FE8A99}" type="slidenum">
              <a:rPr lang="en-US" smtClean="0">
                <a:latin typeface="Arial" pitchFamily="34" charset="0"/>
                <a:ea typeface="ＭＳ Ｐゴシック" pitchFamily="-48" charset="-128"/>
              </a:rPr>
              <a:pPr/>
              <a:t>29</a:t>
            </a:fld>
            <a:endParaRPr lang="en-US" smtClean="0">
              <a:latin typeface="Arial" pitchFamily="34" charset="0"/>
              <a:ea typeface="ＭＳ Ｐゴシック" pitchFamily="-48" charset="-128"/>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671513" y="4272197"/>
            <a:ext cx="5484812"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Based on the multivariate analysis, we developed a predictive risk model for identifying patients at high risk for development of VTE at time of initiation of chemotherapy.  Risk scores were developed based on the beta-coefficient for each variable in the multivariate model shown on the prior slide, rounded to the nearest integer to make the model clinically usable. A patient with a very high risk site of cancer (such as stomach or pancreas) would be assigned a score of 2; patients with high risk sites of cancer (such as lung, lymphoma, gynecologic or GU cancers) as well as elevated pre-chemotherapy platelet count, anemia with a Hgb &lt; 10 g/dL or use of erythropoiesis-stimulating agent, elevated leukocyte count or a BMI &gt;=35 would all be assigned scores of 1. </a:t>
            </a:r>
          </a:p>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75008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C54EB00-60AE-4E91-8796-6A7999F16134}" type="slidenum">
              <a:rPr lang="en-US" smtClean="0">
                <a:latin typeface="Arial" pitchFamily="34" charset="0"/>
                <a:ea typeface="MS PGothic" pitchFamily="34" charset="-128"/>
              </a:rPr>
              <a:pPr eaLnBrk="1" hangingPunct="1"/>
              <a:t>30</a:t>
            </a:fld>
            <a:endParaRPr lang="en-US" smtClean="0">
              <a:latin typeface="Arial" pitchFamily="34" charset="0"/>
              <a:ea typeface="MS PGothic" pitchFamily="34" charset="-128"/>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xfrm>
            <a:off x="671513" y="4272197"/>
            <a:ext cx="5484812"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917256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 throughput from the LC with MS scanning every 3 seconds</a:t>
            </a:r>
            <a:r>
              <a:rPr lang="en-US" baseline="0" dirty="0" smtClean="0"/>
              <a:t> creates many peptide spectra. These spectra are basically graphs of the mass/charge (x axis) </a:t>
            </a:r>
            <a:r>
              <a:rPr lang="en-US" baseline="0" dirty="0" err="1" smtClean="0"/>
              <a:t>vs</a:t>
            </a:r>
            <a:r>
              <a:rPr lang="en-US" baseline="0" dirty="0" smtClean="0"/>
              <a:t> signal intensity (y axis). Mass and sequence information generated from spectra is then referenced against large database of known proteins. Our analysis generated thousands of spectra, corresponding to over 2000 unique peptides which mapped to almost 150 unique proteins and 116 protein groups when applying strict match criteria 3 peptide minimum and 95% probability match. When comparing the quantitative spectra data for these proteins between patients with and without VTE we identified 9 proteins with differential expression when compared by </a:t>
            </a:r>
            <a:r>
              <a:rPr lang="en-US" baseline="0" dirty="0" err="1" smtClean="0"/>
              <a:t>ttest</a:t>
            </a:r>
            <a:r>
              <a:rPr lang="en-US" baseline="0" dirty="0" smtClean="0"/>
              <a:t> with p value 0.05. </a:t>
            </a:r>
            <a:endParaRPr lang="en-US" dirty="0"/>
          </a:p>
        </p:txBody>
      </p:sp>
      <p:sp>
        <p:nvSpPr>
          <p:cNvPr id="4" name="Slide Number Placeholder 3"/>
          <p:cNvSpPr>
            <a:spLocks noGrp="1"/>
          </p:cNvSpPr>
          <p:nvPr>
            <p:ph type="sldNum" sz="quarter" idx="10"/>
          </p:nvPr>
        </p:nvSpPr>
        <p:spPr/>
        <p:txBody>
          <a:bodyPr/>
          <a:lstStyle/>
          <a:p>
            <a:fld id="{2D582749-CEF2-4A43-B207-1D725B16082F}" type="slidenum">
              <a:rPr lang="en-US" smtClean="0"/>
              <a:t>35</a:t>
            </a:fld>
            <a:endParaRPr lang="en-US"/>
          </a:p>
        </p:txBody>
      </p:sp>
    </p:spTree>
    <p:extLst>
      <p:ext uri="{BB962C8B-B14F-4D97-AF65-F5344CB8AC3E}">
        <p14:creationId xmlns:p14="http://schemas.microsoft.com/office/powerpoint/2010/main" val="207125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C1A67-40F6-3A4F-921F-49F045E455FC}" type="slidenum">
              <a:rPr lang="en-US" smtClean="0"/>
              <a:t>40</a:t>
            </a:fld>
            <a:endParaRPr lang="en-US"/>
          </a:p>
        </p:txBody>
      </p:sp>
    </p:spTree>
    <p:extLst>
      <p:ext uri="{BB962C8B-B14F-4D97-AF65-F5344CB8AC3E}">
        <p14:creationId xmlns:p14="http://schemas.microsoft.com/office/powerpoint/2010/main" val="216096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E826F86-B664-4954-B3C5-50FB987C82D4}" type="slidenum">
              <a:rPr lang="en-US" smtClean="0">
                <a:solidFill>
                  <a:srgbClr val="000000"/>
                </a:solidFill>
                <a:latin typeface="Arial" pitchFamily="34" charset="0"/>
                <a:cs typeface="Arial" pitchFamily="34" charset="0"/>
              </a:rPr>
              <a:pPr/>
              <a:t>41</a:t>
            </a:fld>
            <a:endParaRPr lang="en-US" smtClean="0">
              <a:solidFill>
                <a:srgbClr val="000000"/>
              </a:solidFill>
              <a:latin typeface="Arial" pitchFamily="34" charset="0"/>
              <a:cs typeface="Arial" pitchFamily="34" charset="0"/>
            </a:endParaRPr>
          </a:p>
        </p:txBody>
      </p:sp>
      <p:sp>
        <p:nvSpPr>
          <p:cNvPr id="80899"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125F7563-3E2D-40A8-B317-07541C9C968E}" type="slidenum">
              <a:rPr lang="en-US" sz="1200">
                <a:solidFill>
                  <a:srgbClr val="000000"/>
                </a:solidFill>
              </a:rPr>
              <a:pPr algn="r"/>
              <a:t>41</a:t>
            </a:fld>
            <a:endParaRPr lang="en-US" sz="1200">
              <a:solidFill>
                <a:srgbClr val="000000"/>
              </a:solidFill>
            </a:endParaRPr>
          </a:p>
        </p:txBody>
      </p:sp>
      <p:sp>
        <p:nvSpPr>
          <p:cNvPr id="809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b="1" smtClean="0">
                <a:latin typeface="Arial" pitchFamily="34" charset="0"/>
              </a:rPr>
              <a:t>Bad news:</a:t>
            </a:r>
            <a:r>
              <a:rPr lang="en-US" smtClean="0">
                <a:latin typeface="Arial" pitchFamily="34" charset="0"/>
              </a:rPr>
              <a:t> Despite the well recognized risks of VTE and the benefits of prophylaxis in hospitalized patients, the majority of patients at risk remain untreated. </a:t>
            </a:r>
          </a:p>
          <a:p>
            <a:pPr>
              <a:spcBef>
                <a:spcPct val="0"/>
              </a:spcBef>
              <a:buFontTx/>
              <a:buChar char="•"/>
            </a:pPr>
            <a:r>
              <a:rPr lang="en-US" smtClean="0">
                <a:latin typeface="Arial" pitchFamily="34" charset="0"/>
              </a:rPr>
              <a:t>The ENDORSE (Epidemiologic International Day for the Evaluation of Patients at Risk for Venous Thromboembolism in the Acute Hospital Care Setting) study evaluated the proportion of medical and surgical patients at risk who received prophylaxis.</a:t>
            </a:r>
            <a:r>
              <a:rPr lang="en-US" baseline="30000" smtClean="0">
                <a:latin typeface="Arial" pitchFamily="34" charset="0"/>
              </a:rPr>
              <a:t>1</a:t>
            </a:r>
            <a:r>
              <a:rPr lang="en-US" smtClean="0">
                <a:latin typeface="Arial" pitchFamily="34" charset="0"/>
              </a:rPr>
              <a:t> Patients were enrolled from 358 randomly selected hospitals in 32 countries. Of the 68,183 patients enrolled, a mean of 52% were at risk for VTE, including 64% of surgical and 42% of medical patients. However, only 59% of surgical and 40% of medical patients were receiving appropriate prophylaxis, AKA ACCP-guideline recommended VTE prophylaxis.</a:t>
            </a:r>
          </a:p>
          <a:p>
            <a:pPr marL="742950" lvl="1" indent="-285750">
              <a:spcBef>
                <a:spcPct val="0"/>
              </a:spcBef>
              <a:buFontTx/>
              <a:buChar char="•"/>
            </a:pPr>
            <a:r>
              <a:rPr lang="en-US" smtClean="0">
                <a:latin typeface="Arial" pitchFamily="34" charset="0"/>
              </a:rPr>
              <a:t>Only 37% of patients with active malignancy received prophylaxis</a:t>
            </a:r>
          </a:p>
          <a:p>
            <a:pPr>
              <a:spcBef>
                <a:spcPct val="0"/>
              </a:spcBef>
              <a:buFontTx/>
              <a:buChar char="•"/>
            </a:pPr>
            <a:r>
              <a:rPr lang="en-US" smtClean="0">
                <a:latin typeface="Arial" pitchFamily="34" charset="0"/>
              </a:rPr>
              <a:t>The IMPROVE (International Medical Prevention Registry on Venous Thromboembolism) study evaluated risk and prophylaxis use in the US vs other countries.</a:t>
            </a:r>
            <a:r>
              <a:rPr lang="en-US" baseline="30000" smtClean="0">
                <a:latin typeface="Arial" pitchFamily="34" charset="0"/>
              </a:rPr>
              <a:t>2</a:t>
            </a:r>
            <a:r>
              <a:rPr lang="en-US" smtClean="0">
                <a:latin typeface="Arial" pitchFamily="34" charset="0"/>
              </a:rPr>
              <a:t> A total of 15,156 patients were enrolled from 52 hospitals in 12 countries. Only 54% of patients in the US and 49% outside the US who were at risk received VTE prophylaxis. </a:t>
            </a:r>
          </a:p>
          <a:p>
            <a:pPr>
              <a:spcBef>
                <a:spcPct val="0"/>
              </a:spcBef>
            </a:pPr>
            <a:endParaRPr lang="en-US" smtClean="0">
              <a:latin typeface="Arial" pitchFamily="34" charset="0"/>
            </a:endParaRPr>
          </a:p>
          <a:p>
            <a:pPr>
              <a:spcBef>
                <a:spcPct val="0"/>
              </a:spcBef>
            </a:pPr>
            <a:endParaRPr lang="en-US" smtClean="0">
              <a:latin typeface="Arial" pitchFamily="34" charset="0"/>
            </a:endParaRPr>
          </a:p>
          <a:p>
            <a:pPr>
              <a:spcBef>
                <a:spcPct val="0"/>
              </a:spcBef>
            </a:pPr>
            <a:endParaRPr lang="en-US" smtClean="0">
              <a:latin typeface="Arial" pitchFamily="34" charset="0"/>
            </a:endParaRPr>
          </a:p>
        </p:txBody>
      </p:sp>
      <p:sp>
        <p:nvSpPr>
          <p:cNvPr id="80902" name="Rectangle 4"/>
          <p:cNvSpPr>
            <a:spLocks noChangeArrowheads="1"/>
          </p:cNvSpPr>
          <p:nvPr/>
        </p:nvSpPr>
        <p:spPr bwMode="auto">
          <a:xfrm>
            <a:off x="736600" y="7605947"/>
            <a:ext cx="506253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buFontTx/>
              <a:buAutoNum type="arabicPeriod"/>
            </a:pPr>
            <a:r>
              <a:rPr lang="en-US" sz="900">
                <a:solidFill>
                  <a:srgbClr val="000000"/>
                </a:solidFill>
              </a:rPr>
              <a:t>Cohen AT, Tapson VF, Bergmann JF, et al. A large-scale, global observational study of venous thromboembolism risk and prophylaxis in the acute hospital care setting: the ENDORSE study. Presented at: the International Society on Thrombosis and Haemostasis; July 8-11, 2007; Geneva, Switzerland. </a:t>
            </a:r>
          </a:p>
          <a:p>
            <a:pPr marL="228600" indent="-228600">
              <a:buFontTx/>
              <a:buAutoNum type="arabicPeriod"/>
            </a:pPr>
            <a:r>
              <a:rPr lang="en-US" sz="900">
                <a:solidFill>
                  <a:srgbClr val="000000"/>
                </a:solidFill>
              </a:rPr>
              <a:t>Tapson VF, Decoucus H, Pini M, et al. Venous thromboembolism prophylaxis in acutely ill hospitalized medical patients. Findings from the International Medical Prevention Registry on Venous Thromboembolism. </a:t>
            </a:r>
            <a:r>
              <a:rPr lang="en-US" sz="900" i="1">
                <a:solidFill>
                  <a:srgbClr val="000000"/>
                </a:solidFill>
              </a:rPr>
              <a:t>Chest</a:t>
            </a:r>
            <a:r>
              <a:rPr lang="en-US" sz="900">
                <a:solidFill>
                  <a:srgbClr val="000000"/>
                </a:solidFill>
              </a:rPr>
              <a:t>. 2007;132:936-945.</a:t>
            </a:r>
          </a:p>
        </p:txBody>
      </p:sp>
    </p:spTree>
    <p:extLst>
      <p:ext uri="{BB962C8B-B14F-4D97-AF65-F5344CB8AC3E}">
        <p14:creationId xmlns:p14="http://schemas.microsoft.com/office/powerpoint/2010/main" val="149834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Presented by:</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5D03990-6028-2947-A5B4-65D79B19772A}"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63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2/3/2017</a:t>
            </a:fld>
            <a:endParaRPr lang="en-US" dirty="0"/>
          </a:p>
        </p:txBody>
      </p:sp>
      <p:sp>
        <p:nvSpPr>
          <p:cNvPr id="5" name="Footer Placeholder 4"/>
          <p:cNvSpPr>
            <a:spLocks noGrp="1"/>
          </p:cNvSpPr>
          <p:nvPr>
            <p:ph type="ftr" sz="quarter" idx="11"/>
          </p:nvPr>
        </p:nvSpPr>
        <p:spPr/>
        <p:txBody>
          <a:bodyPr/>
          <a:lstStyle/>
          <a:p>
            <a:r>
              <a:rPr lang="en-US" smtClean="0"/>
              <a:t>Presented by:</a:t>
            </a:r>
            <a:endParaRPr lang="en-US" dirty="0"/>
          </a:p>
        </p:txBody>
      </p:sp>
      <p:sp>
        <p:nvSpPr>
          <p:cNvPr id="6" name="Slide Number Placeholder 5"/>
          <p:cNvSpPr>
            <a:spLocks noGrp="1"/>
          </p:cNvSpPr>
          <p:nvPr>
            <p:ph type="sldNum" sz="quarter" idx="12"/>
          </p:nvPr>
        </p:nvSpPr>
        <p:spPr/>
        <p:txBody>
          <a:bodyPr/>
          <a:lstStyle/>
          <a:p>
            <a:fld id="{65D03990-6028-2947-A5B4-65D79B19772A}" type="slidenum">
              <a:rPr lang="en-US" smtClean="0"/>
              <a:pPr/>
              <a:t>‹#›</a:t>
            </a:fld>
            <a:endParaRPr lang="en-US" dirty="0"/>
          </a:p>
        </p:txBody>
      </p:sp>
    </p:spTree>
    <p:extLst>
      <p:ext uri="{BB962C8B-B14F-4D97-AF65-F5344CB8AC3E}">
        <p14:creationId xmlns:p14="http://schemas.microsoft.com/office/powerpoint/2010/main" val="282970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2/3/2017</a:t>
            </a:fld>
            <a:endParaRPr lang="en-US" dirty="0"/>
          </a:p>
        </p:txBody>
      </p:sp>
      <p:sp>
        <p:nvSpPr>
          <p:cNvPr id="5" name="Footer Placeholder 4"/>
          <p:cNvSpPr>
            <a:spLocks noGrp="1"/>
          </p:cNvSpPr>
          <p:nvPr>
            <p:ph type="ftr" sz="quarter" idx="11"/>
          </p:nvPr>
        </p:nvSpPr>
        <p:spPr/>
        <p:txBody>
          <a:bodyPr/>
          <a:lstStyle/>
          <a:p>
            <a:r>
              <a:rPr lang="en-US" smtClean="0"/>
              <a:t>Presented by:</a:t>
            </a:r>
            <a:endParaRPr lang="en-US" dirty="0"/>
          </a:p>
        </p:txBody>
      </p:sp>
      <p:sp>
        <p:nvSpPr>
          <p:cNvPr id="6" name="Slide Number Placeholder 5"/>
          <p:cNvSpPr>
            <a:spLocks noGrp="1"/>
          </p:cNvSpPr>
          <p:nvPr>
            <p:ph type="sldNum" sz="quarter" idx="12"/>
          </p:nvPr>
        </p:nvSpPr>
        <p:spPr/>
        <p:txBody>
          <a:bodyPr/>
          <a:lstStyle/>
          <a:p>
            <a:fld id="{65D03990-6028-2947-A5B4-65D79B19772A}" type="slidenum">
              <a:rPr lang="en-US" smtClean="0"/>
              <a:pPr/>
              <a:t>‹#›</a:t>
            </a:fld>
            <a:endParaRPr lang="en-US" dirty="0"/>
          </a:p>
        </p:txBody>
      </p:sp>
    </p:spTree>
    <p:extLst>
      <p:ext uri="{BB962C8B-B14F-4D97-AF65-F5344CB8AC3E}">
        <p14:creationId xmlns:p14="http://schemas.microsoft.com/office/powerpoint/2010/main" val="388489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13"/>
          <p:cNvSpPr>
            <a:spLocks noGrp="1"/>
          </p:cNvSpPr>
          <p:nvPr>
            <p:ph type="dt" sz="half" idx="10"/>
          </p:nvPr>
        </p:nvSpPr>
        <p:spPr>
          <a:xfrm>
            <a:off x="371475" y="6356350"/>
            <a:ext cx="2133600" cy="274638"/>
          </a:xfrm>
          <a:prstGeom prst="rect">
            <a:avLst/>
          </a:prstGeom>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16E9AC8-362D-4BE9-8151-6E34B536915B}" type="slidenum">
              <a:rPr lang="en-US"/>
              <a:pPr>
                <a:defRPr/>
              </a:pPr>
              <a:t>‹#›</a:t>
            </a:fld>
            <a:endParaRPr lang="en-US"/>
          </a:p>
        </p:txBody>
      </p:sp>
    </p:spTree>
    <p:extLst>
      <p:ext uri="{BB962C8B-B14F-4D97-AF65-F5344CB8AC3E}">
        <p14:creationId xmlns:p14="http://schemas.microsoft.com/office/powerpoint/2010/main" val="29216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smtClean="0"/>
          </a:p>
        </p:txBody>
      </p:sp>
      <p:sp>
        <p:nvSpPr>
          <p:cNvPr id="4" name="Date Placeholder 1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A6CD6E2-6FA9-45AA-A00C-9E4BCD4F6B0A}" type="slidenum">
              <a:rPr lang="en-US"/>
              <a:pPr>
                <a:defRPr/>
              </a:pPr>
              <a:t>‹#›</a:t>
            </a:fld>
            <a:endParaRPr lang="en-US"/>
          </a:p>
        </p:txBody>
      </p:sp>
    </p:spTree>
    <p:extLst>
      <p:ext uri="{BB962C8B-B14F-4D97-AF65-F5344CB8AC3E}">
        <p14:creationId xmlns:p14="http://schemas.microsoft.com/office/powerpoint/2010/main" val="143889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2/3/2017</a:t>
            </a:fld>
            <a:endParaRPr lang="en-US" dirty="0"/>
          </a:p>
        </p:txBody>
      </p:sp>
      <p:sp>
        <p:nvSpPr>
          <p:cNvPr id="5" name="Footer Placeholder 4"/>
          <p:cNvSpPr>
            <a:spLocks noGrp="1"/>
          </p:cNvSpPr>
          <p:nvPr>
            <p:ph type="ftr" sz="quarter" idx="11"/>
          </p:nvPr>
        </p:nvSpPr>
        <p:spPr/>
        <p:txBody>
          <a:bodyPr/>
          <a:lstStyle/>
          <a:p>
            <a:r>
              <a:rPr lang="en-US" smtClean="0"/>
              <a:t>Presented by:</a:t>
            </a:r>
            <a:endParaRPr lang="en-US"/>
          </a:p>
        </p:txBody>
      </p:sp>
      <p:sp>
        <p:nvSpPr>
          <p:cNvPr id="6" name="Slide Number Placeholder 5"/>
          <p:cNvSpPr>
            <a:spLocks noGrp="1"/>
          </p:cNvSpPr>
          <p:nvPr>
            <p:ph type="sldNum" sz="quarter" idx="12"/>
          </p:nvPr>
        </p:nvSpPr>
        <p:spPr/>
        <p:txBody>
          <a:bodyPr/>
          <a:lstStyle/>
          <a:p>
            <a:fld id="{65D03990-6028-2947-A5B4-65D79B19772A}" type="slidenum">
              <a:rPr lang="en-US" smtClean="0"/>
              <a:pPr/>
              <a:t>‹#›</a:t>
            </a:fld>
            <a:endParaRPr lang="en-US"/>
          </a:p>
        </p:txBody>
      </p:sp>
    </p:spTree>
    <p:extLst>
      <p:ext uri="{BB962C8B-B14F-4D97-AF65-F5344CB8AC3E}">
        <p14:creationId xmlns:p14="http://schemas.microsoft.com/office/powerpoint/2010/main" val="404183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2/3/2017</a:t>
            </a:fld>
            <a:endParaRPr lang="en-US" dirty="0"/>
          </a:p>
        </p:txBody>
      </p:sp>
      <p:sp>
        <p:nvSpPr>
          <p:cNvPr id="5" name="Footer Placeholder 4"/>
          <p:cNvSpPr>
            <a:spLocks noGrp="1"/>
          </p:cNvSpPr>
          <p:nvPr>
            <p:ph type="ftr" sz="quarter" idx="11"/>
          </p:nvPr>
        </p:nvSpPr>
        <p:spPr/>
        <p:txBody>
          <a:bodyPr/>
          <a:lstStyle/>
          <a:p>
            <a:r>
              <a:rPr lang="en-US" smtClean="0"/>
              <a:t>Presented by:</a:t>
            </a:r>
            <a:endParaRPr lang="en-US" dirty="0"/>
          </a:p>
        </p:txBody>
      </p:sp>
      <p:sp>
        <p:nvSpPr>
          <p:cNvPr id="6" name="Slide Number Placeholder 5"/>
          <p:cNvSpPr>
            <a:spLocks noGrp="1"/>
          </p:cNvSpPr>
          <p:nvPr>
            <p:ph type="sldNum" sz="quarter" idx="12"/>
          </p:nvPr>
        </p:nvSpPr>
        <p:spPr/>
        <p:txBody>
          <a:bodyPr/>
          <a:lstStyle/>
          <a:p>
            <a:fld id="{65D03990-6028-2947-A5B4-65D79B19772A}" type="slidenum">
              <a:rPr lang="en-US" smtClean="0"/>
              <a:pPr/>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47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2/3/2017</a:t>
            </a:fld>
            <a:endParaRPr lang="en-US" dirty="0"/>
          </a:p>
        </p:txBody>
      </p:sp>
      <p:sp>
        <p:nvSpPr>
          <p:cNvPr id="6" name="Footer Placeholder 5"/>
          <p:cNvSpPr>
            <a:spLocks noGrp="1"/>
          </p:cNvSpPr>
          <p:nvPr>
            <p:ph type="ftr" sz="quarter" idx="11"/>
          </p:nvPr>
        </p:nvSpPr>
        <p:spPr/>
        <p:txBody>
          <a:bodyPr/>
          <a:lstStyle/>
          <a:p>
            <a:r>
              <a:rPr lang="en-US" smtClean="0"/>
              <a:t>Presented by:</a:t>
            </a:r>
            <a:endParaRPr lang="en-US" dirty="0"/>
          </a:p>
        </p:txBody>
      </p:sp>
      <p:sp>
        <p:nvSpPr>
          <p:cNvPr id="7" name="Slide Number Placeholder 6"/>
          <p:cNvSpPr>
            <a:spLocks noGrp="1"/>
          </p:cNvSpPr>
          <p:nvPr>
            <p:ph type="sldNum" sz="quarter" idx="12"/>
          </p:nvPr>
        </p:nvSpPr>
        <p:spPr/>
        <p:txBody>
          <a:bodyPr/>
          <a:lstStyle/>
          <a:p>
            <a:fld id="{65D03990-6028-2947-A5B4-65D79B19772A}" type="slidenum">
              <a:rPr lang="en-US" smtClean="0"/>
              <a:pPr/>
              <a:t>‹#›</a:t>
            </a:fld>
            <a:endParaRPr lang="en-US" dirty="0"/>
          </a:p>
        </p:txBody>
      </p:sp>
    </p:spTree>
    <p:extLst>
      <p:ext uri="{BB962C8B-B14F-4D97-AF65-F5344CB8AC3E}">
        <p14:creationId xmlns:p14="http://schemas.microsoft.com/office/powerpoint/2010/main" val="280005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2/3/2017</a:t>
            </a:fld>
            <a:endParaRPr lang="en-US" dirty="0"/>
          </a:p>
        </p:txBody>
      </p:sp>
      <p:sp>
        <p:nvSpPr>
          <p:cNvPr id="8" name="Footer Placeholder 7"/>
          <p:cNvSpPr>
            <a:spLocks noGrp="1"/>
          </p:cNvSpPr>
          <p:nvPr>
            <p:ph type="ftr" sz="quarter" idx="11"/>
          </p:nvPr>
        </p:nvSpPr>
        <p:spPr/>
        <p:txBody>
          <a:bodyPr/>
          <a:lstStyle/>
          <a:p>
            <a:r>
              <a:rPr lang="en-US" smtClean="0"/>
              <a:t>Presented by:</a:t>
            </a:r>
            <a:endParaRPr lang="en-US" dirty="0"/>
          </a:p>
        </p:txBody>
      </p:sp>
      <p:sp>
        <p:nvSpPr>
          <p:cNvPr id="9" name="Slide Number Placeholder 8"/>
          <p:cNvSpPr>
            <a:spLocks noGrp="1"/>
          </p:cNvSpPr>
          <p:nvPr>
            <p:ph type="sldNum" sz="quarter" idx="12"/>
          </p:nvPr>
        </p:nvSpPr>
        <p:spPr/>
        <p:txBody>
          <a:bodyPr/>
          <a:lstStyle/>
          <a:p>
            <a:fld id="{65D03990-6028-2947-A5B4-65D79B19772A}" type="slidenum">
              <a:rPr lang="en-US" smtClean="0"/>
              <a:pPr/>
              <a:t>‹#›</a:t>
            </a:fld>
            <a:endParaRPr lang="en-US" dirty="0"/>
          </a:p>
        </p:txBody>
      </p:sp>
    </p:spTree>
    <p:extLst>
      <p:ext uri="{BB962C8B-B14F-4D97-AF65-F5344CB8AC3E}">
        <p14:creationId xmlns:p14="http://schemas.microsoft.com/office/powerpoint/2010/main" val="147309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2/3/2017</a:t>
            </a:fld>
            <a:endParaRPr lang="en-US" dirty="0"/>
          </a:p>
        </p:txBody>
      </p:sp>
      <p:sp>
        <p:nvSpPr>
          <p:cNvPr id="4" name="Footer Placeholder 3"/>
          <p:cNvSpPr>
            <a:spLocks noGrp="1"/>
          </p:cNvSpPr>
          <p:nvPr>
            <p:ph type="ftr" sz="quarter" idx="11"/>
          </p:nvPr>
        </p:nvSpPr>
        <p:spPr/>
        <p:txBody>
          <a:bodyPr/>
          <a:lstStyle/>
          <a:p>
            <a:r>
              <a:rPr lang="en-US" smtClean="0"/>
              <a:t>Presented by:</a:t>
            </a:r>
            <a:endParaRPr lang="en-US"/>
          </a:p>
        </p:txBody>
      </p:sp>
      <p:sp>
        <p:nvSpPr>
          <p:cNvPr id="5" name="Slide Number Placeholder 4"/>
          <p:cNvSpPr>
            <a:spLocks noGrp="1"/>
          </p:cNvSpPr>
          <p:nvPr>
            <p:ph type="sldNum" sz="quarter" idx="12"/>
          </p:nvPr>
        </p:nvSpPr>
        <p:spPr/>
        <p:txBody>
          <a:bodyPr/>
          <a:lstStyle/>
          <a:p>
            <a:fld id="{65D03990-6028-2947-A5B4-65D79B19772A}" type="slidenum">
              <a:rPr lang="en-US" smtClean="0"/>
              <a:pPr/>
              <a:t>‹#›</a:t>
            </a:fld>
            <a:endParaRPr lang="en-US"/>
          </a:p>
        </p:txBody>
      </p:sp>
    </p:spTree>
    <p:extLst>
      <p:ext uri="{BB962C8B-B14F-4D97-AF65-F5344CB8AC3E}">
        <p14:creationId xmlns:p14="http://schemas.microsoft.com/office/powerpoint/2010/main" val="38531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2/3/2017</a:t>
            </a:fld>
            <a:endParaRPr lang="en-US" dirty="0"/>
          </a:p>
        </p:txBody>
      </p:sp>
      <p:sp>
        <p:nvSpPr>
          <p:cNvPr id="3" name="Footer Placeholder 2"/>
          <p:cNvSpPr>
            <a:spLocks noGrp="1"/>
          </p:cNvSpPr>
          <p:nvPr>
            <p:ph type="ftr" sz="quarter" idx="11"/>
          </p:nvPr>
        </p:nvSpPr>
        <p:spPr/>
        <p:txBody>
          <a:bodyPr/>
          <a:lstStyle/>
          <a:p>
            <a:r>
              <a:rPr lang="en-US" smtClean="0"/>
              <a:t>Presented by:</a:t>
            </a:r>
            <a:endParaRPr lang="en-US"/>
          </a:p>
        </p:txBody>
      </p:sp>
      <p:sp>
        <p:nvSpPr>
          <p:cNvPr id="4" name="Slide Number Placeholder 3"/>
          <p:cNvSpPr>
            <a:spLocks noGrp="1"/>
          </p:cNvSpPr>
          <p:nvPr>
            <p:ph type="sldNum" sz="quarter" idx="12"/>
          </p:nvPr>
        </p:nvSpPr>
        <p:spPr/>
        <p:txBody>
          <a:bodyPr/>
          <a:lstStyle/>
          <a:p>
            <a:fld id="{65D03990-6028-2947-A5B4-65D79B19772A}" type="slidenum">
              <a:rPr lang="en-US" smtClean="0"/>
              <a:pPr/>
              <a:t>‹#›</a:t>
            </a:fld>
            <a:endParaRPr lang="en-US"/>
          </a:p>
        </p:txBody>
      </p:sp>
    </p:spTree>
    <p:extLst>
      <p:ext uri="{BB962C8B-B14F-4D97-AF65-F5344CB8AC3E}">
        <p14:creationId xmlns:p14="http://schemas.microsoft.com/office/powerpoint/2010/main" val="263582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2/3/2017</a:t>
            </a:fld>
            <a:endParaRPr lang="en-US" dirty="0"/>
          </a:p>
        </p:txBody>
      </p:sp>
      <p:sp>
        <p:nvSpPr>
          <p:cNvPr id="6" name="Footer Placeholder 5"/>
          <p:cNvSpPr>
            <a:spLocks noGrp="1"/>
          </p:cNvSpPr>
          <p:nvPr>
            <p:ph type="ftr" sz="quarter" idx="11"/>
          </p:nvPr>
        </p:nvSpPr>
        <p:spPr/>
        <p:txBody>
          <a:bodyPr/>
          <a:lstStyle/>
          <a:p>
            <a:r>
              <a:rPr lang="en-US" smtClean="0"/>
              <a:t>Presented by:</a:t>
            </a:r>
            <a:endParaRPr lang="en-US" dirty="0"/>
          </a:p>
        </p:txBody>
      </p:sp>
      <p:sp>
        <p:nvSpPr>
          <p:cNvPr id="7" name="Slide Number Placeholder 6"/>
          <p:cNvSpPr>
            <a:spLocks noGrp="1"/>
          </p:cNvSpPr>
          <p:nvPr>
            <p:ph type="sldNum" sz="quarter" idx="12"/>
          </p:nvPr>
        </p:nvSpPr>
        <p:spPr/>
        <p:txBody>
          <a:bodyPr/>
          <a:lstStyle/>
          <a:p>
            <a:fld id="{65D03990-6028-2947-A5B4-65D79B19772A}" type="slidenum">
              <a:rPr lang="en-US" smtClean="0"/>
              <a:pPr/>
              <a:t>‹#›</a:t>
            </a:fld>
            <a:endParaRPr lang="en-US" dirty="0"/>
          </a:p>
        </p:txBody>
      </p:sp>
    </p:spTree>
    <p:extLst>
      <p:ext uri="{BB962C8B-B14F-4D97-AF65-F5344CB8AC3E}">
        <p14:creationId xmlns:p14="http://schemas.microsoft.com/office/powerpoint/2010/main" val="68806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2/3/2017</a:t>
            </a:fld>
            <a:endParaRPr lang="en-US" dirty="0"/>
          </a:p>
        </p:txBody>
      </p:sp>
      <p:sp>
        <p:nvSpPr>
          <p:cNvPr id="6" name="Footer Placeholder 5"/>
          <p:cNvSpPr>
            <a:spLocks noGrp="1"/>
          </p:cNvSpPr>
          <p:nvPr>
            <p:ph type="ftr" sz="quarter" idx="11"/>
          </p:nvPr>
        </p:nvSpPr>
        <p:spPr/>
        <p:txBody>
          <a:bodyPr/>
          <a:lstStyle/>
          <a:p>
            <a:r>
              <a:rPr lang="en-US" smtClean="0"/>
              <a:t>Presented by:</a:t>
            </a:r>
            <a:endParaRPr lang="en-US"/>
          </a:p>
        </p:txBody>
      </p:sp>
      <p:sp>
        <p:nvSpPr>
          <p:cNvPr id="7" name="Slide Number Placeholder 6"/>
          <p:cNvSpPr>
            <a:spLocks noGrp="1"/>
          </p:cNvSpPr>
          <p:nvPr>
            <p:ph type="sldNum" sz="quarter" idx="12"/>
          </p:nvPr>
        </p:nvSpPr>
        <p:spPr/>
        <p:txBody>
          <a:bodyPr/>
          <a:lstStyle/>
          <a:p>
            <a:fld id="{65D03990-6028-2947-A5B4-65D79B19772A}" type="slidenum">
              <a:rPr lang="en-US" smtClean="0"/>
              <a:pPr/>
              <a:t>‹#›</a:t>
            </a:fld>
            <a:endParaRPr lang="en-US"/>
          </a:p>
        </p:txBody>
      </p:sp>
    </p:spTree>
    <p:extLst>
      <p:ext uri="{BB962C8B-B14F-4D97-AF65-F5344CB8AC3E}">
        <p14:creationId xmlns:p14="http://schemas.microsoft.com/office/powerpoint/2010/main" val="182318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8A87A34-81AB-432B-8DAE-1953F412C126}" type="datetimeFigureOut">
              <a:rPr lang="en-US" smtClean="0"/>
              <a:pPr/>
              <a:t>2/3/2017</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r>
              <a:rPr lang="en-US" smtClean="0"/>
              <a:t>Presented by:</a:t>
            </a:r>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65D03990-6028-2947-A5B4-65D79B19772A}" type="slidenum">
              <a:rPr lang="en-US" smtClean="0"/>
              <a:pPr/>
              <a:t>‹#›</a:t>
            </a:fld>
            <a:endParaRPr lang="en-US" dirty="0"/>
          </a:p>
        </p:txBody>
      </p:sp>
    </p:spTree>
    <p:extLst>
      <p:ext uri="{BB962C8B-B14F-4D97-AF65-F5344CB8AC3E}">
        <p14:creationId xmlns:p14="http://schemas.microsoft.com/office/powerpoint/2010/main" val="101026555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7" r:id="rId12"/>
    <p:sldLayoutId id="2147483798" r:id="rId13"/>
  </p:sldLayoutIdLst>
  <p:hf sldNum="0" hd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9308" y="4019821"/>
            <a:ext cx="6400800" cy="1536631"/>
          </a:xfrm>
        </p:spPr>
        <p:txBody>
          <a:bodyPr>
            <a:noAutofit/>
          </a:bodyPr>
          <a:lstStyle/>
          <a:p>
            <a:r>
              <a:rPr lang="en-US" sz="2800" b="1" dirty="0" smtClean="0"/>
              <a:t>Alok A. Khorana, MD</a:t>
            </a:r>
          </a:p>
          <a:p>
            <a:r>
              <a:rPr lang="en-US" sz="2800" dirty="0" smtClean="0"/>
              <a:t>Taussig Cancer Institute</a:t>
            </a:r>
          </a:p>
          <a:p>
            <a:r>
              <a:rPr lang="en-US" sz="2800" dirty="0" smtClean="0"/>
              <a:t>Case Comprehensive Cancer Center</a:t>
            </a:r>
          </a:p>
        </p:txBody>
      </p:sp>
      <p:pic>
        <p:nvPicPr>
          <p:cNvPr id="4" name="Picture 7" descr="CC_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black">
          <a:xfrm>
            <a:off x="2836268" y="5705438"/>
            <a:ext cx="34274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ctrTitle"/>
          </p:nvPr>
        </p:nvSpPr>
        <p:spPr>
          <a:xfrm>
            <a:off x="832485" y="594278"/>
            <a:ext cx="7475220" cy="2926080"/>
          </a:xfrm>
        </p:spPr>
        <p:txBody>
          <a:bodyPr>
            <a:normAutofit/>
          </a:bodyPr>
          <a:lstStyle/>
          <a:p>
            <a:r>
              <a:rPr lang="en-US" sz="4000" dirty="0" smtClean="0"/>
              <a:t>Venous </a:t>
            </a:r>
            <a:r>
              <a:rPr lang="en-US" sz="4000" dirty="0"/>
              <a:t>Thromboembolism </a:t>
            </a:r>
            <a:r>
              <a:rPr lang="en-US" sz="4000" dirty="0" smtClean="0"/>
              <a:t>AND Cancer:</a:t>
            </a:r>
            <a:br>
              <a:rPr lang="en-US" sz="4000" dirty="0" smtClean="0"/>
            </a:br>
            <a:r>
              <a:rPr lang="en-US" sz="4000" dirty="0" smtClean="0"/>
              <a:t>Prediction and prevention</a:t>
            </a:r>
            <a:endParaRPr lang="en-US" sz="40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2"/>
          <p:cNvSpPr>
            <a:spLocks noGrp="1"/>
          </p:cNvSpPr>
          <p:nvPr>
            <p:ph type="title"/>
          </p:nvPr>
        </p:nvSpPr>
        <p:spPr>
          <a:xfrm>
            <a:off x="565150" y="857250"/>
            <a:ext cx="8229600" cy="1143000"/>
          </a:xfrm>
        </p:spPr>
        <p:txBody>
          <a:bodyPr anchor="t"/>
          <a:lstStyle/>
          <a:p>
            <a:pPr eaLnBrk="1" fontAlgn="auto" hangingPunct="1">
              <a:spcAft>
                <a:spcPts val="0"/>
              </a:spcAft>
              <a:defRPr/>
            </a:pPr>
            <a:r>
              <a:rPr lang="en-US" sz="4000" dirty="0" smtClean="0"/>
              <a:t>Cancer is </a:t>
            </a:r>
            <a:r>
              <a:rPr lang="en-US" sz="4000" i="1" dirty="0" err="1" smtClean="0"/>
              <a:t>Omni</a:t>
            </a:r>
            <a:r>
              <a:rPr lang="en-US" sz="4000" dirty="0" err="1" smtClean="0"/>
              <a:t>coagulable</a:t>
            </a:r>
            <a:endParaRPr lang="fr-FR" sz="4000" dirty="0" smtClean="0"/>
          </a:p>
        </p:txBody>
      </p:sp>
      <p:sp>
        <p:nvSpPr>
          <p:cNvPr id="16387" name="ZoneTexte 3"/>
          <p:cNvSpPr txBox="1">
            <a:spLocks noChangeArrowheads="1"/>
          </p:cNvSpPr>
          <p:nvPr/>
        </p:nvSpPr>
        <p:spPr bwMode="auto">
          <a:xfrm>
            <a:off x="4067175" y="2444750"/>
            <a:ext cx="4932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eaLnBrk="1" hangingPunct="1">
              <a:buFont typeface="Wingdings" pitchFamily="2" charset="2"/>
              <a:buChar char="Ø"/>
            </a:pPr>
            <a:r>
              <a:rPr lang="en-US" sz="1200">
                <a:latin typeface="Tw Cen MT" pitchFamily="34" charset="0"/>
              </a:rPr>
              <a:t>Retrospective, single institution cohort study</a:t>
            </a:r>
          </a:p>
          <a:p>
            <a:pPr eaLnBrk="1" hangingPunct="1">
              <a:buFont typeface="Wingdings" pitchFamily="2" charset="2"/>
              <a:buChar char="Ø"/>
            </a:pPr>
            <a:r>
              <a:rPr lang="fr-FR" sz="1200">
                <a:latin typeface="Tw Cen MT" pitchFamily="34" charset="0"/>
              </a:rPr>
              <a:t>N = 1,921</a:t>
            </a:r>
            <a:r>
              <a:rPr lang="en-US" sz="1200">
                <a:latin typeface="Tw Cen MT" pitchFamily="34" charset="0"/>
              </a:rPr>
              <a:t> medical records of cancer patients (solid T + chemotherapy)</a:t>
            </a:r>
            <a:endParaRPr lang="fr-FR" sz="1200">
              <a:latin typeface="Tw Cen MT" pitchFamily="34" charset="0"/>
            </a:endParaRPr>
          </a:p>
        </p:txBody>
      </p:sp>
      <p:pic>
        <p:nvPicPr>
          <p:cNvPr id="1638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2589213"/>
            <a:ext cx="153193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llipse 8"/>
          <p:cNvSpPr>
            <a:spLocks noChangeAspect="1"/>
          </p:cNvSpPr>
          <p:nvPr/>
        </p:nvSpPr>
        <p:spPr>
          <a:xfrm>
            <a:off x="1692275" y="4287838"/>
            <a:ext cx="358775"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cs typeface="Arial" pitchFamily="34" charset="0"/>
            </a:endParaRPr>
          </a:p>
        </p:txBody>
      </p:sp>
      <p:sp>
        <p:nvSpPr>
          <p:cNvPr id="10" name="Ellipse 9"/>
          <p:cNvSpPr>
            <a:spLocks noChangeAspect="1"/>
          </p:cNvSpPr>
          <p:nvPr/>
        </p:nvSpPr>
        <p:spPr>
          <a:xfrm>
            <a:off x="1663700" y="5410200"/>
            <a:ext cx="360363" cy="36512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cs typeface="Arial" pitchFamily="34" charset="0"/>
            </a:endParaRPr>
          </a:p>
        </p:txBody>
      </p:sp>
      <p:sp>
        <p:nvSpPr>
          <p:cNvPr id="12" name="Rectangle 11"/>
          <p:cNvSpPr/>
          <p:nvPr/>
        </p:nvSpPr>
        <p:spPr>
          <a:xfrm>
            <a:off x="1763713" y="3236913"/>
            <a:ext cx="215900"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cs typeface="Arial" pitchFamily="34" charset="0"/>
            </a:endParaRPr>
          </a:p>
        </p:txBody>
      </p:sp>
      <p:sp>
        <p:nvSpPr>
          <p:cNvPr id="14" name="Flèche vers le haut 13"/>
          <p:cNvSpPr/>
          <p:nvPr/>
        </p:nvSpPr>
        <p:spPr>
          <a:xfrm>
            <a:off x="1763713" y="3597275"/>
            <a:ext cx="215900" cy="504825"/>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cs typeface="Arial" pitchFamily="34" charset="0"/>
            </a:endParaRPr>
          </a:p>
        </p:txBody>
      </p:sp>
      <p:sp>
        <p:nvSpPr>
          <p:cNvPr id="15" name="Rectangle 14"/>
          <p:cNvSpPr/>
          <p:nvPr/>
        </p:nvSpPr>
        <p:spPr>
          <a:xfrm>
            <a:off x="395288" y="5253038"/>
            <a:ext cx="792162" cy="433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2/3</a:t>
            </a:r>
          </a:p>
        </p:txBody>
      </p:sp>
      <p:sp>
        <p:nvSpPr>
          <p:cNvPr id="16" name="Flèche vers le haut 15"/>
          <p:cNvSpPr/>
          <p:nvPr/>
        </p:nvSpPr>
        <p:spPr>
          <a:xfrm>
            <a:off x="1736725" y="4767263"/>
            <a:ext cx="215900" cy="503237"/>
          </a:xfrm>
          <a:prstGeom prst="upArrow">
            <a:avLst/>
          </a:prstGeom>
          <a:solidFill>
            <a:schemeClr val="bg2">
              <a:lumMod val="60000"/>
              <a:lumOff val="40000"/>
            </a:schemeClr>
          </a:solidFill>
          <a:ln w="31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cs typeface="Arial" pitchFamily="34" charset="0"/>
            </a:endParaRPr>
          </a:p>
        </p:txBody>
      </p:sp>
      <p:sp>
        <p:nvSpPr>
          <p:cNvPr id="17" name="Rectangle 16"/>
          <p:cNvSpPr/>
          <p:nvPr/>
        </p:nvSpPr>
        <p:spPr>
          <a:xfrm>
            <a:off x="382588" y="4102100"/>
            <a:ext cx="79216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1/3</a:t>
            </a:r>
          </a:p>
        </p:txBody>
      </p:sp>
      <p:sp>
        <p:nvSpPr>
          <p:cNvPr id="18" name="Rectangle 17"/>
          <p:cNvSpPr/>
          <p:nvPr/>
        </p:nvSpPr>
        <p:spPr>
          <a:xfrm>
            <a:off x="368300" y="2949575"/>
            <a:ext cx="792163"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1/3</a:t>
            </a:r>
          </a:p>
        </p:txBody>
      </p:sp>
      <p:sp>
        <p:nvSpPr>
          <p:cNvPr id="16397" name="ZoneTexte 18"/>
          <p:cNvSpPr txBox="1">
            <a:spLocks noChangeArrowheads="1"/>
          </p:cNvSpPr>
          <p:nvPr/>
        </p:nvSpPr>
        <p:spPr bwMode="auto">
          <a:xfrm>
            <a:off x="0" y="1600200"/>
            <a:ext cx="3916363"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lgn="ctr" eaLnBrk="1" hangingPunct="1">
              <a:lnSpc>
                <a:spcPct val="120000"/>
              </a:lnSpc>
            </a:pPr>
            <a:r>
              <a:rPr lang="fr-FR" sz="2400" b="1">
                <a:solidFill>
                  <a:schemeClr val="tx2"/>
                </a:solidFill>
                <a:latin typeface="Tw Cen MT" pitchFamily="34" charset="0"/>
              </a:rPr>
              <a:t>Natural history following major surgery</a:t>
            </a:r>
            <a:endParaRPr lang="fr-FR" sz="2400">
              <a:solidFill>
                <a:schemeClr val="tx2"/>
              </a:solidFill>
              <a:latin typeface="Tw Cen MT" pitchFamily="34" charset="0"/>
            </a:endParaRPr>
          </a:p>
        </p:txBody>
      </p:sp>
      <p:sp>
        <p:nvSpPr>
          <p:cNvPr id="16398" name="ZoneTexte 19"/>
          <p:cNvSpPr txBox="1">
            <a:spLocks noChangeArrowheads="1"/>
          </p:cNvSpPr>
          <p:nvPr/>
        </p:nvSpPr>
        <p:spPr bwMode="auto">
          <a:xfrm>
            <a:off x="4114800" y="1676400"/>
            <a:ext cx="4537075" cy="4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lgn="ctr" eaLnBrk="1" hangingPunct="1">
              <a:lnSpc>
                <a:spcPct val="120000"/>
              </a:lnSpc>
            </a:pPr>
            <a:r>
              <a:rPr lang="fr-FR" sz="2000" b="1" dirty="0" smtClean="0">
                <a:solidFill>
                  <a:schemeClr val="tx2"/>
                </a:solidFill>
                <a:latin typeface="Tw Cen MT" pitchFamily="34" charset="0"/>
              </a:rPr>
              <a:t>VTE </a:t>
            </a:r>
            <a:r>
              <a:rPr lang="fr-FR" sz="2000" b="1" dirty="0">
                <a:solidFill>
                  <a:schemeClr val="tx2"/>
                </a:solidFill>
                <a:latin typeface="Tw Cen MT" pitchFamily="34" charset="0"/>
              </a:rPr>
              <a:t>in cancer </a:t>
            </a:r>
            <a:r>
              <a:rPr lang="fr-FR" sz="2000" b="1" dirty="0" err="1">
                <a:solidFill>
                  <a:schemeClr val="tx2"/>
                </a:solidFill>
                <a:latin typeface="Tw Cen MT" pitchFamily="34" charset="0"/>
              </a:rPr>
              <a:t>with</a:t>
            </a:r>
            <a:r>
              <a:rPr lang="fr-FR" sz="2000" b="1" dirty="0">
                <a:solidFill>
                  <a:schemeClr val="tx2"/>
                </a:solidFill>
                <a:latin typeface="Tw Cen MT" pitchFamily="34" charset="0"/>
              </a:rPr>
              <a:t> </a:t>
            </a:r>
            <a:r>
              <a:rPr lang="fr-FR" sz="2000" b="1" dirty="0" err="1">
                <a:solidFill>
                  <a:schemeClr val="tx2"/>
                </a:solidFill>
                <a:latin typeface="Tw Cen MT" pitchFamily="34" charset="0"/>
              </a:rPr>
              <a:t>chemotherapy</a:t>
            </a:r>
            <a:endParaRPr lang="fr-FR" sz="2000" dirty="0">
              <a:solidFill>
                <a:schemeClr val="tx2"/>
              </a:solidFill>
              <a:latin typeface="Tw Cen MT" pitchFamily="34" charset="0"/>
            </a:endParaRPr>
          </a:p>
        </p:txBody>
      </p:sp>
      <p:graphicFrame>
        <p:nvGraphicFramePr>
          <p:cNvPr id="21" name="Graphique 20"/>
          <p:cNvGraphicFramePr/>
          <p:nvPr/>
        </p:nvGraphicFramePr>
        <p:xfrm>
          <a:off x="4077822" y="3017690"/>
          <a:ext cx="4752528" cy="3132757"/>
        </p:xfrm>
        <a:graphic>
          <a:graphicData uri="http://schemas.openxmlformats.org/drawingml/2006/chart">
            <c:chart xmlns:c="http://schemas.openxmlformats.org/drawingml/2006/chart" xmlns:r="http://schemas.openxmlformats.org/officeDocument/2006/relationships" r:id="rId3"/>
          </a:graphicData>
        </a:graphic>
      </p:graphicFrame>
      <p:sp>
        <p:nvSpPr>
          <p:cNvPr id="16400" name="Text Box 431"/>
          <p:cNvSpPr txBox="1">
            <a:spLocks noChangeArrowheads="1"/>
          </p:cNvSpPr>
          <p:nvPr/>
        </p:nvSpPr>
        <p:spPr bwMode="auto">
          <a:xfrm>
            <a:off x="457200" y="6400800"/>
            <a:ext cx="314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pPr>
            <a:r>
              <a:rPr lang="en-GB" sz="1200" dirty="0">
                <a:latin typeface="Tw Cen MT" pitchFamily="34" charset="0"/>
                <a:cs typeface="Tahoma" pitchFamily="34" charset="0"/>
              </a:rPr>
              <a:t>Kakkar VV et al. Lancet 19</a:t>
            </a:r>
            <a:r>
              <a:rPr lang="en-US" sz="1200" dirty="0">
                <a:latin typeface="Tw Cen MT" pitchFamily="34" charset="0"/>
                <a:cs typeface="Tahoma" pitchFamily="34" charset="0"/>
              </a:rPr>
              <a:t>69</a:t>
            </a:r>
            <a:r>
              <a:rPr lang="en-GB" sz="1200" dirty="0">
                <a:latin typeface="Tw Cen MT" pitchFamily="34" charset="0"/>
                <a:cs typeface="Tahoma" pitchFamily="34" charset="0"/>
              </a:rPr>
              <a:t>, August 2: 230-33</a:t>
            </a:r>
          </a:p>
        </p:txBody>
      </p:sp>
      <p:sp>
        <p:nvSpPr>
          <p:cNvPr id="16401" name="Text Box 431"/>
          <p:cNvSpPr txBox="1">
            <a:spLocks noChangeArrowheads="1"/>
          </p:cNvSpPr>
          <p:nvPr/>
        </p:nvSpPr>
        <p:spPr bwMode="auto">
          <a:xfrm>
            <a:off x="4835525" y="6400800"/>
            <a:ext cx="3952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pPr>
            <a:r>
              <a:rPr lang="en-GB" sz="1200">
                <a:latin typeface="Tw Cen MT" pitchFamily="34" charset="0"/>
                <a:cs typeface="Tahoma" pitchFamily="34" charset="0"/>
              </a:rPr>
              <a:t>Di Nisio et al. </a:t>
            </a:r>
            <a:r>
              <a:rPr lang="en-US" sz="1200">
                <a:latin typeface="Tw Cen MT" pitchFamily="34" charset="0"/>
                <a:cs typeface="Tahoma" pitchFamily="34" charset="0"/>
              </a:rPr>
              <a:t>Thromb Haemost. 2010 Nov 3;104(5):1049-54.</a:t>
            </a:r>
            <a:endParaRPr lang="en-GB" sz="1200">
              <a:latin typeface="Tw Cen MT" pitchFamily="34" charset="0"/>
              <a:cs typeface="Tahoma" pitchFamily="34" charset="0"/>
            </a:endParaRPr>
          </a:p>
        </p:txBody>
      </p:sp>
    </p:spTree>
    <p:extLst>
      <p:ext uri="{BB962C8B-B14F-4D97-AF65-F5344CB8AC3E}">
        <p14:creationId xmlns:p14="http://schemas.microsoft.com/office/powerpoint/2010/main" val="4150513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3"/>
          <p:cNvSpPr>
            <a:spLocks noGrp="1"/>
          </p:cNvSpPr>
          <p:nvPr>
            <p:ph idx="1"/>
          </p:nvPr>
        </p:nvSpPr>
        <p:spPr/>
        <p:txBody>
          <a:bodyPr/>
          <a:lstStyle/>
          <a:p>
            <a:pPr marL="274320" eaLnBrk="1" fontAlgn="auto" hangingPunct="1">
              <a:spcAft>
                <a:spcPts val="0"/>
              </a:spcAft>
              <a:defRPr/>
            </a:pPr>
            <a:r>
              <a:rPr lang="en-US" sz="2400" smtClean="0"/>
              <a:t>VTE detected on imaging studies conducted for other indications, typically staging</a:t>
            </a:r>
            <a:r>
              <a:rPr lang="en-US" sz="2400" baseline="30000" smtClean="0"/>
              <a:t>1</a:t>
            </a:r>
            <a:endParaRPr lang="en-US" sz="2400" smtClean="0"/>
          </a:p>
          <a:p>
            <a:pPr marL="548640" lvl="1" indent="-182880" eaLnBrk="1" fontAlgn="auto" hangingPunct="1">
              <a:spcAft>
                <a:spcPts val="0"/>
              </a:spcAft>
              <a:defRPr/>
            </a:pPr>
            <a:r>
              <a:rPr lang="en-US" sz="2400" smtClean="0"/>
              <a:t>PE or DVT</a:t>
            </a:r>
          </a:p>
          <a:p>
            <a:pPr marL="548640" lvl="1" indent="-182880" eaLnBrk="1" fontAlgn="auto" hangingPunct="1">
              <a:spcAft>
                <a:spcPts val="0"/>
              </a:spcAft>
              <a:defRPr/>
            </a:pPr>
            <a:r>
              <a:rPr lang="en-US" sz="2400" smtClean="0"/>
              <a:t>Visceral vein thrombosis</a:t>
            </a:r>
          </a:p>
          <a:p>
            <a:pPr marL="274320" eaLnBrk="1" fontAlgn="auto" hangingPunct="1">
              <a:spcAft>
                <a:spcPts val="0"/>
              </a:spcAft>
              <a:defRPr/>
            </a:pPr>
            <a:r>
              <a:rPr lang="en-US" sz="2400" smtClean="0"/>
              <a:t>Term “asymptomatic” VTE discouraged; patients often have unrecognized symptoms</a:t>
            </a:r>
            <a:r>
              <a:rPr lang="en-US" sz="2400" baseline="30000" smtClean="0"/>
              <a:t>2</a:t>
            </a:r>
          </a:p>
          <a:p>
            <a:pPr marL="274320" eaLnBrk="1" fontAlgn="auto" hangingPunct="1">
              <a:spcAft>
                <a:spcPts val="0"/>
              </a:spcAft>
              <a:defRPr/>
            </a:pPr>
            <a:r>
              <a:rPr lang="en-US" sz="2400" smtClean="0"/>
              <a:t>Prevalence varies</a:t>
            </a:r>
          </a:p>
          <a:p>
            <a:pPr marL="548640" lvl="1" indent="-182880" eaLnBrk="1" fontAlgn="auto" hangingPunct="1">
              <a:spcAft>
                <a:spcPts val="0"/>
              </a:spcAft>
              <a:defRPr/>
            </a:pPr>
            <a:r>
              <a:rPr lang="en-US" sz="2400" smtClean="0"/>
              <a:t>1.5-3.4% per scan in outpatient staging</a:t>
            </a:r>
          </a:p>
          <a:p>
            <a:pPr marL="548640" lvl="1" indent="-182880" eaLnBrk="1" fontAlgn="auto" hangingPunct="1">
              <a:spcAft>
                <a:spcPts val="0"/>
              </a:spcAft>
              <a:defRPr/>
            </a:pPr>
            <a:r>
              <a:rPr lang="en-US" sz="2400" smtClean="0"/>
              <a:t>4-9% in hospitalized cancer patients</a:t>
            </a:r>
          </a:p>
        </p:txBody>
      </p:sp>
      <p:sp>
        <p:nvSpPr>
          <p:cNvPr id="12290" name="Title 2"/>
          <p:cNvSpPr>
            <a:spLocks noGrp="1"/>
          </p:cNvSpPr>
          <p:nvPr>
            <p:ph type="title"/>
          </p:nvPr>
        </p:nvSpPr>
        <p:spPr/>
        <p:txBody>
          <a:bodyPr/>
          <a:lstStyle/>
          <a:p>
            <a:pPr defTabSz="914377" eaLnBrk="1" fontAlgn="auto" hangingPunct="1">
              <a:spcAft>
                <a:spcPts val="0"/>
              </a:spcAft>
              <a:defRPr/>
            </a:pPr>
            <a:r>
              <a:rPr lang="en-US" dirty="0" smtClean="0"/>
              <a:t>Incidental VTE</a:t>
            </a:r>
          </a:p>
        </p:txBody>
      </p:sp>
      <p:sp>
        <p:nvSpPr>
          <p:cNvPr id="19460" name="Text Box 4"/>
          <p:cNvSpPr txBox="1">
            <a:spLocks noChangeArrowheads="1"/>
          </p:cNvSpPr>
          <p:nvPr/>
        </p:nvSpPr>
        <p:spPr bwMode="auto">
          <a:xfrm>
            <a:off x="184150" y="6353175"/>
            <a:ext cx="8775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spcBef>
                <a:spcPct val="15000"/>
              </a:spcBef>
            </a:pPr>
            <a:r>
              <a:rPr lang="en-US" sz="1200" baseline="30000" dirty="0"/>
              <a:t>1</a:t>
            </a:r>
            <a:r>
              <a:rPr lang="en-US" sz="1200" dirty="0"/>
              <a:t>Khorana AA, et al. </a:t>
            </a:r>
            <a:r>
              <a:rPr lang="en-US" sz="1200" i="1" dirty="0"/>
              <a:t>JTH </a:t>
            </a:r>
            <a:r>
              <a:rPr lang="en-US" sz="1200" dirty="0"/>
              <a:t>2012; </a:t>
            </a:r>
            <a:r>
              <a:rPr lang="en-US" sz="1200" baseline="30000" dirty="0"/>
              <a:t>2</a:t>
            </a:r>
            <a:r>
              <a:rPr lang="en-US" sz="1200" dirty="0"/>
              <a:t>O’Connell CL, et al. </a:t>
            </a:r>
            <a:r>
              <a:rPr lang="en-US" sz="1200" i="1" dirty="0"/>
              <a:t>J </a:t>
            </a:r>
            <a:r>
              <a:rPr lang="en-US" sz="1200" i="1" dirty="0" err="1"/>
              <a:t>Clin</a:t>
            </a:r>
            <a:r>
              <a:rPr lang="en-US" sz="1200" i="1" dirty="0"/>
              <a:t> </a:t>
            </a:r>
            <a:r>
              <a:rPr lang="en-US" sz="1200" i="1" dirty="0" err="1"/>
              <a:t>Oncol</a:t>
            </a:r>
            <a:r>
              <a:rPr lang="en-US" sz="1200" dirty="0"/>
              <a:t>. 2006;24:4928-4932</a:t>
            </a:r>
          </a:p>
        </p:txBody>
      </p:sp>
    </p:spTree>
    <p:extLst>
      <p:ext uri="{BB962C8B-B14F-4D97-AF65-F5344CB8AC3E}">
        <p14:creationId xmlns:p14="http://schemas.microsoft.com/office/powerpoint/2010/main" val="2892338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Content Placeholder 3"/>
          <p:cNvSpPr>
            <a:spLocks noGrp="1"/>
          </p:cNvSpPr>
          <p:nvPr>
            <p:ph idx="1"/>
          </p:nvPr>
        </p:nvSpPr>
        <p:spPr>
          <a:xfrm>
            <a:off x="275770" y="5273675"/>
            <a:ext cx="4372429" cy="938213"/>
          </a:xfrm>
          <a:ln>
            <a:solidFill>
              <a:schemeClr val="accent3"/>
            </a:solidFill>
          </a:ln>
        </p:spPr>
        <p:txBody>
          <a:bodyPr>
            <a:normAutofit fontScale="92500"/>
          </a:bodyPr>
          <a:lstStyle/>
          <a:p>
            <a:pPr marL="0" indent="0" algn="ctr" defTabSz="914377" eaLnBrk="1" fontAlgn="auto" hangingPunct="1">
              <a:spcAft>
                <a:spcPts val="0"/>
              </a:spcAft>
              <a:buFont typeface="Arial" panose="020B0604020202020204" pitchFamily="34" charset="0"/>
              <a:buNone/>
              <a:defRPr/>
            </a:pPr>
            <a:r>
              <a:rPr lang="en-US" sz="2400" dirty="0" smtClean="0">
                <a:solidFill>
                  <a:schemeClr val="tx1">
                    <a:lumMod val="75000"/>
                    <a:lumOff val="25000"/>
                  </a:schemeClr>
                </a:solidFill>
              </a:rPr>
              <a:t>N=932 patients receiving </a:t>
            </a:r>
            <a:r>
              <a:rPr lang="en-US" sz="2400" dirty="0" err="1" smtClean="0">
                <a:solidFill>
                  <a:schemeClr val="tx1">
                    <a:lumMod val="75000"/>
                    <a:lumOff val="25000"/>
                  </a:schemeClr>
                </a:solidFill>
              </a:rPr>
              <a:t>cisplatin</a:t>
            </a:r>
            <a:r>
              <a:rPr lang="en-US" sz="2400" dirty="0" smtClean="0">
                <a:solidFill>
                  <a:schemeClr val="tx1">
                    <a:lumMod val="75000"/>
                    <a:lumOff val="25000"/>
                  </a:schemeClr>
                </a:solidFill>
              </a:rPr>
              <a:t>-based chemotherapy at MSKCC</a:t>
            </a:r>
            <a:r>
              <a:rPr lang="en-US" sz="2400" baseline="30000" dirty="0" smtClean="0">
                <a:solidFill>
                  <a:schemeClr val="tx1">
                    <a:lumMod val="75000"/>
                    <a:lumOff val="25000"/>
                  </a:schemeClr>
                </a:solidFill>
              </a:rPr>
              <a:t>1</a:t>
            </a:r>
            <a:endParaRPr lang="en-US" sz="2400" dirty="0" smtClean="0">
              <a:solidFill>
                <a:schemeClr val="tx1">
                  <a:lumMod val="75000"/>
                  <a:lumOff val="25000"/>
                </a:schemeClr>
              </a:solidFill>
            </a:endParaRPr>
          </a:p>
          <a:p>
            <a:pPr marL="225420" indent="-225420" algn="ctr" defTabSz="914377" eaLnBrk="1" fontAlgn="auto" hangingPunct="1">
              <a:spcAft>
                <a:spcPts val="0"/>
              </a:spcAft>
              <a:buFontTx/>
              <a:buNone/>
              <a:defRPr/>
            </a:pPr>
            <a:endParaRPr lang="en-US" sz="2400" dirty="0" smtClean="0">
              <a:solidFill>
                <a:schemeClr val="tx1">
                  <a:lumMod val="75000"/>
                  <a:lumOff val="25000"/>
                </a:schemeClr>
              </a:solidFill>
            </a:endParaRPr>
          </a:p>
        </p:txBody>
      </p:sp>
      <p:sp>
        <p:nvSpPr>
          <p:cNvPr id="13314" name="Title 1"/>
          <p:cNvSpPr>
            <a:spLocks noGrp="1"/>
          </p:cNvSpPr>
          <p:nvPr>
            <p:ph type="title"/>
          </p:nvPr>
        </p:nvSpPr>
        <p:spPr>
          <a:xfrm>
            <a:off x="685800" y="609600"/>
            <a:ext cx="8229600" cy="1143000"/>
          </a:xfrm>
        </p:spPr>
        <p:txBody>
          <a:bodyPr/>
          <a:lstStyle/>
          <a:p>
            <a:pPr defTabSz="914377" eaLnBrk="1" fontAlgn="auto" hangingPunct="1">
              <a:spcAft>
                <a:spcPts val="0"/>
              </a:spcAft>
              <a:defRPr/>
            </a:pPr>
            <a:r>
              <a:rPr lang="en-US" dirty="0" smtClean="0"/>
              <a:t>Proportion of Incidental VTE</a:t>
            </a:r>
          </a:p>
        </p:txBody>
      </p:sp>
      <p:sp>
        <p:nvSpPr>
          <p:cNvPr id="20484" name="TextBox 4"/>
          <p:cNvSpPr txBox="1">
            <a:spLocks noChangeArrowheads="1"/>
          </p:cNvSpPr>
          <p:nvPr/>
        </p:nvSpPr>
        <p:spPr bwMode="auto">
          <a:xfrm>
            <a:off x="5486400" y="6230258"/>
            <a:ext cx="2928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dirty="0"/>
              <a:t>1. Moore et al, </a:t>
            </a:r>
            <a:r>
              <a:rPr lang="en-US" sz="1400" i="1" dirty="0"/>
              <a:t>J </a:t>
            </a:r>
            <a:r>
              <a:rPr lang="en-US" sz="1400" i="1" dirty="0" err="1"/>
              <a:t>Clin</a:t>
            </a:r>
            <a:r>
              <a:rPr lang="en-US" sz="1400" i="1" dirty="0"/>
              <a:t> </a:t>
            </a:r>
            <a:r>
              <a:rPr lang="en-US" sz="1400" i="1" dirty="0" err="1"/>
              <a:t>Oncol</a:t>
            </a:r>
            <a:r>
              <a:rPr lang="en-US" sz="1400" dirty="0"/>
              <a:t> 2011</a:t>
            </a:r>
          </a:p>
          <a:p>
            <a:pPr eaLnBrk="1" hangingPunct="1"/>
            <a:r>
              <a:rPr lang="en-US" sz="1400" dirty="0"/>
              <a:t>2. </a:t>
            </a:r>
            <a:r>
              <a:rPr lang="en-US" sz="1400" dirty="0" err="1"/>
              <a:t>Menapace</a:t>
            </a:r>
            <a:r>
              <a:rPr lang="en-US" sz="1400" dirty="0"/>
              <a:t> et al, </a:t>
            </a:r>
            <a:r>
              <a:rPr lang="en-US" sz="1400" i="1" dirty="0" err="1"/>
              <a:t>Throm</a:t>
            </a:r>
            <a:r>
              <a:rPr lang="en-US" sz="1400" i="1" dirty="0"/>
              <a:t> </a:t>
            </a:r>
            <a:r>
              <a:rPr lang="en-US" sz="1400" i="1" dirty="0" err="1"/>
              <a:t>Haem</a:t>
            </a:r>
            <a:r>
              <a:rPr lang="en-US" sz="1400" i="1" dirty="0"/>
              <a:t> </a:t>
            </a:r>
            <a:r>
              <a:rPr lang="en-US" sz="1400" dirty="0"/>
              <a:t>2011</a:t>
            </a:r>
          </a:p>
        </p:txBody>
      </p:sp>
      <p:graphicFrame>
        <p:nvGraphicFramePr>
          <p:cNvPr id="2" name="Chart 5"/>
          <p:cNvGraphicFramePr>
            <a:graphicFrameLocks/>
          </p:cNvGraphicFramePr>
          <p:nvPr>
            <p:extLst>
              <p:ext uri="{D42A27DB-BD31-4B8C-83A1-F6EECF244321}">
                <p14:modId xmlns:p14="http://schemas.microsoft.com/office/powerpoint/2010/main" val="2998858135"/>
              </p:ext>
            </p:extLst>
          </p:nvPr>
        </p:nvGraphicFramePr>
        <p:xfrm>
          <a:off x="275771" y="1955800"/>
          <a:ext cx="47752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6"/>
          <p:cNvGraphicFramePr>
            <a:graphicFrameLocks/>
          </p:cNvGraphicFramePr>
          <p:nvPr>
            <p:extLst>
              <p:ext uri="{D42A27DB-BD31-4B8C-83A1-F6EECF244321}">
                <p14:modId xmlns:p14="http://schemas.microsoft.com/office/powerpoint/2010/main" val="4036857745"/>
              </p:ext>
            </p:extLst>
          </p:nvPr>
        </p:nvGraphicFramePr>
        <p:xfrm>
          <a:off x="4572000" y="1781175"/>
          <a:ext cx="4343400" cy="3349625"/>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3"/>
          <p:cNvSpPr txBox="1">
            <a:spLocks/>
          </p:cNvSpPr>
          <p:nvPr/>
        </p:nvSpPr>
        <p:spPr bwMode="auto">
          <a:xfrm>
            <a:off x="4837113" y="5273675"/>
            <a:ext cx="4078287" cy="938213"/>
          </a:xfrm>
          <a:prstGeom prst="rect">
            <a:avLst/>
          </a:prstGeom>
          <a:noFill/>
          <a:ln w="9525">
            <a:solidFill>
              <a:schemeClr val="accent3"/>
            </a:solidFill>
            <a:miter lim="800000"/>
            <a:headEnd/>
            <a:tailEnd/>
          </a:ln>
          <a:extLst/>
        </p:spPr>
        <p:txBody>
          <a:bodyPr/>
          <a:lstStyle/>
          <a:p>
            <a:pPr marL="342900" indent="-342900" algn="ctr">
              <a:spcBef>
                <a:spcPct val="20000"/>
              </a:spcBef>
              <a:buFont typeface="Arial" pitchFamily="34" charset="0"/>
              <a:buNone/>
              <a:defRPr/>
            </a:pPr>
            <a:r>
              <a:rPr lang="en-US" sz="2200" dirty="0"/>
              <a:t>N=1,151 scans of 135 pancreatic cancer patients at UR</a:t>
            </a:r>
            <a:r>
              <a:rPr lang="en-US" sz="2200" baseline="30000" dirty="0"/>
              <a:t>2</a:t>
            </a:r>
            <a:endParaRPr lang="en-US" sz="2200" dirty="0"/>
          </a:p>
          <a:p>
            <a:pPr marL="342900" indent="-342900" algn="ctr">
              <a:spcBef>
                <a:spcPct val="20000"/>
              </a:spcBef>
              <a:defRPr/>
            </a:pPr>
            <a:endParaRPr lang="en-US" sz="2400" dirty="0"/>
          </a:p>
        </p:txBody>
      </p:sp>
    </p:spTree>
    <p:extLst>
      <p:ext uri="{BB962C8B-B14F-4D97-AF65-F5344CB8AC3E}">
        <p14:creationId xmlns:p14="http://schemas.microsoft.com/office/powerpoint/2010/main" val="4213049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Straight Connector 66"/>
          <p:cNvCxnSpPr>
            <a:cxnSpLocks noChangeShapeType="1"/>
          </p:cNvCxnSpPr>
          <p:nvPr/>
        </p:nvCxnSpPr>
        <p:spPr bwMode="auto">
          <a:xfrm rot="5400000">
            <a:off x="6280150" y="3883026"/>
            <a:ext cx="730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sp>
        <p:nvSpPr>
          <p:cNvPr id="14339" name="Rectangle 2"/>
          <p:cNvSpPr>
            <a:spLocks noGrp="1" noChangeArrowheads="1"/>
          </p:cNvSpPr>
          <p:nvPr>
            <p:ph type="title"/>
          </p:nvPr>
        </p:nvSpPr>
        <p:spPr>
          <a:xfrm>
            <a:off x="325438" y="304800"/>
            <a:ext cx="8785225" cy="1143000"/>
          </a:xfrm>
        </p:spPr>
        <p:txBody>
          <a:bodyPr/>
          <a:lstStyle/>
          <a:p>
            <a:pPr defTabSz="914377" eaLnBrk="1" fontAlgn="auto" hangingPunct="1">
              <a:spcAft>
                <a:spcPts val="0"/>
              </a:spcAft>
              <a:defRPr/>
            </a:pPr>
            <a:r>
              <a:rPr lang="en-US" sz="3400" dirty="0" smtClean="0"/>
              <a:t>Incidental </a:t>
            </a:r>
            <a:r>
              <a:rPr lang="en-US" sz="3400" dirty="0" err="1" smtClean="0"/>
              <a:t>vs</a:t>
            </a:r>
            <a:r>
              <a:rPr lang="en-US" sz="3400" dirty="0" smtClean="0"/>
              <a:t> Symptomatic PE in Cancer</a:t>
            </a:r>
          </a:p>
        </p:txBody>
      </p:sp>
      <p:sp>
        <p:nvSpPr>
          <p:cNvPr id="21508" name="TextBox 6"/>
          <p:cNvSpPr txBox="1">
            <a:spLocks noChangeArrowheads="1"/>
          </p:cNvSpPr>
          <p:nvPr/>
        </p:nvSpPr>
        <p:spPr bwMode="auto">
          <a:xfrm>
            <a:off x="-351063" y="6237287"/>
            <a:ext cx="689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dirty="0"/>
              <a:t>Den </a:t>
            </a:r>
            <a:r>
              <a:rPr lang="en-US" dirty="0" err="1"/>
              <a:t>Exter</a:t>
            </a:r>
            <a:r>
              <a:rPr lang="en-US" dirty="0"/>
              <a:t> PL, et al. </a:t>
            </a:r>
            <a:r>
              <a:rPr lang="en-US" i="1" dirty="0"/>
              <a:t>J </a:t>
            </a:r>
            <a:r>
              <a:rPr lang="en-US" i="1" dirty="0" err="1"/>
              <a:t>Clin</a:t>
            </a:r>
            <a:r>
              <a:rPr lang="en-US" i="1" dirty="0"/>
              <a:t> </a:t>
            </a:r>
            <a:r>
              <a:rPr lang="en-US" i="1" dirty="0" err="1"/>
              <a:t>Oncol</a:t>
            </a:r>
            <a:r>
              <a:rPr lang="en-US" i="1" dirty="0"/>
              <a:t> </a:t>
            </a:r>
            <a:r>
              <a:rPr lang="en-US" dirty="0"/>
              <a:t>2011</a:t>
            </a:r>
          </a:p>
        </p:txBody>
      </p:sp>
      <p:cxnSp>
        <p:nvCxnSpPr>
          <p:cNvPr id="21509" name="Straight Connector 11"/>
          <p:cNvCxnSpPr>
            <a:cxnSpLocks noChangeShapeType="1"/>
          </p:cNvCxnSpPr>
          <p:nvPr/>
        </p:nvCxnSpPr>
        <p:spPr bwMode="auto">
          <a:xfrm>
            <a:off x="5189538" y="5753100"/>
            <a:ext cx="3840162"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21510" name="TextBox 13"/>
          <p:cNvSpPr txBox="1">
            <a:spLocks noChangeArrowheads="1"/>
          </p:cNvSpPr>
          <p:nvPr/>
        </p:nvSpPr>
        <p:spPr bwMode="auto">
          <a:xfrm>
            <a:off x="4776788" y="2589213"/>
            <a:ext cx="4699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sz="1200"/>
              <a:t>1.0</a:t>
            </a:r>
          </a:p>
          <a:p>
            <a:pPr algn="r" eaLnBrk="1" hangingPunct="1"/>
            <a:endParaRPr lang="en-US" sz="1200"/>
          </a:p>
          <a:p>
            <a:pPr algn="r" eaLnBrk="1" hangingPunct="1"/>
            <a:endParaRPr lang="en-US" sz="1200"/>
          </a:p>
          <a:p>
            <a:pPr algn="r" eaLnBrk="1" hangingPunct="1"/>
            <a:r>
              <a:rPr lang="en-US" sz="1200"/>
              <a:t>0.8</a:t>
            </a:r>
          </a:p>
          <a:p>
            <a:pPr algn="r" eaLnBrk="1" hangingPunct="1"/>
            <a:endParaRPr lang="en-US" sz="1200"/>
          </a:p>
          <a:p>
            <a:pPr algn="r" eaLnBrk="1" hangingPunct="1"/>
            <a:endParaRPr lang="en-US" sz="1200"/>
          </a:p>
          <a:p>
            <a:pPr algn="r" eaLnBrk="1" hangingPunct="1"/>
            <a:r>
              <a:rPr lang="en-US" sz="1200"/>
              <a:t>0.6</a:t>
            </a:r>
          </a:p>
          <a:p>
            <a:pPr algn="r" eaLnBrk="1" hangingPunct="1"/>
            <a:endParaRPr lang="en-US" sz="1200"/>
          </a:p>
          <a:p>
            <a:pPr algn="r" eaLnBrk="1" hangingPunct="1"/>
            <a:endParaRPr lang="en-US" sz="1200"/>
          </a:p>
          <a:p>
            <a:pPr algn="r" eaLnBrk="1" hangingPunct="1"/>
            <a:r>
              <a:rPr lang="en-US" sz="1200"/>
              <a:t>0.4</a:t>
            </a:r>
          </a:p>
          <a:p>
            <a:pPr algn="r" eaLnBrk="1" hangingPunct="1"/>
            <a:endParaRPr lang="en-US" sz="1200"/>
          </a:p>
          <a:p>
            <a:pPr algn="r" eaLnBrk="1" hangingPunct="1"/>
            <a:endParaRPr lang="en-US" sz="1200"/>
          </a:p>
          <a:p>
            <a:pPr algn="r" eaLnBrk="1" hangingPunct="1"/>
            <a:r>
              <a:rPr lang="en-US" sz="1200"/>
              <a:t>0.2</a:t>
            </a:r>
          </a:p>
          <a:p>
            <a:pPr algn="r" eaLnBrk="1" hangingPunct="1"/>
            <a:endParaRPr lang="en-US" sz="1200"/>
          </a:p>
          <a:p>
            <a:pPr algn="r" eaLnBrk="1" hangingPunct="1"/>
            <a:endParaRPr lang="en-US" sz="1200"/>
          </a:p>
          <a:p>
            <a:pPr algn="r" eaLnBrk="1" hangingPunct="1"/>
            <a:r>
              <a:rPr lang="en-US" sz="1200"/>
              <a:t>0</a:t>
            </a:r>
          </a:p>
        </p:txBody>
      </p:sp>
      <p:sp>
        <p:nvSpPr>
          <p:cNvPr id="21511" name="TextBox 15"/>
          <p:cNvSpPr txBox="1">
            <a:spLocks noChangeArrowheads="1"/>
          </p:cNvSpPr>
          <p:nvPr/>
        </p:nvSpPr>
        <p:spPr bwMode="auto">
          <a:xfrm>
            <a:off x="5138738" y="5840413"/>
            <a:ext cx="3930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200"/>
              <a:t>0       50      100    150     200    250     300    350     400</a:t>
            </a:r>
          </a:p>
        </p:txBody>
      </p:sp>
      <p:cxnSp>
        <p:nvCxnSpPr>
          <p:cNvPr id="21512" name="Straight Connector 18"/>
          <p:cNvCxnSpPr>
            <a:cxnSpLocks noChangeShapeType="1"/>
          </p:cNvCxnSpPr>
          <p:nvPr/>
        </p:nvCxnSpPr>
        <p:spPr bwMode="auto">
          <a:xfrm>
            <a:off x="5189538" y="2735263"/>
            <a:ext cx="9207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21513" name="TextBox 63"/>
          <p:cNvSpPr txBox="1">
            <a:spLocks noChangeArrowheads="1"/>
          </p:cNvSpPr>
          <p:nvPr/>
        </p:nvSpPr>
        <p:spPr bwMode="auto">
          <a:xfrm>
            <a:off x="2022475" y="6264275"/>
            <a:ext cx="1020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i="1"/>
              <a:t>P</a:t>
            </a:r>
            <a:r>
              <a:rPr lang="en-US" sz="1600"/>
              <a:t>=0.77</a:t>
            </a:r>
            <a:endParaRPr lang="en-US"/>
          </a:p>
        </p:txBody>
      </p:sp>
      <p:cxnSp>
        <p:nvCxnSpPr>
          <p:cNvPr id="21514" name="Straight Connector 8"/>
          <p:cNvCxnSpPr>
            <a:cxnSpLocks noChangeShapeType="1"/>
          </p:cNvCxnSpPr>
          <p:nvPr/>
        </p:nvCxnSpPr>
        <p:spPr bwMode="auto">
          <a:xfrm rot="5400000">
            <a:off x="-850900" y="4233863"/>
            <a:ext cx="32004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21515" name="TextBox 12"/>
          <p:cNvSpPr txBox="1">
            <a:spLocks noChangeArrowheads="1"/>
          </p:cNvSpPr>
          <p:nvPr/>
        </p:nvSpPr>
        <p:spPr bwMode="auto">
          <a:xfrm>
            <a:off x="273050" y="2589213"/>
            <a:ext cx="4699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sz="1200"/>
              <a:t>0.4</a:t>
            </a:r>
          </a:p>
          <a:p>
            <a:pPr algn="r" eaLnBrk="1" hangingPunct="1"/>
            <a:endParaRPr lang="en-US" sz="1200"/>
          </a:p>
          <a:p>
            <a:pPr algn="r" eaLnBrk="1" hangingPunct="1"/>
            <a:endParaRPr lang="en-US" sz="1200"/>
          </a:p>
          <a:p>
            <a:pPr algn="r" eaLnBrk="1" hangingPunct="1"/>
            <a:r>
              <a:rPr lang="en-US" sz="1200"/>
              <a:t>0.3</a:t>
            </a:r>
          </a:p>
          <a:p>
            <a:pPr algn="r" eaLnBrk="1" hangingPunct="1"/>
            <a:endParaRPr lang="en-US" sz="1200"/>
          </a:p>
          <a:p>
            <a:pPr algn="r" eaLnBrk="1" hangingPunct="1"/>
            <a:endParaRPr lang="en-US" sz="1200"/>
          </a:p>
          <a:p>
            <a:pPr algn="r" eaLnBrk="1" hangingPunct="1"/>
            <a:endParaRPr lang="en-US" sz="1200"/>
          </a:p>
          <a:p>
            <a:pPr algn="r" eaLnBrk="1" hangingPunct="1"/>
            <a:r>
              <a:rPr lang="en-US" sz="1200"/>
              <a:t>0.2</a:t>
            </a:r>
          </a:p>
          <a:p>
            <a:pPr algn="r" eaLnBrk="1" hangingPunct="1"/>
            <a:endParaRPr lang="en-US" sz="1200"/>
          </a:p>
          <a:p>
            <a:pPr algn="r" eaLnBrk="1" hangingPunct="1"/>
            <a:endParaRPr lang="en-US" sz="1200"/>
          </a:p>
          <a:p>
            <a:pPr algn="r" eaLnBrk="1" hangingPunct="1"/>
            <a:endParaRPr lang="en-US" sz="1200"/>
          </a:p>
          <a:p>
            <a:pPr algn="r" eaLnBrk="1" hangingPunct="1"/>
            <a:r>
              <a:rPr lang="en-US" sz="1200"/>
              <a:t>0.1</a:t>
            </a:r>
          </a:p>
          <a:p>
            <a:pPr algn="r" eaLnBrk="1" hangingPunct="1"/>
            <a:endParaRPr lang="en-US" sz="1200"/>
          </a:p>
          <a:p>
            <a:pPr algn="r" eaLnBrk="1" hangingPunct="1"/>
            <a:endParaRPr lang="en-US" sz="1200"/>
          </a:p>
          <a:p>
            <a:pPr algn="r" eaLnBrk="1" hangingPunct="1"/>
            <a:endParaRPr lang="en-US" sz="1200"/>
          </a:p>
          <a:p>
            <a:pPr algn="r" eaLnBrk="1" hangingPunct="1"/>
            <a:r>
              <a:rPr lang="en-US" sz="1200"/>
              <a:t>0</a:t>
            </a:r>
          </a:p>
        </p:txBody>
      </p:sp>
      <p:sp>
        <p:nvSpPr>
          <p:cNvPr id="21516" name="TextBox 14"/>
          <p:cNvSpPr txBox="1">
            <a:spLocks noChangeArrowheads="1"/>
          </p:cNvSpPr>
          <p:nvPr/>
        </p:nvSpPr>
        <p:spPr bwMode="auto">
          <a:xfrm>
            <a:off x="622300" y="5826125"/>
            <a:ext cx="3932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200"/>
              <a:t>0        50     100     150    200    250     300    350     400</a:t>
            </a:r>
          </a:p>
        </p:txBody>
      </p:sp>
      <p:cxnSp>
        <p:nvCxnSpPr>
          <p:cNvPr id="21517" name="Straight Connector 17"/>
          <p:cNvCxnSpPr>
            <a:cxnSpLocks noChangeShapeType="1"/>
          </p:cNvCxnSpPr>
          <p:nvPr/>
        </p:nvCxnSpPr>
        <p:spPr bwMode="auto">
          <a:xfrm>
            <a:off x="679450" y="273526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18" name="Straight Connector 19"/>
          <p:cNvCxnSpPr>
            <a:cxnSpLocks noChangeShapeType="1"/>
          </p:cNvCxnSpPr>
          <p:nvPr/>
        </p:nvCxnSpPr>
        <p:spPr bwMode="auto">
          <a:xfrm>
            <a:off x="679450" y="499586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19" name="Straight Connector 20"/>
          <p:cNvCxnSpPr>
            <a:cxnSpLocks noChangeShapeType="1"/>
          </p:cNvCxnSpPr>
          <p:nvPr/>
        </p:nvCxnSpPr>
        <p:spPr bwMode="auto">
          <a:xfrm>
            <a:off x="679450" y="424021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20" name="Straight Connector 21"/>
          <p:cNvCxnSpPr>
            <a:cxnSpLocks noChangeShapeType="1"/>
          </p:cNvCxnSpPr>
          <p:nvPr/>
        </p:nvCxnSpPr>
        <p:spPr bwMode="auto">
          <a:xfrm>
            <a:off x="679450" y="348456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21521" name="TextBox 22"/>
          <p:cNvSpPr txBox="1">
            <a:spLocks noChangeArrowheads="1"/>
          </p:cNvSpPr>
          <p:nvPr/>
        </p:nvSpPr>
        <p:spPr bwMode="auto">
          <a:xfrm rot="-5400000">
            <a:off x="-1385887" y="4073525"/>
            <a:ext cx="321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400"/>
              <a:t>Cumulative Recurrence Rate</a:t>
            </a:r>
          </a:p>
        </p:txBody>
      </p:sp>
      <p:cxnSp>
        <p:nvCxnSpPr>
          <p:cNvPr id="21522" name="Straight Connector 31"/>
          <p:cNvCxnSpPr>
            <a:cxnSpLocks noChangeShapeType="1"/>
          </p:cNvCxnSpPr>
          <p:nvPr/>
        </p:nvCxnSpPr>
        <p:spPr bwMode="auto">
          <a:xfrm>
            <a:off x="1230313" y="5267325"/>
            <a:ext cx="67627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23" name="Straight Connector 33"/>
          <p:cNvCxnSpPr>
            <a:cxnSpLocks noChangeShapeType="1"/>
          </p:cNvCxnSpPr>
          <p:nvPr/>
        </p:nvCxnSpPr>
        <p:spPr bwMode="auto">
          <a:xfrm rot="-5400000">
            <a:off x="1766094" y="5147469"/>
            <a:ext cx="265112"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24" name="Straight Connector 34"/>
          <p:cNvCxnSpPr>
            <a:cxnSpLocks noChangeShapeType="1"/>
          </p:cNvCxnSpPr>
          <p:nvPr/>
        </p:nvCxnSpPr>
        <p:spPr bwMode="auto">
          <a:xfrm>
            <a:off x="3157538" y="4725988"/>
            <a:ext cx="5953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25" name="Straight Connector 35"/>
          <p:cNvCxnSpPr>
            <a:cxnSpLocks noChangeShapeType="1"/>
          </p:cNvCxnSpPr>
          <p:nvPr/>
        </p:nvCxnSpPr>
        <p:spPr bwMode="auto">
          <a:xfrm>
            <a:off x="2628900" y="5122863"/>
            <a:ext cx="24606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26" name="Straight Connector 36"/>
          <p:cNvCxnSpPr>
            <a:cxnSpLocks noChangeShapeType="1"/>
          </p:cNvCxnSpPr>
          <p:nvPr/>
        </p:nvCxnSpPr>
        <p:spPr bwMode="auto">
          <a:xfrm>
            <a:off x="2941638" y="4924425"/>
            <a:ext cx="18256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27" name="Straight Connector 37"/>
          <p:cNvCxnSpPr>
            <a:cxnSpLocks noChangeShapeType="1"/>
          </p:cNvCxnSpPr>
          <p:nvPr/>
        </p:nvCxnSpPr>
        <p:spPr bwMode="auto">
          <a:xfrm>
            <a:off x="3733800" y="4603750"/>
            <a:ext cx="20955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28" name="Straight Connector 38"/>
          <p:cNvCxnSpPr>
            <a:cxnSpLocks noChangeShapeType="1"/>
          </p:cNvCxnSpPr>
          <p:nvPr/>
        </p:nvCxnSpPr>
        <p:spPr bwMode="auto">
          <a:xfrm rot="-5400000">
            <a:off x="3870325" y="4552950"/>
            <a:ext cx="12700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29" name="Straight Connector 39"/>
          <p:cNvCxnSpPr>
            <a:cxnSpLocks noChangeShapeType="1"/>
          </p:cNvCxnSpPr>
          <p:nvPr/>
        </p:nvCxnSpPr>
        <p:spPr bwMode="auto">
          <a:xfrm rot="-5400000">
            <a:off x="3673475" y="4665663"/>
            <a:ext cx="14605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30" name="Straight Connector 40"/>
          <p:cNvCxnSpPr>
            <a:cxnSpLocks noChangeShapeType="1"/>
          </p:cNvCxnSpPr>
          <p:nvPr/>
        </p:nvCxnSpPr>
        <p:spPr bwMode="auto">
          <a:xfrm rot="-5400000">
            <a:off x="3050381" y="4872832"/>
            <a:ext cx="128587"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31" name="Straight Connector 41"/>
          <p:cNvCxnSpPr>
            <a:cxnSpLocks noChangeShapeType="1"/>
          </p:cNvCxnSpPr>
          <p:nvPr/>
        </p:nvCxnSpPr>
        <p:spPr bwMode="auto">
          <a:xfrm rot="-5400000">
            <a:off x="3128962" y="4784726"/>
            <a:ext cx="9207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32" name="Straight Connector 42"/>
          <p:cNvCxnSpPr>
            <a:cxnSpLocks noChangeShapeType="1"/>
          </p:cNvCxnSpPr>
          <p:nvPr/>
        </p:nvCxnSpPr>
        <p:spPr bwMode="auto">
          <a:xfrm>
            <a:off x="3098800" y="4819650"/>
            <a:ext cx="8255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33" name="Straight Connector 43"/>
          <p:cNvCxnSpPr>
            <a:cxnSpLocks noChangeShapeType="1"/>
          </p:cNvCxnSpPr>
          <p:nvPr/>
        </p:nvCxnSpPr>
        <p:spPr bwMode="auto">
          <a:xfrm rot="-5400000">
            <a:off x="2911475" y="4975226"/>
            <a:ext cx="9207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34" name="Straight Connector 44"/>
          <p:cNvCxnSpPr>
            <a:cxnSpLocks noChangeShapeType="1"/>
          </p:cNvCxnSpPr>
          <p:nvPr/>
        </p:nvCxnSpPr>
        <p:spPr bwMode="auto">
          <a:xfrm rot="-5400000">
            <a:off x="2813843" y="5076032"/>
            <a:ext cx="11906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35" name="Straight Connector 45"/>
          <p:cNvCxnSpPr>
            <a:cxnSpLocks noChangeShapeType="1"/>
          </p:cNvCxnSpPr>
          <p:nvPr/>
        </p:nvCxnSpPr>
        <p:spPr bwMode="auto">
          <a:xfrm>
            <a:off x="2867025" y="5026025"/>
            <a:ext cx="10001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36" name="Straight Connector 29"/>
          <p:cNvCxnSpPr>
            <a:cxnSpLocks noChangeShapeType="1"/>
          </p:cNvCxnSpPr>
          <p:nvPr/>
        </p:nvCxnSpPr>
        <p:spPr bwMode="auto">
          <a:xfrm>
            <a:off x="1895475" y="5030788"/>
            <a:ext cx="115252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37" name="Straight Connector 32"/>
          <p:cNvCxnSpPr>
            <a:cxnSpLocks noChangeShapeType="1"/>
          </p:cNvCxnSpPr>
          <p:nvPr/>
        </p:nvCxnSpPr>
        <p:spPr bwMode="auto">
          <a:xfrm rot="-5400000">
            <a:off x="2901950" y="4892676"/>
            <a:ext cx="30162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38" name="Straight Connector 28"/>
          <p:cNvCxnSpPr>
            <a:cxnSpLocks noChangeShapeType="1"/>
          </p:cNvCxnSpPr>
          <p:nvPr/>
        </p:nvCxnSpPr>
        <p:spPr bwMode="auto">
          <a:xfrm>
            <a:off x="3049588" y="4757738"/>
            <a:ext cx="91440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39" name="Straight Connector 46"/>
          <p:cNvCxnSpPr>
            <a:cxnSpLocks noChangeShapeType="1"/>
          </p:cNvCxnSpPr>
          <p:nvPr/>
        </p:nvCxnSpPr>
        <p:spPr bwMode="auto">
          <a:xfrm rot="-5400000">
            <a:off x="2595562" y="5154613"/>
            <a:ext cx="9207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40" name="Straight Connector 47"/>
          <p:cNvCxnSpPr>
            <a:cxnSpLocks noChangeShapeType="1"/>
          </p:cNvCxnSpPr>
          <p:nvPr/>
        </p:nvCxnSpPr>
        <p:spPr bwMode="auto">
          <a:xfrm>
            <a:off x="1797050" y="5186363"/>
            <a:ext cx="85090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41" name="Straight Connector 48"/>
          <p:cNvCxnSpPr>
            <a:cxnSpLocks noChangeShapeType="1"/>
          </p:cNvCxnSpPr>
          <p:nvPr/>
        </p:nvCxnSpPr>
        <p:spPr bwMode="auto">
          <a:xfrm rot="-5400000">
            <a:off x="1747838" y="5238750"/>
            <a:ext cx="12700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42" name="Straight Connector 49"/>
          <p:cNvCxnSpPr>
            <a:cxnSpLocks noChangeShapeType="1"/>
          </p:cNvCxnSpPr>
          <p:nvPr/>
        </p:nvCxnSpPr>
        <p:spPr bwMode="auto">
          <a:xfrm rot="-5400000">
            <a:off x="1684337" y="5337176"/>
            <a:ext cx="9207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43" name="Straight Connector 50"/>
          <p:cNvCxnSpPr>
            <a:cxnSpLocks noChangeShapeType="1"/>
          </p:cNvCxnSpPr>
          <p:nvPr/>
        </p:nvCxnSpPr>
        <p:spPr bwMode="auto">
          <a:xfrm>
            <a:off x="1149350" y="5376863"/>
            <a:ext cx="59531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44" name="Straight Connector 51"/>
          <p:cNvCxnSpPr>
            <a:cxnSpLocks noChangeShapeType="1"/>
          </p:cNvCxnSpPr>
          <p:nvPr/>
        </p:nvCxnSpPr>
        <p:spPr bwMode="auto">
          <a:xfrm rot="-5400000">
            <a:off x="897731" y="5560219"/>
            <a:ext cx="6508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45" name="Straight Connector 52"/>
          <p:cNvCxnSpPr>
            <a:cxnSpLocks noChangeShapeType="1"/>
          </p:cNvCxnSpPr>
          <p:nvPr/>
        </p:nvCxnSpPr>
        <p:spPr bwMode="auto">
          <a:xfrm>
            <a:off x="914400" y="5535613"/>
            <a:ext cx="8255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46" name="Straight Connector 53"/>
          <p:cNvCxnSpPr>
            <a:cxnSpLocks noChangeShapeType="1"/>
          </p:cNvCxnSpPr>
          <p:nvPr/>
        </p:nvCxnSpPr>
        <p:spPr bwMode="auto">
          <a:xfrm rot="-5400000">
            <a:off x="943769" y="5495132"/>
            <a:ext cx="109537"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47" name="Straight Connector 54"/>
          <p:cNvCxnSpPr>
            <a:cxnSpLocks noChangeShapeType="1"/>
          </p:cNvCxnSpPr>
          <p:nvPr/>
        </p:nvCxnSpPr>
        <p:spPr bwMode="auto">
          <a:xfrm rot="-5400000">
            <a:off x="1116806" y="5409407"/>
            <a:ext cx="90487"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48" name="Straight Connector 55"/>
          <p:cNvCxnSpPr>
            <a:cxnSpLocks noChangeShapeType="1"/>
          </p:cNvCxnSpPr>
          <p:nvPr/>
        </p:nvCxnSpPr>
        <p:spPr bwMode="auto">
          <a:xfrm>
            <a:off x="985838" y="5457825"/>
            <a:ext cx="18256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49" name="Straight Connector 30"/>
          <p:cNvCxnSpPr>
            <a:cxnSpLocks noChangeShapeType="1"/>
          </p:cNvCxnSpPr>
          <p:nvPr/>
        </p:nvCxnSpPr>
        <p:spPr bwMode="auto">
          <a:xfrm>
            <a:off x="973138" y="5459413"/>
            <a:ext cx="274637"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50" name="Straight Connector 56"/>
          <p:cNvCxnSpPr>
            <a:cxnSpLocks noChangeShapeType="1"/>
          </p:cNvCxnSpPr>
          <p:nvPr/>
        </p:nvCxnSpPr>
        <p:spPr bwMode="auto">
          <a:xfrm rot="-5400000">
            <a:off x="1142207" y="5372894"/>
            <a:ext cx="201612"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51" name="Straight Connector 57"/>
          <p:cNvCxnSpPr>
            <a:cxnSpLocks noChangeShapeType="1"/>
          </p:cNvCxnSpPr>
          <p:nvPr/>
        </p:nvCxnSpPr>
        <p:spPr bwMode="auto">
          <a:xfrm rot="-5400000">
            <a:off x="885032" y="5534819"/>
            <a:ext cx="182562"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52" name="Straight Connector 59"/>
          <p:cNvCxnSpPr>
            <a:cxnSpLocks noChangeShapeType="1"/>
          </p:cNvCxnSpPr>
          <p:nvPr/>
        </p:nvCxnSpPr>
        <p:spPr bwMode="auto">
          <a:xfrm rot="-5400000">
            <a:off x="848519" y="5617369"/>
            <a:ext cx="6508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53" name="Straight Connector 60"/>
          <p:cNvCxnSpPr>
            <a:cxnSpLocks noChangeShapeType="1"/>
          </p:cNvCxnSpPr>
          <p:nvPr/>
        </p:nvCxnSpPr>
        <p:spPr bwMode="auto">
          <a:xfrm rot="10800000">
            <a:off x="879475" y="5602288"/>
            <a:ext cx="6350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54" name="Straight Connector 61"/>
          <p:cNvCxnSpPr>
            <a:cxnSpLocks noChangeShapeType="1"/>
          </p:cNvCxnSpPr>
          <p:nvPr/>
        </p:nvCxnSpPr>
        <p:spPr bwMode="auto">
          <a:xfrm>
            <a:off x="855663" y="5618163"/>
            <a:ext cx="13652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sp>
        <p:nvSpPr>
          <p:cNvPr id="21555" name="TextBox 62"/>
          <p:cNvSpPr txBox="1">
            <a:spLocks noChangeArrowheads="1"/>
          </p:cNvSpPr>
          <p:nvPr/>
        </p:nvSpPr>
        <p:spPr bwMode="auto">
          <a:xfrm>
            <a:off x="971550" y="6043613"/>
            <a:ext cx="321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400"/>
              <a:t>Follow-up Time (days)</a:t>
            </a:r>
          </a:p>
        </p:txBody>
      </p:sp>
      <p:grpSp>
        <p:nvGrpSpPr>
          <p:cNvPr id="21556" name="Group 114"/>
          <p:cNvGrpSpPr>
            <a:grpSpLocks/>
          </p:cNvGrpSpPr>
          <p:nvPr/>
        </p:nvGrpSpPr>
        <p:grpSpPr bwMode="auto">
          <a:xfrm>
            <a:off x="2978150" y="3021013"/>
            <a:ext cx="1625600" cy="400050"/>
            <a:chOff x="3222682" y="3020379"/>
            <a:chExt cx="1624210" cy="400110"/>
          </a:xfrm>
        </p:grpSpPr>
        <p:sp>
          <p:nvSpPr>
            <p:cNvPr id="21707" name="TextBox 23"/>
            <p:cNvSpPr txBox="1">
              <a:spLocks noChangeArrowheads="1"/>
            </p:cNvSpPr>
            <p:nvPr/>
          </p:nvSpPr>
          <p:spPr bwMode="auto">
            <a:xfrm>
              <a:off x="3390899" y="3020379"/>
              <a:ext cx="14559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000"/>
                <a:t>Incidental PE</a:t>
              </a:r>
            </a:p>
            <a:p>
              <a:pPr eaLnBrk="1" hangingPunct="1"/>
              <a:r>
                <a:rPr lang="en-US" sz="1000"/>
                <a:t>Symptomatic PE</a:t>
              </a:r>
            </a:p>
          </p:txBody>
        </p:sp>
        <p:cxnSp>
          <p:nvCxnSpPr>
            <p:cNvPr id="21708" name="Straight Connector 27"/>
            <p:cNvCxnSpPr>
              <a:cxnSpLocks noChangeShapeType="1"/>
            </p:cNvCxnSpPr>
            <p:nvPr/>
          </p:nvCxnSpPr>
          <p:spPr bwMode="auto">
            <a:xfrm>
              <a:off x="3222682" y="3149920"/>
              <a:ext cx="180744"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709" name="Straight Connector 66"/>
            <p:cNvCxnSpPr>
              <a:cxnSpLocks noChangeShapeType="1"/>
            </p:cNvCxnSpPr>
            <p:nvPr/>
          </p:nvCxnSpPr>
          <p:spPr bwMode="auto">
            <a:xfrm>
              <a:off x="3222682" y="3302320"/>
              <a:ext cx="180744"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grpSp>
      <p:sp>
        <p:nvSpPr>
          <p:cNvPr id="21557" name="TextBox 67"/>
          <p:cNvSpPr txBox="1">
            <a:spLocks noChangeArrowheads="1"/>
          </p:cNvSpPr>
          <p:nvPr/>
        </p:nvSpPr>
        <p:spPr bwMode="auto">
          <a:xfrm>
            <a:off x="1519238" y="2276475"/>
            <a:ext cx="223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2000"/>
              <a:t>Recurrent VTE</a:t>
            </a:r>
          </a:p>
        </p:txBody>
      </p:sp>
      <p:cxnSp>
        <p:nvCxnSpPr>
          <p:cNvPr id="21558" name="Straight Connector 69"/>
          <p:cNvCxnSpPr>
            <a:cxnSpLocks noChangeShapeType="1"/>
          </p:cNvCxnSpPr>
          <p:nvPr/>
        </p:nvCxnSpPr>
        <p:spPr bwMode="auto">
          <a:xfrm rot="5400000">
            <a:off x="1190625" y="5797551"/>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59" name="Straight Connector 72"/>
          <p:cNvCxnSpPr>
            <a:cxnSpLocks noChangeShapeType="1"/>
          </p:cNvCxnSpPr>
          <p:nvPr/>
        </p:nvCxnSpPr>
        <p:spPr bwMode="auto">
          <a:xfrm rot="5400000">
            <a:off x="2501900" y="5797551"/>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60" name="Straight Connector 73"/>
          <p:cNvCxnSpPr>
            <a:cxnSpLocks noChangeShapeType="1"/>
          </p:cNvCxnSpPr>
          <p:nvPr/>
        </p:nvCxnSpPr>
        <p:spPr bwMode="auto">
          <a:xfrm rot="5400000">
            <a:off x="2090737" y="5797551"/>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61" name="Straight Connector 74"/>
          <p:cNvCxnSpPr>
            <a:cxnSpLocks noChangeShapeType="1"/>
          </p:cNvCxnSpPr>
          <p:nvPr/>
        </p:nvCxnSpPr>
        <p:spPr bwMode="auto">
          <a:xfrm rot="5400000">
            <a:off x="1609725" y="5797551"/>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62" name="Straight Connector 75"/>
          <p:cNvCxnSpPr>
            <a:cxnSpLocks noChangeShapeType="1"/>
          </p:cNvCxnSpPr>
          <p:nvPr/>
        </p:nvCxnSpPr>
        <p:spPr bwMode="auto">
          <a:xfrm rot="5400000">
            <a:off x="4284662" y="5797551"/>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63" name="Straight Connector 76"/>
          <p:cNvCxnSpPr>
            <a:cxnSpLocks noChangeShapeType="1"/>
          </p:cNvCxnSpPr>
          <p:nvPr/>
        </p:nvCxnSpPr>
        <p:spPr bwMode="auto">
          <a:xfrm rot="5400000">
            <a:off x="3827462" y="5797551"/>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64" name="Straight Connector 77"/>
          <p:cNvCxnSpPr>
            <a:cxnSpLocks noChangeShapeType="1"/>
          </p:cNvCxnSpPr>
          <p:nvPr/>
        </p:nvCxnSpPr>
        <p:spPr bwMode="auto">
          <a:xfrm rot="5400000">
            <a:off x="3394075" y="5797551"/>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65" name="Straight Connector 78"/>
          <p:cNvCxnSpPr>
            <a:cxnSpLocks noChangeShapeType="1"/>
          </p:cNvCxnSpPr>
          <p:nvPr/>
        </p:nvCxnSpPr>
        <p:spPr bwMode="auto">
          <a:xfrm rot="5400000">
            <a:off x="2928937" y="5797551"/>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66" name="Straight Connector 58"/>
          <p:cNvCxnSpPr>
            <a:cxnSpLocks noChangeShapeType="1"/>
          </p:cNvCxnSpPr>
          <p:nvPr/>
        </p:nvCxnSpPr>
        <p:spPr bwMode="auto">
          <a:xfrm rot="-5400000">
            <a:off x="804863" y="5676900"/>
            <a:ext cx="12700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67" name="Straight Connector 9"/>
          <p:cNvCxnSpPr>
            <a:cxnSpLocks noChangeShapeType="1"/>
          </p:cNvCxnSpPr>
          <p:nvPr/>
        </p:nvCxnSpPr>
        <p:spPr bwMode="auto">
          <a:xfrm>
            <a:off x="679450" y="5753100"/>
            <a:ext cx="3824288"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21568" name="TextBox 62"/>
          <p:cNvSpPr txBox="1">
            <a:spLocks noChangeArrowheads="1"/>
          </p:cNvSpPr>
          <p:nvPr/>
        </p:nvSpPr>
        <p:spPr bwMode="auto">
          <a:xfrm>
            <a:off x="5387975" y="6022975"/>
            <a:ext cx="321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400"/>
              <a:t>Follow-up Time (days)</a:t>
            </a:r>
          </a:p>
        </p:txBody>
      </p:sp>
      <p:sp>
        <p:nvSpPr>
          <p:cNvPr id="21569" name="TextBox 63"/>
          <p:cNvSpPr txBox="1">
            <a:spLocks noChangeArrowheads="1"/>
          </p:cNvSpPr>
          <p:nvPr/>
        </p:nvSpPr>
        <p:spPr bwMode="auto">
          <a:xfrm>
            <a:off x="6573838" y="6278563"/>
            <a:ext cx="1020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i="1"/>
              <a:t>P</a:t>
            </a:r>
            <a:r>
              <a:rPr lang="en-US" sz="1600"/>
              <a:t>=0.70</a:t>
            </a:r>
            <a:endParaRPr lang="en-US"/>
          </a:p>
        </p:txBody>
      </p:sp>
      <p:sp>
        <p:nvSpPr>
          <p:cNvPr id="21570" name="TextBox 22"/>
          <p:cNvSpPr txBox="1">
            <a:spLocks noChangeArrowheads="1"/>
          </p:cNvSpPr>
          <p:nvPr/>
        </p:nvSpPr>
        <p:spPr bwMode="auto">
          <a:xfrm rot="-5400000">
            <a:off x="3143251" y="4081462"/>
            <a:ext cx="321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400" dirty="0"/>
              <a:t>Cumulative Survival Rate</a:t>
            </a:r>
          </a:p>
        </p:txBody>
      </p:sp>
      <p:grpSp>
        <p:nvGrpSpPr>
          <p:cNvPr id="21571" name="Group 115"/>
          <p:cNvGrpSpPr>
            <a:grpSpLocks/>
          </p:cNvGrpSpPr>
          <p:nvPr/>
        </p:nvGrpSpPr>
        <p:grpSpPr bwMode="auto">
          <a:xfrm>
            <a:off x="7627938" y="3021013"/>
            <a:ext cx="1638300" cy="400050"/>
            <a:chOff x="7285429" y="2732052"/>
            <a:chExt cx="1637828" cy="400111"/>
          </a:xfrm>
        </p:grpSpPr>
        <p:sp>
          <p:nvSpPr>
            <p:cNvPr id="21704" name="TextBox 23"/>
            <p:cNvSpPr txBox="1">
              <a:spLocks noChangeArrowheads="1"/>
            </p:cNvSpPr>
            <p:nvPr/>
          </p:nvSpPr>
          <p:spPr bwMode="auto">
            <a:xfrm>
              <a:off x="7449645" y="2732052"/>
              <a:ext cx="1473612"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000"/>
                <a:t>Incidental PE</a:t>
              </a:r>
            </a:p>
            <a:p>
              <a:pPr eaLnBrk="1" hangingPunct="1"/>
              <a:r>
                <a:rPr lang="en-US" sz="1000"/>
                <a:t>Symptomatic PE</a:t>
              </a:r>
            </a:p>
          </p:txBody>
        </p:sp>
        <p:cxnSp>
          <p:nvCxnSpPr>
            <p:cNvPr id="21705" name="Straight Connector 27"/>
            <p:cNvCxnSpPr>
              <a:cxnSpLocks noChangeShapeType="1"/>
            </p:cNvCxnSpPr>
            <p:nvPr/>
          </p:nvCxnSpPr>
          <p:spPr bwMode="auto">
            <a:xfrm>
              <a:off x="7285429" y="2869213"/>
              <a:ext cx="182931"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706" name="Straight Connector 66"/>
            <p:cNvCxnSpPr>
              <a:cxnSpLocks noChangeShapeType="1"/>
            </p:cNvCxnSpPr>
            <p:nvPr/>
          </p:nvCxnSpPr>
          <p:spPr bwMode="auto">
            <a:xfrm>
              <a:off x="7293054" y="3021613"/>
              <a:ext cx="182931"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grpSp>
      <p:sp>
        <p:nvSpPr>
          <p:cNvPr id="21572" name="TextBox 67"/>
          <p:cNvSpPr txBox="1">
            <a:spLocks noChangeArrowheads="1"/>
          </p:cNvSpPr>
          <p:nvPr/>
        </p:nvSpPr>
        <p:spPr bwMode="auto">
          <a:xfrm>
            <a:off x="5934075" y="2276475"/>
            <a:ext cx="224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2000"/>
              <a:t>Survival</a:t>
            </a:r>
          </a:p>
        </p:txBody>
      </p:sp>
      <p:cxnSp>
        <p:nvCxnSpPr>
          <p:cNvPr id="21573" name="Straight Connector 18"/>
          <p:cNvCxnSpPr>
            <a:cxnSpLocks noChangeShapeType="1"/>
          </p:cNvCxnSpPr>
          <p:nvPr/>
        </p:nvCxnSpPr>
        <p:spPr bwMode="auto">
          <a:xfrm>
            <a:off x="5189538" y="5146675"/>
            <a:ext cx="9207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74" name="Straight Connector 18"/>
          <p:cNvCxnSpPr>
            <a:cxnSpLocks noChangeShapeType="1"/>
          </p:cNvCxnSpPr>
          <p:nvPr/>
        </p:nvCxnSpPr>
        <p:spPr bwMode="auto">
          <a:xfrm>
            <a:off x="5189538" y="4548188"/>
            <a:ext cx="9207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75" name="Straight Connector 18"/>
          <p:cNvCxnSpPr>
            <a:cxnSpLocks noChangeShapeType="1"/>
          </p:cNvCxnSpPr>
          <p:nvPr/>
        </p:nvCxnSpPr>
        <p:spPr bwMode="auto">
          <a:xfrm>
            <a:off x="5189538" y="3924300"/>
            <a:ext cx="9207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76" name="Straight Connector 18"/>
          <p:cNvCxnSpPr>
            <a:cxnSpLocks noChangeShapeType="1"/>
          </p:cNvCxnSpPr>
          <p:nvPr/>
        </p:nvCxnSpPr>
        <p:spPr bwMode="auto">
          <a:xfrm>
            <a:off x="5189538" y="3341688"/>
            <a:ext cx="9207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77" name="Straight Connector 18"/>
          <p:cNvCxnSpPr>
            <a:cxnSpLocks noChangeShapeType="1"/>
          </p:cNvCxnSpPr>
          <p:nvPr/>
        </p:nvCxnSpPr>
        <p:spPr bwMode="auto">
          <a:xfrm rot="-5400000">
            <a:off x="5672137" y="578961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78" name="Straight Connector 18"/>
          <p:cNvCxnSpPr>
            <a:cxnSpLocks noChangeShapeType="1"/>
          </p:cNvCxnSpPr>
          <p:nvPr/>
        </p:nvCxnSpPr>
        <p:spPr bwMode="auto">
          <a:xfrm rot="-5400000">
            <a:off x="7448550" y="578961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79" name="Straight Connector 18"/>
          <p:cNvCxnSpPr>
            <a:cxnSpLocks noChangeShapeType="1"/>
          </p:cNvCxnSpPr>
          <p:nvPr/>
        </p:nvCxnSpPr>
        <p:spPr bwMode="auto">
          <a:xfrm rot="-5400000">
            <a:off x="6994525" y="578961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80" name="Straight Connector 18"/>
          <p:cNvCxnSpPr>
            <a:cxnSpLocks noChangeShapeType="1"/>
          </p:cNvCxnSpPr>
          <p:nvPr/>
        </p:nvCxnSpPr>
        <p:spPr bwMode="auto">
          <a:xfrm rot="-5400000">
            <a:off x="6559550" y="578961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81" name="Straight Connector 18"/>
          <p:cNvCxnSpPr>
            <a:cxnSpLocks noChangeShapeType="1"/>
          </p:cNvCxnSpPr>
          <p:nvPr/>
        </p:nvCxnSpPr>
        <p:spPr bwMode="auto">
          <a:xfrm rot="-5400000">
            <a:off x="6118225" y="578961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82" name="Straight Connector 18"/>
          <p:cNvCxnSpPr>
            <a:cxnSpLocks noChangeShapeType="1"/>
          </p:cNvCxnSpPr>
          <p:nvPr/>
        </p:nvCxnSpPr>
        <p:spPr bwMode="auto">
          <a:xfrm rot="-5400000">
            <a:off x="7881937" y="578961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83" name="Straight Connector 18"/>
          <p:cNvCxnSpPr>
            <a:cxnSpLocks noChangeShapeType="1"/>
          </p:cNvCxnSpPr>
          <p:nvPr/>
        </p:nvCxnSpPr>
        <p:spPr bwMode="auto">
          <a:xfrm rot="-5400000">
            <a:off x="8328025" y="578961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84" name="Straight Connector 18"/>
          <p:cNvCxnSpPr>
            <a:cxnSpLocks noChangeShapeType="1"/>
          </p:cNvCxnSpPr>
          <p:nvPr/>
        </p:nvCxnSpPr>
        <p:spPr bwMode="auto">
          <a:xfrm rot="-5400000">
            <a:off x="8763000" y="5789613"/>
            <a:ext cx="73025"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85" name="Straight Connector 42"/>
          <p:cNvCxnSpPr>
            <a:cxnSpLocks noChangeShapeType="1"/>
          </p:cNvCxnSpPr>
          <p:nvPr/>
        </p:nvCxnSpPr>
        <p:spPr bwMode="auto">
          <a:xfrm>
            <a:off x="1714500" y="5292725"/>
            <a:ext cx="10953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86" name="Straight Connector 10"/>
          <p:cNvCxnSpPr>
            <a:cxnSpLocks noChangeShapeType="1"/>
          </p:cNvCxnSpPr>
          <p:nvPr/>
        </p:nvCxnSpPr>
        <p:spPr bwMode="auto">
          <a:xfrm rot="5400000">
            <a:off x="3685382" y="4239419"/>
            <a:ext cx="3173412"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587" name="Straight Connector 42"/>
          <p:cNvCxnSpPr>
            <a:cxnSpLocks noChangeShapeType="1"/>
          </p:cNvCxnSpPr>
          <p:nvPr/>
        </p:nvCxnSpPr>
        <p:spPr bwMode="auto">
          <a:xfrm>
            <a:off x="3921125" y="4498975"/>
            <a:ext cx="5556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588" name="Straight Connector 133"/>
          <p:cNvCxnSpPr>
            <a:cxnSpLocks noChangeShapeType="1"/>
          </p:cNvCxnSpPr>
          <p:nvPr/>
        </p:nvCxnSpPr>
        <p:spPr bwMode="auto">
          <a:xfrm>
            <a:off x="7018338" y="3992563"/>
            <a:ext cx="365125" cy="7937"/>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89" name="Straight Connector 134"/>
          <p:cNvCxnSpPr>
            <a:cxnSpLocks noChangeShapeType="1"/>
          </p:cNvCxnSpPr>
          <p:nvPr/>
        </p:nvCxnSpPr>
        <p:spPr bwMode="auto">
          <a:xfrm>
            <a:off x="7366000" y="4046538"/>
            <a:ext cx="1333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90" name="Straight Connector 137"/>
          <p:cNvCxnSpPr>
            <a:cxnSpLocks noChangeShapeType="1"/>
          </p:cNvCxnSpPr>
          <p:nvPr/>
        </p:nvCxnSpPr>
        <p:spPr bwMode="auto">
          <a:xfrm rot="5400000">
            <a:off x="7439819" y="4082257"/>
            <a:ext cx="90487"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91" name="Straight Connector 139"/>
          <p:cNvCxnSpPr>
            <a:cxnSpLocks noChangeShapeType="1"/>
          </p:cNvCxnSpPr>
          <p:nvPr/>
        </p:nvCxnSpPr>
        <p:spPr bwMode="auto">
          <a:xfrm rot="5400000">
            <a:off x="7329487" y="4024313"/>
            <a:ext cx="7302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92" name="Straight Connector 140"/>
          <p:cNvCxnSpPr>
            <a:cxnSpLocks noChangeShapeType="1"/>
          </p:cNvCxnSpPr>
          <p:nvPr/>
        </p:nvCxnSpPr>
        <p:spPr bwMode="auto">
          <a:xfrm>
            <a:off x="7472363" y="4124325"/>
            <a:ext cx="5397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93" name="Straight Connector 141"/>
          <p:cNvCxnSpPr>
            <a:cxnSpLocks noChangeShapeType="1"/>
          </p:cNvCxnSpPr>
          <p:nvPr/>
        </p:nvCxnSpPr>
        <p:spPr bwMode="auto">
          <a:xfrm rot="5400000">
            <a:off x="7908925" y="4248151"/>
            <a:ext cx="7302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94" name="Straight Connector 143"/>
          <p:cNvCxnSpPr>
            <a:cxnSpLocks noChangeShapeType="1"/>
          </p:cNvCxnSpPr>
          <p:nvPr/>
        </p:nvCxnSpPr>
        <p:spPr bwMode="auto">
          <a:xfrm rot="5400000">
            <a:off x="8399463" y="4302125"/>
            <a:ext cx="825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95" name="Straight Connector 145"/>
          <p:cNvCxnSpPr>
            <a:cxnSpLocks noChangeShapeType="1"/>
          </p:cNvCxnSpPr>
          <p:nvPr/>
        </p:nvCxnSpPr>
        <p:spPr bwMode="auto">
          <a:xfrm rot="-5400000">
            <a:off x="6972300" y="3965575"/>
            <a:ext cx="825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96" name="Straight Connector 149"/>
          <p:cNvCxnSpPr>
            <a:cxnSpLocks noChangeShapeType="1"/>
          </p:cNvCxnSpPr>
          <p:nvPr/>
        </p:nvCxnSpPr>
        <p:spPr bwMode="auto">
          <a:xfrm>
            <a:off x="6877050" y="3933825"/>
            <a:ext cx="1460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97" name="Straight Connector 151"/>
          <p:cNvCxnSpPr>
            <a:cxnSpLocks noChangeShapeType="1"/>
          </p:cNvCxnSpPr>
          <p:nvPr/>
        </p:nvCxnSpPr>
        <p:spPr bwMode="auto">
          <a:xfrm>
            <a:off x="5921375" y="3581400"/>
            <a:ext cx="1333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98" name="Straight Connector 152"/>
          <p:cNvCxnSpPr>
            <a:cxnSpLocks noChangeShapeType="1"/>
          </p:cNvCxnSpPr>
          <p:nvPr/>
        </p:nvCxnSpPr>
        <p:spPr bwMode="auto">
          <a:xfrm>
            <a:off x="5813425" y="3521075"/>
            <a:ext cx="1333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599" name="Straight Connector 153"/>
          <p:cNvCxnSpPr>
            <a:cxnSpLocks noChangeShapeType="1"/>
          </p:cNvCxnSpPr>
          <p:nvPr/>
        </p:nvCxnSpPr>
        <p:spPr bwMode="auto">
          <a:xfrm>
            <a:off x="5413375" y="2865438"/>
            <a:ext cx="1333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00" name="Straight Connector 154"/>
          <p:cNvCxnSpPr>
            <a:cxnSpLocks noChangeShapeType="1"/>
          </p:cNvCxnSpPr>
          <p:nvPr/>
        </p:nvCxnSpPr>
        <p:spPr bwMode="auto">
          <a:xfrm>
            <a:off x="5287963" y="2746375"/>
            <a:ext cx="1333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01" name="Straight Connector 155"/>
          <p:cNvCxnSpPr>
            <a:cxnSpLocks noChangeShapeType="1"/>
          </p:cNvCxnSpPr>
          <p:nvPr/>
        </p:nvCxnSpPr>
        <p:spPr bwMode="auto">
          <a:xfrm>
            <a:off x="5603875" y="3208338"/>
            <a:ext cx="9207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02" name="Straight Connector 156"/>
          <p:cNvCxnSpPr>
            <a:cxnSpLocks noChangeShapeType="1"/>
          </p:cNvCxnSpPr>
          <p:nvPr/>
        </p:nvCxnSpPr>
        <p:spPr bwMode="auto">
          <a:xfrm>
            <a:off x="5772150" y="3460750"/>
            <a:ext cx="7302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03" name="Straight Connector 157"/>
          <p:cNvCxnSpPr>
            <a:cxnSpLocks noChangeShapeType="1"/>
          </p:cNvCxnSpPr>
          <p:nvPr/>
        </p:nvCxnSpPr>
        <p:spPr bwMode="auto">
          <a:xfrm>
            <a:off x="6088063" y="3692525"/>
            <a:ext cx="65087"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04" name="Straight Connector 158"/>
          <p:cNvCxnSpPr>
            <a:cxnSpLocks noChangeShapeType="1"/>
          </p:cNvCxnSpPr>
          <p:nvPr/>
        </p:nvCxnSpPr>
        <p:spPr bwMode="auto">
          <a:xfrm>
            <a:off x="5521325" y="2987675"/>
            <a:ext cx="5397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05" name="Straight Connector 159"/>
          <p:cNvCxnSpPr>
            <a:cxnSpLocks noChangeShapeType="1"/>
          </p:cNvCxnSpPr>
          <p:nvPr/>
        </p:nvCxnSpPr>
        <p:spPr bwMode="auto">
          <a:xfrm>
            <a:off x="5726113" y="3394075"/>
            <a:ext cx="65087"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06" name="Straight Connector 160"/>
          <p:cNvCxnSpPr>
            <a:cxnSpLocks noChangeShapeType="1"/>
          </p:cNvCxnSpPr>
          <p:nvPr/>
        </p:nvCxnSpPr>
        <p:spPr bwMode="auto">
          <a:xfrm>
            <a:off x="6049963" y="3638550"/>
            <a:ext cx="65087"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07" name="Straight Connector 161"/>
          <p:cNvCxnSpPr>
            <a:cxnSpLocks noChangeShapeType="1"/>
          </p:cNvCxnSpPr>
          <p:nvPr/>
        </p:nvCxnSpPr>
        <p:spPr bwMode="auto">
          <a:xfrm>
            <a:off x="5553075" y="3044825"/>
            <a:ext cx="55563"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08" name="Straight Connector 162"/>
          <p:cNvCxnSpPr>
            <a:cxnSpLocks noChangeShapeType="1"/>
          </p:cNvCxnSpPr>
          <p:nvPr/>
        </p:nvCxnSpPr>
        <p:spPr bwMode="auto">
          <a:xfrm>
            <a:off x="6132513" y="3740150"/>
            <a:ext cx="5397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09" name="Straight Connector 163"/>
          <p:cNvCxnSpPr>
            <a:cxnSpLocks noChangeShapeType="1"/>
          </p:cNvCxnSpPr>
          <p:nvPr/>
        </p:nvCxnSpPr>
        <p:spPr bwMode="auto">
          <a:xfrm rot="5400000">
            <a:off x="5900738" y="3562350"/>
            <a:ext cx="6350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10" name="Straight Connector 164"/>
          <p:cNvCxnSpPr>
            <a:cxnSpLocks noChangeShapeType="1"/>
          </p:cNvCxnSpPr>
          <p:nvPr/>
        </p:nvCxnSpPr>
        <p:spPr bwMode="auto">
          <a:xfrm>
            <a:off x="5578475" y="3105150"/>
            <a:ext cx="5397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11" name="Straight Connector 165"/>
          <p:cNvCxnSpPr>
            <a:cxnSpLocks noChangeShapeType="1"/>
          </p:cNvCxnSpPr>
          <p:nvPr/>
        </p:nvCxnSpPr>
        <p:spPr bwMode="auto">
          <a:xfrm rot="5400000">
            <a:off x="5561806" y="3071019"/>
            <a:ext cx="65088"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12" name="Straight Connector 167"/>
          <p:cNvCxnSpPr>
            <a:cxnSpLocks noChangeShapeType="1"/>
          </p:cNvCxnSpPr>
          <p:nvPr/>
        </p:nvCxnSpPr>
        <p:spPr bwMode="auto">
          <a:xfrm rot="5400000">
            <a:off x="5567363" y="3157538"/>
            <a:ext cx="10160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13" name="Straight Connector 168"/>
          <p:cNvCxnSpPr>
            <a:cxnSpLocks noChangeShapeType="1"/>
          </p:cNvCxnSpPr>
          <p:nvPr/>
        </p:nvCxnSpPr>
        <p:spPr bwMode="auto">
          <a:xfrm rot="5400000">
            <a:off x="5533231" y="3013869"/>
            <a:ext cx="65088"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14" name="Straight Connector 169"/>
          <p:cNvCxnSpPr>
            <a:cxnSpLocks noChangeShapeType="1"/>
          </p:cNvCxnSpPr>
          <p:nvPr/>
        </p:nvCxnSpPr>
        <p:spPr bwMode="auto">
          <a:xfrm rot="5400000">
            <a:off x="5474493" y="2926557"/>
            <a:ext cx="119063"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15" name="Straight Connector 170"/>
          <p:cNvCxnSpPr>
            <a:cxnSpLocks noChangeShapeType="1"/>
          </p:cNvCxnSpPr>
          <p:nvPr/>
        </p:nvCxnSpPr>
        <p:spPr bwMode="auto">
          <a:xfrm rot="5400000">
            <a:off x="5346700" y="2806700"/>
            <a:ext cx="1460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16" name="Straight Connector 171"/>
          <p:cNvCxnSpPr>
            <a:cxnSpLocks noChangeShapeType="1"/>
          </p:cNvCxnSpPr>
          <p:nvPr/>
        </p:nvCxnSpPr>
        <p:spPr bwMode="auto">
          <a:xfrm rot="5400000">
            <a:off x="5649119" y="3236119"/>
            <a:ext cx="80962"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17" name="Straight Connector 172"/>
          <p:cNvCxnSpPr>
            <a:cxnSpLocks noChangeShapeType="1"/>
          </p:cNvCxnSpPr>
          <p:nvPr/>
        </p:nvCxnSpPr>
        <p:spPr bwMode="auto">
          <a:xfrm rot="5400000">
            <a:off x="5735637" y="3429001"/>
            <a:ext cx="9207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18" name="Straight Connector 173"/>
          <p:cNvCxnSpPr>
            <a:cxnSpLocks noChangeShapeType="1"/>
          </p:cNvCxnSpPr>
          <p:nvPr/>
        </p:nvCxnSpPr>
        <p:spPr bwMode="auto">
          <a:xfrm rot="5400000">
            <a:off x="5799138" y="3494088"/>
            <a:ext cx="6350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19" name="Straight Connector 174"/>
          <p:cNvCxnSpPr>
            <a:cxnSpLocks noChangeShapeType="1"/>
          </p:cNvCxnSpPr>
          <p:nvPr/>
        </p:nvCxnSpPr>
        <p:spPr bwMode="auto">
          <a:xfrm rot="5400000">
            <a:off x="6008688" y="3611563"/>
            <a:ext cx="825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20" name="Straight Connector 175"/>
          <p:cNvCxnSpPr>
            <a:cxnSpLocks noChangeShapeType="1"/>
          </p:cNvCxnSpPr>
          <p:nvPr/>
        </p:nvCxnSpPr>
        <p:spPr bwMode="auto">
          <a:xfrm rot="5400000">
            <a:off x="6069013" y="3657600"/>
            <a:ext cx="6350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21" name="Straight Connector 178"/>
          <p:cNvCxnSpPr>
            <a:cxnSpLocks noChangeShapeType="1"/>
          </p:cNvCxnSpPr>
          <p:nvPr/>
        </p:nvCxnSpPr>
        <p:spPr bwMode="auto">
          <a:xfrm rot="5400000">
            <a:off x="6302375" y="3817938"/>
            <a:ext cx="6350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22" name="Straight Connector 179"/>
          <p:cNvCxnSpPr>
            <a:cxnSpLocks noChangeShapeType="1"/>
          </p:cNvCxnSpPr>
          <p:nvPr/>
        </p:nvCxnSpPr>
        <p:spPr bwMode="auto">
          <a:xfrm rot="5400000">
            <a:off x="6829425" y="3906838"/>
            <a:ext cx="825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23" name="Straight Connector 181"/>
          <p:cNvCxnSpPr>
            <a:cxnSpLocks noChangeShapeType="1"/>
          </p:cNvCxnSpPr>
          <p:nvPr/>
        </p:nvCxnSpPr>
        <p:spPr bwMode="auto">
          <a:xfrm rot="5400000">
            <a:off x="5707063" y="3363913"/>
            <a:ext cx="6350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24" name="Straight Connector 182"/>
          <p:cNvCxnSpPr>
            <a:cxnSpLocks noChangeShapeType="1"/>
          </p:cNvCxnSpPr>
          <p:nvPr/>
        </p:nvCxnSpPr>
        <p:spPr bwMode="auto">
          <a:xfrm rot="5400000">
            <a:off x="5676106" y="3310732"/>
            <a:ext cx="65087"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25" name="Straight Connector 183"/>
          <p:cNvCxnSpPr>
            <a:cxnSpLocks noChangeShapeType="1"/>
          </p:cNvCxnSpPr>
          <p:nvPr/>
        </p:nvCxnSpPr>
        <p:spPr bwMode="auto">
          <a:xfrm>
            <a:off x="5695950" y="3330575"/>
            <a:ext cx="55563"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26" name="Straight Connector 184"/>
          <p:cNvCxnSpPr>
            <a:cxnSpLocks noChangeShapeType="1"/>
          </p:cNvCxnSpPr>
          <p:nvPr/>
        </p:nvCxnSpPr>
        <p:spPr bwMode="auto">
          <a:xfrm>
            <a:off x="5676900" y="3282950"/>
            <a:ext cx="46038"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27" name="Straight Connector 66"/>
          <p:cNvCxnSpPr>
            <a:cxnSpLocks noChangeShapeType="1"/>
          </p:cNvCxnSpPr>
          <p:nvPr/>
        </p:nvCxnSpPr>
        <p:spPr bwMode="auto">
          <a:xfrm>
            <a:off x="5953125" y="3773488"/>
            <a:ext cx="20161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28" name="Straight Connector 66"/>
          <p:cNvCxnSpPr>
            <a:cxnSpLocks noChangeShapeType="1"/>
          </p:cNvCxnSpPr>
          <p:nvPr/>
        </p:nvCxnSpPr>
        <p:spPr bwMode="auto">
          <a:xfrm>
            <a:off x="5835650" y="3733800"/>
            <a:ext cx="11906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29" name="Straight Connector 66"/>
          <p:cNvCxnSpPr>
            <a:cxnSpLocks noChangeShapeType="1"/>
          </p:cNvCxnSpPr>
          <p:nvPr/>
        </p:nvCxnSpPr>
        <p:spPr bwMode="auto">
          <a:xfrm>
            <a:off x="6142038" y="3821113"/>
            <a:ext cx="14605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30" name="Straight Connector 66"/>
          <p:cNvCxnSpPr>
            <a:cxnSpLocks noChangeShapeType="1"/>
          </p:cNvCxnSpPr>
          <p:nvPr/>
        </p:nvCxnSpPr>
        <p:spPr bwMode="auto">
          <a:xfrm>
            <a:off x="6791325" y="4071938"/>
            <a:ext cx="29368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31" name="Straight Connector 66"/>
          <p:cNvCxnSpPr>
            <a:cxnSpLocks noChangeShapeType="1"/>
          </p:cNvCxnSpPr>
          <p:nvPr/>
        </p:nvCxnSpPr>
        <p:spPr bwMode="auto">
          <a:xfrm>
            <a:off x="6313488" y="3905250"/>
            <a:ext cx="16510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32" name="Straight Connector 66"/>
          <p:cNvCxnSpPr>
            <a:cxnSpLocks noChangeShapeType="1"/>
          </p:cNvCxnSpPr>
          <p:nvPr/>
        </p:nvCxnSpPr>
        <p:spPr bwMode="auto">
          <a:xfrm>
            <a:off x="6453188" y="3924300"/>
            <a:ext cx="6350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33" name="Straight Connector 66"/>
          <p:cNvCxnSpPr>
            <a:cxnSpLocks noChangeShapeType="1"/>
          </p:cNvCxnSpPr>
          <p:nvPr/>
        </p:nvCxnSpPr>
        <p:spPr bwMode="auto">
          <a:xfrm>
            <a:off x="6264275" y="3859213"/>
            <a:ext cx="6350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34" name="Straight Connector 66"/>
          <p:cNvCxnSpPr>
            <a:cxnSpLocks noChangeShapeType="1"/>
          </p:cNvCxnSpPr>
          <p:nvPr/>
        </p:nvCxnSpPr>
        <p:spPr bwMode="auto">
          <a:xfrm>
            <a:off x="6492875" y="3944938"/>
            <a:ext cx="730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35" name="Straight Connector 66"/>
          <p:cNvCxnSpPr>
            <a:cxnSpLocks noChangeShapeType="1"/>
          </p:cNvCxnSpPr>
          <p:nvPr/>
        </p:nvCxnSpPr>
        <p:spPr bwMode="auto">
          <a:xfrm>
            <a:off x="6543675" y="3965575"/>
            <a:ext cx="11906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36" name="Straight Connector 66"/>
          <p:cNvCxnSpPr>
            <a:cxnSpLocks noChangeShapeType="1"/>
          </p:cNvCxnSpPr>
          <p:nvPr/>
        </p:nvCxnSpPr>
        <p:spPr bwMode="auto">
          <a:xfrm>
            <a:off x="6645275" y="4030663"/>
            <a:ext cx="10953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37" name="Straight Connector 66"/>
          <p:cNvCxnSpPr>
            <a:cxnSpLocks noChangeShapeType="1"/>
          </p:cNvCxnSpPr>
          <p:nvPr/>
        </p:nvCxnSpPr>
        <p:spPr bwMode="auto">
          <a:xfrm>
            <a:off x="6734175" y="4046538"/>
            <a:ext cx="8255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38" name="Straight Connector 66"/>
          <p:cNvCxnSpPr>
            <a:cxnSpLocks noChangeShapeType="1"/>
          </p:cNvCxnSpPr>
          <p:nvPr/>
        </p:nvCxnSpPr>
        <p:spPr bwMode="auto">
          <a:xfrm>
            <a:off x="7062788" y="4089400"/>
            <a:ext cx="8096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39" name="Straight Connector 66"/>
          <p:cNvCxnSpPr>
            <a:cxnSpLocks noChangeShapeType="1"/>
          </p:cNvCxnSpPr>
          <p:nvPr/>
        </p:nvCxnSpPr>
        <p:spPr bwMode="auto">
          <a:xfrm>
            <a:off x="7119938" y="4113213"/>
            <a:ext cx="1000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40" name="Straight Connector 66"/>
          <p:cNvCxnSpPr>
            <a:cxnSpLocks noChangeShapeType="1"/>
          </p:cNvCxnSpPr>
          <p:nvPr/>
        </p:nvCxnSpPr>
        <p:spPr bwMode="auto">
          <a:xfrm>
            <a:off x="7197725" y="4154488"/>
            <a:ext cx="8255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41" name="Straight Connector 66"/>
          <p:cNvCxnSpPr>
            <a:cxnSpLocks noChangeShapeType="1"/>
          </p:cNvCxnSpPr>
          <p:nvPr/>
        </p:nvCxnSpPr>
        <p:spPr bwMode="auto">
          <a:xfrm>
            <a:off x="7253288" y="4175125"/>
            <a:ext cx="11747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42" name="Straight Connector 66"/>
          <p:cNvCxnSpPr>
            <a:cxnSpLocks noChangeShapeType="1"/>
          </p:cNvCxnSpPr>
          <p:nvPr/>
        </p:nvCxnSpPr>
        <p:spPr bwMode="auto">
          <a:xfrm>
            <a:off x="7343775" y="4191000"/>
            <a:ext cx="20161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43" name="Straight Connector 66"/>
          <p:cNvCxnSpPr>
            <a:cxnSpLocks noChangeShapeType="1"/>
          </p:cNvCxnSpPr>
          <p:nvPr/>
        </p:nvCxnSpPr>
        <p:spPr bwMode="auto">
          <a:xfrm>
            <a:off x="7505700" y="4210050"/>
            <a:ext cx="31115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44" name="Straight Connector 66"/>
          <p:cNvCxnSpPr>
            <a:cxnSpLocks noChangeShapeType="1"/>
          </p:cNvCxnSpPr>
          <p:nvPr/>
        </p:nvCxnSpPr>
        <p:spPr bwMode="auto">
          <a:xfrm>
            <a:off x="7796213" y="4238625"/>
            <a:ext cx="14605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45" name="Straight Connector 66"/>
          <p:cNvCxnSpPr>
            <a:cxnSpLocks noChangeShapeType="1"/>
          </p:cNvCxnSpPr>
          <p:nvPr/>
        </p:nvCxnSpPr>
        <p:spPr bwMode="auto">
          <a:xfrm>
            <a:off x="8102600" y="4325938"/>
            <a:ext cx="29210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46" name="Straight Connector 66"/>
          <p:cNvCxnSpPr>
            <a:cxnSpLocks noChangeShapeType="1"/>
          </p:cNvCxnSpPr>
          <p:nvPr/>
        </p:nvCxnSpPr>
        <p:spPr bwMode="auto">
          <a:xfrm>
            <a:off x="8047038" y="4303713"/>
            <a:ext cx="730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47" name="Straight Connector 66"/>
          <p:cNvCxnSpPr>
            <a:cxnSpLocks noChangeShapeType="1"/>
          </p:cNvCxnSpPr>
          <p:nvPr/>
        </p:nvCxnSpPr>
        <p:spPr bwMode="auto">
          <a:xfrm>
            <a:off x="7945438" y="4289425"/>
            <a:ext cx="11906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48" name="Straight Connector 66"/>
          <p:cNvCxnSpPr>
            <a:cxnSpLocks noChangeShapeType="1"/>
          </p:cNvCxnSpPr>
          <p:nvPr/>
        </p:nvCxnSpPr>
        <p:spPr bwMode="auto">
          <a:xfrm>
            <a:off x="7926388" y="4271963"/>
            <a:ext cx="46037"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49" name="Straight Connector 66"/>
          <p:cNvCxnSpPr>
            <a:cxnSpLocks noChangeShapeType="1"/>
          </p:cNvCxnSpPr>
          <p:nvPr/>
        </p:nvCxnSpPr>
        <p:spPr bwMode="auto">
          <a:xfrm>
            <a:off x="8369300" y="4354513"/>
            <a:ext cx="11906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50" name="Straight Connector 66"/>
          <p:cNvCxnSpPr>
            <a:cxnSpLocks noChangeShapeType="1"/>
          </p:cNvCxnSpPr>
          <p:nvPr/>
        </p:nvCxnSpPr>
        <p:spPr bwMode="auto">
          <a:xfrm rot="5400000">
            <a:off x="6607175" y="4003675"/>
            <a:ext cx="8255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51" name="Straight Connector 66"/>
          <p:cNvCxnSpPr>
            <a:cxnSpLocks noChangeShapeType="1"/>
          </p:cNvCxnSpPr>
          <p:nvPr/>
        </p:nvCxnSpPr>
        <p:spPr bwMode="auto">
          <a:xfrm rot="5400000">
            <a:off x="7177881" y="4131469"/>
            <a:ext cx="6508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52" name="Straight Connector 66"/>
          <p:cNvCxnSpPr>
            <a:cxnSpLocks noChangeShapeType="1"/>
          </p:cNvCxnSpPr>
          <p:nvPr/>
        </p:nvCxnSpPr>
        <p:spPr bwMode="auto">
          <a:xfrm rot="5400000">
            <a:off x="7898606" y="4255294"/>
            <a:ext cx="6508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53" name="Straight Connector 66"/>
          <p:cNvCxnSpPr>
            <a:cxnSpLocks noChangeShapeType="1"/>
          </p:cNvCxnSpPr>
          <p:nvPr/>
        </p:nvCxnSpPr>
        <p:spPr bwMode="auto">
          <a:xfrm rot="5400000">
            <a:off x="6243638" y="3840163"/>
            <a:ext cx="6350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54" name="Straight Connector 66"/>
          <p:cNvCxnSpPr>
            <a:cxnSpLocks noChangeShapeType="1"/>
          </p:cNvCxnSpPr>
          <p:nvPr/>
        </p:nvCxnSpPr>
        <p:spPr bwMode="auto">
          <a:xfrm rot="5400000">
            <a:off x="6118225" y="3797301"/>
            <a:ext cx="730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55" name="Straight Connector 66"/>
          <p:cNvCxnSpPr>
            <a:cxnSpLocks noChangeShapeType="1"/>
          </p:cNvCxnSpPr>
          <p:nvPr/>
        </p:nvCxnSpPr>
        <p:spPr bwMode="auto">
          <a:xfrm>
            <a:off x="5740400" y="3624263"/>
            <a:ext cx="730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56" name="Straight Connector 66"/>
          <p:cNvCxnSpPr>
            <a:cxnSpLocks noChangeShapeType="1"/>
          </p:cNvCxnSpPr>
          <p:nvPr/>
        </p:nvCxnSpPr>
        <p:spPr bwMode="auto">
          <a:xfrm>
            <a:off x="5676900" y="3536950"/>
            <a:ext cx="6508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57" name="Straight Connector 66"/>
          <p:cNvCxnSpPr>
            <a:cxnSpLocks noChangeShapeType="1"/>
          </p:cNvCxnSpPr>
          <p:nvPr/>
        </p:nvCxnSpPr>
        <p:spPr bwMode="auto">
          <a:xfrm>
            <a:off x="5614988" y="3441700"/>
            <a:ext cx="4445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58" name="Straight Connector 66"/>
          <p:cNvCxnSpPr>
            <a:cxnSpLocks noChangeShapeType="1"/>
          </p:cNvCxnSpPr>
          <p:nvPr/>
        </p:nvCxnSpPr>
        <p:spPr bwMode="auto">
          <a:xfrm rot="-5400000">
            <a:off x="5692775" y="3560763"/>
            <a:ext cx="730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59" name="Straight Connector 66"/>
          <p:cNvCxnSpPr>
            <a:cxnSpLocks noChangeShapeType="1"/>
          </p:cNvCxnSpPr>
          <p:nvPr/>
        </p:nvCxnSpPr>
        <p:spPr bwMode="auto">
          <a:xfrm rot="-5400000">
            <a:off x="5719763" y="3606800"/>
            <a:ext cx="6350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60" name="Straight Connector 66"/>
          <p:cNvCxnSpPr>
            <a:cxnSpLocks noChangeShapeType="1"/>
          </p:cNvCxnSpPr>
          <p:nvPr/>
        </p:nvCxnSpPr>
        <p:spPr bwMode="auto">
          <a:xfrm rot="-5400000">
            <a:off x="5610225" y="3468688"/>
            <a:ext cx="730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61" name="Straight Connector 66"/>
          <p:cNvCxnSpPr>
            <a:cxnSpLocks noChangeShapeType="1"/>
          </p:cNvCxnSpPr>
          <p:nvPr/>
        </p:nvCxnSpPr>
        <p:spPr bwMode="auto">
          <a:xfrm rot="-5400000">
            <a:off x="5411787" y="3165476"/>
            <a:ext cx="730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62" name="Straight Connector 66"/>
          <p:cNvCxnSpPr>
            <a:cxnSpLocks noChangeShapeType="1"/>
          </p:cNvCxnSpPr>
          <p:nvPr/>
        </p:nvCxnSpPr>
        <p:spPr bwMode="auto">
          <a:xfrm rot="-5400000">
            <a:off x="5433219" y="3212307"/>
            <a:ext cx="65087"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63" name="Straight Connector 66"/>
          <p:cNvCxnSpPr>
            <a:cxnSpLocks noChangeShapeType="1"/>
          </p:cNvCxnSpPr>
          <p:nvPr/>
        </p:nvCxnSpPr>
        <p:spPr bwMode="auto">
          <a:xfrm rot="-5400000">
            <a:off x="5332412" y="2995613"/>
            <a:ext cx="730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64" name="Straight Connector 66"/>
          <p:cNvCxnSpPr>
            <a:cxnSpLocks noChangeShapeType="1"/>
          </p:cNvCxnSpPr>
          <p:nvPr/>
        </p:nvCxnSpPr>
        <p:spPr bwMode="auto">
          <a:xfrm rot="-5400000">
            <a:off x="5295900" y="2870201"/>
            <a:ext cx="730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65" name="Straight Connector 66"/>
          <p:cNvCxnSpPr>
            <a:cxnSpLocks noChangeShapeType="1"/>
          </p:cNvCxnSpPr>
          <p:nvPr/>
        </p:nvCxnSpPr>
        <p:spPr bwMode="auto">
          <a:xfrm rot="-5400000">
            <a:off x="5310187" y="2909888"/>
            <a:ext cx="730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66" name="Straight Connector 66"/>
          <p:cNvCxnSpPr>
            <a:cxnSpLocks noChangeShapeType="1"/>
          </p:cNvCxnSpPr>
          <p:nvPr/>
        </p:nvCxnSpPr>
        <p:spPr bwMode="auto">
          <a:xfrm rot="-5400000">
            <a:off x="5337969" y="2950369"/>
            <a:ext cx="4603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67" name="Straight Connector 66"/>
          <p:cNvCxnSpPr>
            <a:cxnSpLocks noChangeShapeType="1"/>
          </p:cNvCxnSpPr>
          <p:nvPr/>
        </p:nvCxnSpPr>
        <p:spPr bwMode="auto">
          <a:xfrm rot="-5400000">
            <a:off x="5480050" y="3273425"/>
            <a:ext cx="63500"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68" name="Straight Connector 66"/>
          <p:cNvCxnSpPr>
            <a:cxnSpLocks noChangeShapeType="1"/>
          </p:cNvCxnSpPr>
          <p:nvPr/>
        </p:nvCxnSpPr>
        <p:spPr bwMode="auto">
          <a:xfrm rot="-5400000">
            <a:off x="5461794" y="3244057"/>
            <a:ext cx="46037"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69" name="Straight Connector 66"/>
          <p:cNvCxnSpPr>
            <a:cxnSpLocks noChangeShapeType="1"/>
          </p:cNvCxnSpPr>
          <p:nvPr/>
        </p:nvCxnSpPr>
        <p:spPr bwMode="auto">
          <a:xfrm rot="-5400000">
            <a:off x="5414169" y="3131344"/>
            <a:ext cx="4603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70" name="Straight Connector 66"/>
          <p:cNvCxnSpPr>
            <a:cxnSpLocks noChangeShapeType="1"/>
          </p:cNvCxnSpPr>
          <p:nvPr/>
        </p:nvCxnSpPr>
        <p:spPr bwMode="auto">
          <a:xfrm>
            <a:off x="5592763" y="3422650"/>
            <a:ext cx="46037"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71" name="Straight Connector 66"/>
          <p:cNvCxnSpPr>
            <a:cxnSpLocks noChangeShapeType="1"/>
          </p:cNvCxnSpPr>
          <p:nvPr/>
        </p:nvCxnSpPr>
        <p:spPr bwMode="auto">
          <a:xfrm>
            <a:off x="5578475" y="3409950"/>
            <a:ext cx="4603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72" name="Straight Connector 66"/>
          <p:cNvCxnSpPr>
            <a:cxnSpLocks noChangeShapeType="1"/>
          </p:cNvCxnSpPr>
          <p:nvPr/>
        </p:nvCxnSpPr>
        <p:spPr bwMode="auto">
          <a:xfrm>
            <a:off x="5576888" y="3395663"/>
            <a:ext cx="365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73" name="Straight Connector 66"/>
          <p:cNvCxnSpPr>
            <a:cxnSpLocks noChangeShapeType="1"/>
          </p:cNvCxnSpPr>
          <p:nvPr/>
        </p:nvCxnSpPr>
        <p:spPr bwMode="auto">
          <a:xfrm>
            <a:off x="5570538" y="3375025"/>
            <a:ext cx="365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74" name="Straight Connector 66"/>
          <p:cNvCxnSpPr>
            <a:cxnSpLocks noChangeShapeType="1"/>
          </p:cNvCxnSpPr>
          <p:nvPr/>
        </p:nvCxnSpPr>
        <p:spPr bwMode="auto">
          <a:xfrm>
            <a:off x="5551488" y="3362325"/>
            <a:ext cx="46037"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75" name="Straight Connector 66"/>
          <p:cNvCxnSpPr>
            <a:cxnSpLocks noChangeShapeType="1"/>
          </p:cNvCxnSpPr>
          <p:nvPr/>
        </p:nvCxnSpPr>
        <p:spPr bwMode="auto">
          <a:xfrm>
            <a:off x="5535613" y="3335338"/>
            <a:ext cx="46037"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76" name="Straight Connector 66"/>
          <p:cNvCxnSpPr>
            <a:cxnSpLocks noChangeShapeType="1"/>
          </p:cNvCxnSpPr>
          <p:nvPr/>
        </p:nvCxnSpPr>
        <p:spPr bwMode="auto">
          <a:xfrm>
            <a:off x="5657850" y="3532188"/>
            <a:ext cx="4603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77" name="Straight Connector 66"/>
          <p:cNvCxnSpPr>
            <a:cxnSpLocks noChangeShapeType="1"/>
          </p:cNvCxnSpPr>
          <p:nvPr/>
        </p:nvCxnSpPr>
        <p:spPr bwMode="auto">
          <a:xfrm>
            <a:off x="5789613" y="3648075"/>
            <a:ext cx="365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78" name="Straight Connector 66"/>
          <p:cNvCxnSpPr>
            <a:cxnSpLocks noChangeShapeType="1"/>
          </p:cNvCxnSpPr>
          <p:nvPr/>
        </p:nvCxnSpPr>
        <p:spPr bwMode="auto">
          <a:xfrm>
            <a:off x="5640388" y="3505200"/>
            <a:ext cx="365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79" name="Straight Connector 66"/>
          <p:cNvCxnSpPr>
            <a:cxnSpLocks noChangeShapeType="1"/>
          </p:cNvCxnSpPr>
          <p:nvPr/>
        </p:nvCxnSpPr>
        <p:spPr bwMode="auto">
          <a:xfrm>
            <a:off x="5522913" y="3316288"/>
            <a:ext cx="365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80" name="Straight Connector 66"/>
          <p:cNvCxnSpPr>
            <a:cxnSpLocks noChangeShapeType="1"/>
          </p:cNvCxnSpPr>
          <p:nvPr/>
        </p:nvCxnSpPr>
        <p:spPr bwMode="auto">
          <a:xfrm>
            <a:off x="5507038" y="3297238"/>
            <a:ext cx="365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81" name="Straight Connector 66"/>
          <p:cNvCxnSpPr>
            <a:cxnSpLocks noChangeShapeType="1"/>
          </p:cNvCxnSpPr>
          <p:nvPr/>
        </p:nvCxnSpPr>
        <p:spPr bwMode="auto">
          <a:xfrm>
            <a:off x="5800725" y="3671888"/>
            <a:ext cx="3651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82" name="Straight Connector 66"/>
          <p:cNvCxnSpPr>
            <a:cxnSpLocks noChangeShapeType="1"/>
          </p:cNvCxnSpPr>
          <p:nvPr/>
        </p:nvCxnSpPr>
        <p:spPr bwMode="auto">
          <a:xfrm>
            <a:off x="5808663" y="3690938"/>
            <a:ext cx="365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83" name="Straight Connector 66"/>
          <p:cNvCxnSpPr>
            <a:cxnSpLocks noChangeShapeType="1"/>
          </p:cNvCxnSpPr>
          <p:nvPr/>
        </p:nvCxnSpPr>
        <p:spPr bwMode="auto">
          <a:xfrm>
            <a:off x="5819775" y="3714750"/>
            <a:ext cx="3651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84" name="Straight Connector 66"/>
          <p:cNvCxnSpPr>
            <a:cxnSpLocks noChangeShapeType="1"/>
          </p:cNvCxnSpPr>
          <p:nvPr/>
        </p:nvCxnSpPr>
        <p:spPr bwMode="auto">
          <a:xfrm>
            <a:off x="5932488" y="3752850"/>
            <a:ext cx="46037"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85" name="Straight Connector 66"/>
          <p:cNvCxnSpPr>
            <a:cxnSpLocks noChangeShapeType="1"/>
          </p:cNvCxnSpPr>
          <p:nvPr/>
        </p:nvCxnSpPr>
        <p:spPr bwMode="auto">
          <a:xfrm>
            <a:off x="5354638" y="3024188"/>
            <a:ext cx="365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86" name="Straight Connector 66"/>
          <p:cNvCxnSpPr>
            <a:cxnSpLocks noChangeShapeType="1"/>
          </p:cNvCxnSpPr>
          <p:nvPr/>
        </p:nvCxnSpPr>
        <p:spPr bwMode="auto">
          <a:xfrm>
            <a:off x="5372100" y="3041650"/>
            <a:ext cx="3651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87" name="Straight Connector 66"/>
          <p:cNvCxnSpPr>
            <a:cxnSpLocks noChangeShapeType="1"/>
          </p:cNvCxnSpPr>
          <p:nvPr/>
        </p:nvCxnSpPr>
        <p:spPr bwMode="auto">
          <a:xfrm>
            <a:off x="5378450" y="3055938"/>
            <a:ext cx="3651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88" name="Straight Connector 66"/>
          <p:cNvCxnSpPr>
            <a:cxnSpLocks noChangeShapeType="1"/>
          </p:cNvCxnSpPr>
          <p:nvPr/>
        </p:nvCxnSpPr>
        <p:spPr bwMode="auto">
          <a:xfrm>
            <a:off x="5387975" y="3076575"/>
            <a:ext cx="3651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89" name="Straight Connector 66"/>
          <p:cNvCxnSpPr>
            <a:cxnSpLocks noChangeShapeType="1"/>
          </p:cNvCxnSpPr>
          <p:nvPr/>
        </p:nvCxnSpPr>
        <p:spPr bwMode="auto">
          <a:xfrm>
            <a:off x="5395913" y="3095625"/>
            <a:ext cx="365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90" name="Straight Connector 66"/>
          <p:cNvCxnSpPr>
            <a:cxnSpLocks noChangeShapeType="1"/>
          </p:cNvCxnSpPr>
          <p:nvPr/>
        </p:nvCxnSpPr>
        <p:spPr bwMode="auto">
          <a:xfrm>
            <a:off x="5402263" y="3114675"/>
            <a:ext cx="365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91" name="Straight Connector 66"/>
          <p:cNvCxnSpPr>
            <a:cxnSpLocks noChangeShapeType="1"/>
          </p:cNvCxnSpPr>
          <p:nvPr/>
        </p:nvCxnSpPr>
        <p:spPr bwMode="auto">
          <a:xfrm>
            <a:off x="5310188" y="2833688"/>
            <a:ext cx="36512"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92" name="Straight Connector 66"/>
          <p:cNvCxnSpPr>
            <a:cxnSpLocks noChangeShapeType="1"/>
          </p:cNvCxnSpPr>
          <p:nvPr/>
        </p:nvCxnSpPr>
        <p:spPr bwMode="auto">
          <a:xfrm>
            <a:off x="5295900" y="2813050"/>
            <a:ext cx="4603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93" name="Straight Connector 66"/>
          <p:cNvCxnSpPr>
            <a:cxnSpLocks noChangeShapeType="1"/>
          </p:cNvCxnSpPr>
          <p:nvPr/>
        </p:nvCxnSpPr>
        <p:spPr bwMode="auto">
          <a:xfrm>
            <a:off x="5286375" y="2795588"/>
            <a:ext cx="3651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94" name="Straight Connector 66"/>
          <p:cNvCxnSpPr>
            <a:cxnSpLocks noChangeShapeType="1"/>
          </p:cNvCxnSpPr>
          <p:nvPr/>
        </p:nvCxnSpPr>
        <p:spPr bwMode="auto">
          <a:xfrm rot="5400000">
            <a:off x="5280818" y="2780507"/>
            <a:ext cx="36513"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1695" name="Straight Connector 177"/>
          <p:cNvCxnSpPr>
            <a:cxnSpLocks noChangeShapeType="1"/>
          </p:cNvCxnSpPr>
          <p:nvPr/>
        </p:nvCxnSpPr>
        <p:spPr bwMode="auto">
          <a:xfrm rot="5400000">
            <a:off x="6135687" y="3768726"/>
            <a:ext cx="7302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96" name="Straight Connector 150"/>
          <p:cNvCxnSpPr>
            <a:cxnSpLocks noChangeShapeType="1"/>
          </p:cNvCxnSpPr>
          <p:nvPr/>
        </p:nvCxnSpPr>
        <p:spPr bwMode="auto">
          <a:xfrm>
            <a:off x="6184900" y="3802063"/>
            <a:ext cx="147638"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97" name="Straight Connector 147"/>
          <p:cNvCxnSpPr>
            <a:cxnSpLocks noChangeShapeType="1"/>
          </p:cNvCxnSpPr>
          <p:nvPr/>
        </p:nvCxnSpPr>
        <p:spPr bwMode="auto">
          <a:xfrm>
            <a:off x="6354763" y="3878263"/>
            <a:ext cx="53022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98" name="Straight Connector 180"/>
          <p:cNvCxnSpPr>
            <a:cxnSpLocks noChangeShapeType="1"/>
          </p:cNvCxnSpPr>
          <p:nvPr/>
        </p:nvCxnSpPr>
        <p:spPr bwMode="auto">
          <a:xfrm rot="5400000">
            <a:off x="6329363" y="3859213"/>
            <a:ext cx="6350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699" name="Straight Connector 138"/>
          <p:cNvCxnSpPr>
            <a:cxnSpLocks noChangeShapeType="1"/>
          </p:cNvCxnSpPr>
          <p:nvPr/>
        </p:nvCxnSpPr>
        <p:spPr bwMode="auto">
          <a:xfrm rot="5400000">
            <a:off x="7456487" y="4170363"/>
            <a:ext cx="117475"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700" name="Straight Connector 131"/>
          <p:cNvCxnSpPr>
            <a:cxnSpLocks noChangeShapeType="1"/>
          </p:cNvCxnSpPr>
          <p:nvPr/>
        </p:nvCxnSpPr>
        <p:spPr bwMode="auto">
          <a:xfrm>
            <a:off x="7521575" y="4217988"/>
            <a:ext cx="438150" cy="7937"/>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701" name="Straight Connector 132"/>
          <p:cNvCxnSpPr>
            <a:cxnSpLocks noChangeShapeType="1"/>
          </p:cNvCxnSpPr>
          <p:nvPr/>
        </p:nvCxnSpPr>
        <p:spPr bwMode="auto">
          <a:xfrm flipV="1">
            <a:off x="7943850" y="4267200"/>
            <a:ext cx="512763" cy="7938"/>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702" name="Straight Connector 144"/>
          <p:cNvCxnSpPr>
            <a:cxnSpLocks noChangeShapeType="1"/>
          </p:cNvCxnSpPr>
          <p:nvPr/>
        </p:nvCxnSpPr>
        <p:spPr bwMode="auto">
          <a:xfrm>
            <a:off x="8429625" y="4340225"/>
            <a:ext cx="55563"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cxnSp>
        <p:nvCxnSpPr>
          <p:cNvPr id="21703" name="Straight Connector 176"/>
          <p:cNvCxnSpPr>
            <a:cxnSpLocks noChangeShapeType="1"/>
          </p:cNvCxnSpPr>
          <p:nvPr/>
        </p:nvCxnSpPr>
        <p:spPr bwMode="auto">
          <a:xfrm rot="5400000">
            <a:off x="6102350" y="3716338"/>
            <a:ext cx="82550" cy="0"/>
          </a:xfrm>
          <a:prstGeom prst="line">
            <a:avLst/>
          </a:prstGeom>
          <a:noFill/>
          <a:ln w="28575" algn="ctr">
            <a:solidFill>
              <a:srgbClr val="2F74F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488910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ontent Placeholder 5"/>
          <p:cNvSpPr>
            <a:spLocks noGrp="1"/>
          </p:cNvSpPr>
          <p:nvPr>
            <p:ph sz="half" idx="1"/>
          </p:nvPr>
        </p:nvSpPr>
        <p:spPr>
          <a:xfrm>
            <a:off x="2295525" y="1847850"/>
            <a:ext cx="6038850" cy="1577975"/>
          </a:xfrm>
          <a:ln>
            <a:solidFill>
              <a:schemeClr val="accent1">
                <a:lumMod val="60000"/>
                <a:lumOff val="40000"/>
              </a:schemeClr>
            </a:solidFill>
          </a:ln>
        </p:spPr>
        <p:txBody>
          <a:bodyPr anchor="ctr"/>
          <a:lstStyle/>
          <a:p>
            <a:pPr marL="225420" indent="-225420" algn="ctr" defTabSz="914377" eaLnBrk="1" fontAlgn="auto" hangingPunct="1">
              <a:spcAft>
                <a:spcPts val="0"/>
              </a:spcAft>
              <a:buFont typeface="Arial" panose="020B0604020202020204" pitchFamily="34" charset="0"/>
              <a:buNone/>
              <a:defRPr/>
            </a:pPr>
            <a:r>
              <a:rPr lang="en-US" sz="2400" dirty="0" smtClean="0">
                <a:solidFill>
                  <a:schemeClr val="tx1">
                    <a:lumMod val="75000"/>
                    <a:lumOff val="25000"/>
                  </a:schemeClr>
                </a:solidFill>
              </a:rPr>
              <a:t>Incidental and symptomatic VTE are both associated with worsened 3-month mortality in pancreatic cancer </a:t>
            </a:r>
          </a:p>
        </p:txBody>
      </p:sp>
      <p:sp>
        <p:nvSpPr>
          <p:cNvPr id="11266" name="Title 1"/>
          <p:cNvSpPr>
            <a:spLocks noGrp="1"/>
          </p:cNvSpPr>
          <p:nvPr>
            <p:ph type="title"/>
          </p:nvPr>
        </p:nvSpPr>
        <p:spPr>
          <a:xfrm>
            <a:off x="382588" y="381000"/>
            <a:ext cx="8153400" cy="990600"/>
          </a:xfrm>
        </p:spPr>
        <p:txBody>
          <a:bodyPr wrap="square" numCol="1" anchorCtr="0" compatLnSpc="1">
            <a:prstTxWarp prst="textNoShape">
              <a:avLst/>
            </a:prstTxWarp>
          </a:bodyPr>
          <a:lstStyle/>
          <a:p>
            <a:pPr defTabSz="912813" eaLnBrk="1" fontAlgn="auto" hangingPunct="1">
              <a:spcAft>
                <a:spcPts val="0"/>
              </a:spcAft>
              <a:defRPr/>
            </a:pPr>
            <a:r>
              <a:rPr lang="en-US" sz="4000" dirty="0" smtClean="0"/>
              <a:t>Incidental VTE in Pancreas Cancer</a:t>
            </a:r>
          </a:p>
        </p:txBody>
      </p:sp>
      <p:cxnSp>
        <p:nvCxnSpPr>
          <p:cNvPr id="7" name="Connecteur droit 6"/>
          <p:cNvCxnSpPr/>
          <p:nvPr/>
        </p:nvCxnSpPr>
        <p:spPr>
          <a:xfrm>
            <a:off x="1035050" y="5949950"/>
            <a:ext cx="73167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073150" y="2535238"/>
            <a:ext cx="0" cy="3413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044575" y="2652713"/>
            <a:ext cx="285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1035050" y="3459163"/>
            <a:ext cx="285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1035050" y="4273550"/>
            <a:ext cx="285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1035050" y="5089525"/>
            <a:ext cx="285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357438" y="5959475"/>
            <a:ext cx="0" cy="47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3533775" y="5949950"/>
            <a:ext cx="0" cy="47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729163" y="5949950"/>
            <a:ext cx="0" cy="47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5943600" y="5949950"/>
            <a:ext cx="0" cy="47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7119938" y="5949950"/>
            <a:ext cx="0" cy="47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8335963" y="5957888"/>
            <a:ext cx="0" cy="47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8334375" y="5969000"/>
            <a:ext cx="0" cy="31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1141413" y="5957888"/>
            <a:ext cx="0" cy="47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46" name="ZoneTexte 105"/>
          <p:cNvSpPr txBox="1">
            <a:spLocks noChangeArrowheads="1"/>
          </p:cNvSpPr>
          <p:nvPr/>
        </p:nvSpPr>
        <p:spPr bwMode="auto">
          <a:xfrm>
            <a:off x="1033463" y="6094413"/>
            <a:ext cx="79581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zh-TW" sz="900" b="1">
                <a:cs typeface="微軟正黑體"/>
              </a:rPr>
              <a:t>0</a:t>
            </a:r>
            <a:r>
              <a:rPr lang="zh-TW" altLang="en-US" sz="900" b="1">
                <a:cs typeface="微軟正黑體"/>
              </a:rPr>
              <a:t>                                   </a:t>
            </a:r>
            <a:r>
              <a:rPr lang="en-US" altLang="zh-TW" sz="900" b="1">
                <a:cs typeface="微軟正黑體"/>
              </a:rPr>
              <a:t>200</a:t>
            </a:r>
            <a:r>
              <a:rPr lang="zh-TW" altLang="en-US" sz="900" b="1">
                <a:cs typeface="微軟正黑體"/>
              </a:rPr>
              <a:t>                               </a:t>
            </a:r>
            <a:r>
              <a:rPr lang="en-US" altLang="zh-TW" sz="900" b="1">
                <a:cs typeface="微軟正黑體"/>
              </a:rPr>
              <a:t>400</a:t>
            </a:r>
            <a:r>
              <a:rPr lang="zh-TW" altLang="en-US" sz="900" b="1">
                <a:cs typeface="微軟正黑體"/>
              </a:rPr>
              <a:t>                               </a:t>
            </a:r>
            <a:r>
              <a:rPr lang="en-US" altLang="zh-TW" sz="900" b="1">
                <a:cs typeface="微軟正黑體"/>
              </a:rPr>
              <a:t>600</a:t>
            </a:r>
            <a:r>
              <a:rPr lang="zh-TW" altLang="en-US" sz="900" b="1">
                <a:cs typeface="微軟正黑體"/>
              </a:rPr>
              <a:t>                                </a:t>
            </a:r>
            <a:r>
              <a:rPr lang="en-US" altLang="zh-TW" sz="900" b="1">
                <a:cs typeface="微軟正黑體"/>
              </a:rPr>
              <a:t>800</a:t>
            </a:r>
            <a:r>
              <a:rPr lang="zh-TW" altLang="en-US" sz="900" b="1">
                <a:cs typeface="微軟正黑體"/>
              </a:rPr>
              <a:t>                               </a:t>
            </a:r>
            <a:r>
              <a:rPr lang="en-US" altLang="zh-TW" sz="900" b="1">
                <a:cs typeface="微軟正黑體"/>
              </a:rPr>
              <a:t>1000</a:t>
            </a:r>
            <a:r>
              <a:rPr lang="zh-TW" altLang="en-US" sz="900" b="1">
                <a:cs typeface="微軟正黑體"/>
              </a:rPr>
              <a:t>                               </a:t>
            </a:r>
            <a:r>
              <a:rPr lang="en-US" altLang="zh-TW" sz="900" b="1">
                <a:cs typeface="微軟正黑體"/>
              </a:rPr>
              <a:t>1200</a:t>
            </a:r>
            <a:endParaRPr lang="en-US" sz="900" b="1"/>
          </a:p>
        </p:txBody>
      </p:sp>
      <p:sp>
        <p:nvSpPr>
          <p:cNvPr id="22547" name="ZoneTexte 106"/>
          <p:cNvSpPr txBox="1">
            <a:spLocks noChangeArrowheads="1"/>
          </p:cNvSpPr>
          <p:nvPr/>
        </p:nvSpPr>
        <p:spPr bwMode="auto">
          <a:xfrm>
            <a:off x="201613" y="2511425"/>
            <a:ext cx="804862"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spcAft>
                <a:spcPts val="5100"/>
              </a:spcAft>
            </a:pPr>
            <a:r>
              <a:rPr lang="fr-FR" sz="900" b="1"/>
              <a:t>100%</a:t>
            </a:r>
          </a:p>
          <a:p>
            <a:pPr algn="r" eaLnBrk="1" hangingPunct="1">
              <a:spcAft>
                <a:spcPts val="5100"/>
              </a:spcAft>
            </a:pPr>
            <a:r>
              <a:rPr lang="fr-FR" sz="900" b="1"/>
              <a:t>75%</a:t>
            </a:r>
          </a:p>
          <a:p>
            <a:pPr algn="r" eaLnBrk="1" hangingPunct="1">
              <a:spcAft>
                <a:spcPts val="5100"/>
              </a:spcAft>
            </a:pPr>
            <a:r>
              <a:rPr lang="fr-FR" sz="900" b="1"/>
              <a:t>50%</a:t>
            </a:r>
          </a:p>
          <a:p>
            <a:pPr algn="r" eaLnBrk="1" hangingPunct="1">
              <a:spcAft>
                <a:spcPts val="5100"/>
              </a:spcAft>
            </a:pPr>
            <a:r>
              <a:rPr lang="fr-FR" sz="900" b="1"/>
              <a:t>25%</a:t>
            </a:r>
          </a:p>
          <a:p>
            <a:pPr algn="r" eaLnBrk="1" hangingPunct="1">
              <a:spcAft>
                <a:spcPts val="5100"/>
              </a:spcAft>
            </a:pPr>
            <a:r>
              <a:rPr lang="fr-FR" sz="900" b="1"/>
              <a:t/>
            </a:r>
            <a:br>
              <a:rPr lang="fr-FR" sz="900" b="1"/>
            </a:br>
            <a:r>
              <a:rPr lang="fr-FR" sz="900" b="1"/>
              <a:t>0%</a:t>
            </a:r>
          </a:p>
        </p:txBody>
      </p:sp>
      <p:grpSp>
        <p:nvGrpSpPr>
          <p:cNvPr id="22548" name="Groupe 1"/>
          <p:cNvGrpSpPr>
            <a:grpSpLocks/>
          </p:cNvGrpSpPr>
          <p:nvPr/>
        </p:nvGrpSpPr>
        <p:grpSpPr bwMode="auto">
          <a:xfrm>
            <a:off x="1154113" y="2670175"/>
            <a:ext cx="2112962" cy="3184525"/>
            <a:chOff x="1154113" y="2670175"/>
            <a:chExt cx="2112962" cy="3184525"/>
          </a:xfrm>
        </p:grpSpPr>
        <p:cxnSp>
          <p:nvCxnSpPr>
            <p:cNvPr id="78" name="Connecteur droit 77"/>
            <p:cNvCxnSpPr/>
            <p:nvPr/>
          </p:nvCxnSpPr>
          <p:spPr bwMode="auto">
            <a:xfrm rot="5400000">
              <a:off x="885825" y="2952750"/>
              <a:ext cx="565150"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bwMode="auto">
            <a:xfrm rot="5400000">
              <a:off x="945357" y="3534569"/>
              <a:ext cx="601662"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bwMode="auto">
            <a:xfrm rot="5400000">
              <a:off x="1318419" y="3961607"/>
              <a:ext cx="306387"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bwMode="auto">
            <a:xfrm rot="5400000">
              <a:off x="1389063" y="4257675"/>
              <a:ext cx="273050"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bwMode="auto">
            <a:xfrm rot="5400000">
              <a:off x="1753394" y="5150644"/>
              <a:ext cx="306388"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bwMode="auto">
            <a:xfrm rot="5400000">
              <a:off x="2937668" y="5441157"/>
              <a:ext cx="284163"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bwMode="auto">
            <a:xfrm rot="5400000">
              <a:off x="3124200" y="5721350"/>
              <a:ext cx="266700"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bwMode="auto">
            <a:xfrm>
              <a:off x="3070225" y="5588000"/>
              <a:ext cx="196850"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bwMode="auto">
            <a:xfrm>
              <a:off x="1666875" y="4997450"/>
              <a:ext cx="236538"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bwMode="auto">
            <a:xfrm>
              <a:off x="1238250" y="3817938"/>
              <a:ext cx="241300"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bwMode="auto">
            <a:xfrm>
              <a:off x="1516063" y="4395788"/>
              <a:ext cx="180975"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bwMode="auto">
            <a:xfrm>
              <a:off x="1471613" y="4111625"/>
              <a:ext cx="58737"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bwMode="auto">
            <a:xfrm>
              <a:off x="1154113" y="3225800"/>
              <a:ext cx="95250"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bwMode="auto">
            <a:xfrm>
              <a:off x="1908175" y="5289550"/>
              <a:ext cx="1176338"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bwMode="auto">
            <a:xfrm rot="5400000">
              <a:off x="1385094" y="4693444"/>
              <a:ext cx="601662"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grpSp>
      <p:grpSp>
        <p:nvGrpSpPr>
          <p:cNvPr id="22549" name="Groupe 47"/>
          <p:cNvGrpSpPr>
            <a:grpSpLocks/>
          </p:cNvGrpSpPr>
          <p:nvPr/>
        </p:nvGrpSpPr>
        <p:grpSpPr bwMode="auto">
          <a:xfrm>
            <a:off x="1208088" y="2652713"/>
            <a:ext cx="2165350" cy="3213100"/>
            <a:chOff x="913885" y="2306937"/>
            <a:chExt cx="2461927" cy="3650155"/>
          </a:xfrm>
        </p:grpSpPr>
        <p:cxnSp>
          <p:nvCxnSpPr>
            <p:cNvPr id="50" name="Connecteur droit 49"/>
            <p:cNvCxnSpPr/>
            <p:nvPr/>
          </p:nvCxnSpPr>
          <p:spPr bwMode="auto">
            <a:xfrm rot="5400000">
              <a:off x="2915931" y="5502626"/>
              <a:ext cx="9089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bwMode="auto">
            <a:xfrm rot="5400000">
              <a:off x="1487334" y="4600006"/>
              <a:ext cx="92516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bwMode="auto">
            <a:xfrm rot="5400000">
              <a:off x="779805" y="3683860"/>
              <a:ext cx="93598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bwMode="auto">
            <a:xfrm rot="5400000">
              <a:off x="449500" y="2771322"/>
              <a:ext cx="92876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bwMode="auto">
            <a:xfrm>
              <a:off x="1949916" y="5053570"/>
              <a:ext cx="142589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bwMode="auto">
            <a:xfrm>
              <a:off x="1242383" y="4137424"/>
              <a:ext cx="71114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bwMode="auto">
            <a:xfrm>
              <a:off x="930129" y="3223083"/>
              <a:ext cx="32488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Forme libre 48"/>
          <p:cNvSpPr/>
          <p:nvPr/>
        </p:nvSpPr>
        <p:spPr bwMode="auto">
          <a:xfrm>
            <a:off x="1189038" y="2684463"/>
            <a:ext cx="6542087" cy="2901950"/>
          </a:xfrm>
          <a:custGeom>
            <a:avLst/>
            <a:gdLst>
              <a:gd name="connsiteX0" fmla="*/ 0 w 7435970"/>
              <a:gd name="connsiteY0" fmla="*/ 0 h 3295291"/>
              <a:gd name="connsiteX1" fmla="*/ 7435970 w 7435970"/>
              <a:gd name="connsiteY1" fmla="*/ 3295291 h 3295291"/>
              <a:gd name="connsiteX0" fmla="*/ 0 w 7435970"/>
              <a:gd name="connsiteY0" fmla="*/ 0 h 3295291"/>
              <a:gd name="connsiteX1" fmla="*/ 7289321 w 7435970"/>
              <a:gd name="connsiteY1" fmla="*/ 3226279 h 3295291"/>
              <a:gd name="connsiteX2" fmla="*/ 7435970 w 7435970"/>
              <a:gd name="connsiteY2" fmla="*/ 3295291 h 3295291"/>
              <a:gd name="connsiteX0" fmla="*/ 0 w 7435970"/>
              <a:gd name="connsiteY0" fmla="*/ 0 h 3295291"/>
              <a:gd name="connsiteX1" fmla="*/ 7297947 w 7435970"/>
              <a:gd name="connsiteY1" fmla="*/ 3269411 h 3295291"/>
              <a:gd name="connsiteX2" fmla="*/ 7435970 w 7435970"/>
              <a:gd name="connsiteY2" fmla="*/ 3295291 h 3295291"/>
              <a:gd name="connsiteX0" fmla="*/ 0 w 7803275"/>
              <a:gd name="connsiteY0" fmla="*/ 0 h 3491556"/>
              <a:gd name="connsiteX1" fmla="*/ 7297947 w 7803275"/>
              <a:gd name="connsiteY1" fmla="*/ 3269411 h 3491556"/>
              <a:gd name="connsiteX2" fmla="*/ 7203057 w 7803275"/>
              <a:gd name="connsiteY2" fmla="*/ 3209027 h 3491556"/>
              <a:gd name="connsiteX3" fmla="*/ 7435970 w 7803275"/>
              <a:gd name="connsiteY3" fmla="*/ 3295291 h 3491556"/>
              <a:gd name="connsiteX0" fmla="*/ 0 w 7435970"/>
              <a:gd name="connsiteY0" fmla="*/ 0 h 3295291"/>
              <a:gd name="connsiteX1" fmla="*/ 7203057 w 7435970"/>
              <a:gd name="connsiteY1" fmla="*/ 3209027 h 3295291"/>
              <a:gd name="connsiteX2" fmla="*/ 7435970 w 7435970"/>
              <a:gd name="connsiteY2" fmla="*/ 3295291 h 3295291"/>
              <a:gd name="connsiteX0" fmla="*/ 0 w 7435970"/>
              <a:gd name="connsiteY0" fmla="*/ 0 h 3295954"/>
              <a:gd name="connsiteX1" fmla="*/ 7306574 w 7435970"/>
              <a:gd name="connsiteY1" fmla="*/ 3295291 h 3295954"/>
              <a:gd name="connsiteX2" fmla="*/ 7435970 w 7435970"/>
              <a:gd name="connsiteY2" fmla="*/ 3295291 h 3295954"/>
              <a:gd name="connsiteX0" fmla="*/ 0 w 7435970"/>
              <a:gd name="connsiteY0" fmla="*/ 0 h 3295954"/>
              <a:gd name="connsiteX1" fmla="*/ 7203057 w 7435970"/>
              <a:gd name="connsiteY1" fmla="*/ 3260784 h 3295954"/>
              <a:gd name="connsiteX2" fmla="*/ 7306574 w 7435970"/>
              <a:gd name="connsiteY2" fmla="*/ 3295291 h 3295954"/>
              <a:gd name="connsiteX3" fmla="*/ 7435970 w 7435970"/>
              <a:gd name="connsiteY3" fmla="*/ 3295291 h 3295954"/>
              <a:gd name="connsiteX0" fmla="*/ 0 w 7435970"/>
              <a:gd name="connsiteY0" fmla="*/ 0 h 3295954"/>
              <a:gd name="connsiteX1" fmla="*/ 7280695 w 7435970"/>
              <a:gd name="connsiteY1" fmla="*/ 3183147 h 3295954"/>
              <a:gd name="connsiteX2" fmla="*/ 7306574 w 7435970"/>
              <a:gd name="connsiteY2" fmla="*/ 3295291 h 3295954"/>
              <a:gd name="connsiteX3" fmla="*/ 7435970 w 7435970"/>
              <a:gd name="connsiteY3" fmla="*/ 3295291 h 3295954"/>
              <a:gd name="connsiteX0" fmla="*/ 0 w 7435970"/>
              <a:gd name="connsiteY0" fmla="*/ 0 h 3295954"/>
              <a:gd name="connsiteX1" fmla="*/ 5408763 w 7435970"/>
              <a:gd name="connsiteY1" fmla="*/ 2372263 h 3295954"/>
              <a:gd name="connsiteX2" fmla="*/ 7280695 w 7435970"/>
              <a:gd name="connsiteY2" fmla="*/ 3183147 h 3295954"/>
              <a:gd name="connsiteX3" fmla="*/ 7306574 w 7435970"/>
              <a:gd name="connsiteY3" fmla="*/ 3295291 h 3295954"/>
              <a:gd name="connsiteX4" fmla="*/ 7435970 w 7435970"/>
              <a:gd name="connsiteY4" fmla="*/ 3295291 h 3295954"/>
              <a:gd name="connsiteX0" fmla="*/ 0 w 7435970"/>
              <a:gd name="connsiteY0" fmla="*/ 0 h 3295954"/>
              <a:gd name="connsiteX1" fmla="*/ 5175850 w 7435970"/>
              <a:gd name="connsiteY1" fmla="*/ 3183146 h 3295954"/>
              <a:gd name="connsiteX2" fmla="*/ 7280695 w 7435970"/>
              <a:gd name="connsiteY2" fmla="*/ 3183147 h 3295954"/>
              <a:gd name="connsiteX3" fmla="*/ 7306574 w 7435970"/>
              <a:gd name="connsiteY3" fmla="*/ 3295291 h 3295954"/>
              <a:gd name="connsiteX4" fmla="*/ 7435970 w 7435970"/>
              <a:gd name="connsiteY4" fmla="*/ 3295291 h 3295954"/>
              <a:gd name="connsiteX0" fmla="*/ 0 w 7435970"/>
              <a:gd name="connsiteY0" fmla="*/ 0 h 3295954"/>
              <a:gd name="connsiteX1" fmla="*/ 5089585 w 7435970"/>
              <a:gd name="connsiteY1" fmla="*/ 3122761 h 3295954"/>
              <a:gd name="connsiteX2" fmla="*/ 5175850 w 7435970"/>
              <a:gd name="connsiteY2" fmla="*/ 3183146 h 3295954"/>
              <a:gd name="connsiteX3" fmla="*/ 7280695 w 7435970"/>
              <a:gd name="connsiteY3" fmla="*/ 3183147 h 3295954"/>
              <a:gd name="connsiteX4" fmla="*/ 7306574 w 7435970"/>
              <a:gd name="connsiteY4" fmla="*/ 3295291 h 3295954"/>
              <a:gd name="connsiteX5" fmla="*/ 7435970 w 7435970"/>
              <a:gd name="connsiteY5" fmla="*/ 3295291 h 3295954"/>
              <a:gd name="connsiteX0" fmla="*/ 0 w 7435970"/>
              <a:gd name="connsiteY0" fmla="*/ 0 h 3295954"/>
              <a:gd name="connsiteX1" fmla="*/ 5158597 w 7435970"/>
              <a:gd name="connsiteY1" fmla="*/ 3114135 h 3295954"/>
              <a:gd name="connsiteX2" fmla="*/ 5175850 w 7435970"/>
              <a:gd name="connsiteY2" fmla="*/ 3183146 h 3295954"/>
              <a:gd name="connsiteX3" fmla="*/ 7280695 w 7435970"/>
              <a:gd name="connsiteY3" fmla="*/ 3183147 h 3295954"/>
              <a:gd name="connsiteX4" fmla="*/ 7306574 w 7435970"/>
              <a:gd name="connsiteY4" fmla="*/ 3295291 h 3295954"/>
              <a:gd name="connsiteX5" fmla="*/ 7435970 w 7435970"/>
              <a:gd name="connsiteY5" fmla="*/ 3295291 h 3295954"/>
              <a:gd name="connsiteX0" fmla="*/ 0 w 7435970"/>
              <a:gd name="connsiteY0" fmla="*/ 0 h 3295954"/>
              <a:gd name="connsiteX1" fmla="*/ 5020574 w 7435970"/>
              <a:gd name="connsiteY1" fmla="*/ 3036497 h 3295954"/>
              <a:gd name="connsiteX2" fmla="*/ 5158597 w 7435970"/>
              <a:gd name="connsiteY2" fmla="*/ 3114135 h 3295954"/>
              <a:gd name="connsiteX3" fmla="*/ 5175850 w 7435970"/>
              <a:gd name="connsiteY3" fmla="*/ 3183146 h 3295954"/>
              <a:gd name="connsiteX4" fmla="*/ 7280695 w 7435970"/>
              <a:gd name="connsiteY4" fmla="*/ 3183147 h 3295954"/>
              <a:gd name="connsiteX5" fmla="*/ 7306574 w 7435970"/>
              <a:gd name="connsiteY5" fmla="*/ 3295291 h 3295954"/>
              <a:gd name="connsiteX6" fmla="*/ 7435970 w 7435970"/>
              <a:gd name="connsiteY6" fmla="*/ 3295291 h 3295954"/>
              <a:gd name="connsiteX0" fmla="*/ 0 w 7435970"/>
              <a:gd name="connsiteY0" fmla="*/ 0 h 3295954"/>
              <a:gd name="connsiteX1" fmla="*/ 5020574 w 7435970"/>
              <a:gd name="connsiteY1" fmla="*/ 3105509 h 3295954"/>
              <a:gd name="connsiteX2" fmla="*/ 5158597 w 7435970"/>
              <a:gd name="connsiteY2" fmla="*/ 3114135 h 3295954"/>
              <a:gd name="connsiteX3" fmla="*/ 5175850 w 7435970"/>
              <a:gd name="connsiteY3" fmla="*/ 3183146 h 3295954"/>
              <a:gd name="connsiteX4" fmla="*/ 7280695 w 7435970"/>
              <a:gd name="connsiteY4" fmla="*/ 3183147 h 3295954"/>
              <a:gd name="connsiteX5" fmla="*/ 7306574 w 7435970"/>
              <a:gd name="connsiteY5" fmla="*/ 3295291 h 3295954"/>
              <a:gd name="connsiteX6" fmla="*/ 7435970 w 7435970"/>
              <a:gd name="connsiteY6" fmla="*/ 3295291 h 3295954"/>
              <a:gd name="connsiteX0" fmla="*/ 0 w 7435970"/>
              <a:gd name="connsiteY0" fmla="*/ 0 h 3295954"/>
              <a:gd name="connsiteX1" fmla="*/ 4960189 w 7435970"/>
              <a:gd name="connsiteY1" fmla="*/ 3062376 h 3295954"/>
              <a:gd name="connsiteX2" fmla="*/ 5020574 w 7435970"/>
              <a:gd name="connsiteY2" fmla="*/ 3105509 h 3295954"/>
              <a:gd name="connsiteX3" fmla="*/ 5158597 w 7435970"/>
              <a:gd name="connsiteY3" fmla="*/ 3114135 h 3295954"/>
              <a:gd name="connsiteX4" fmla="*/ 5175850 w 7435970"/>
              <a:gd name="connsiteY4" fmla="*/ 3183146 h 3295954"/>
              <a:gd name="connsiteX5" fmla="*/ 7280695 w 7435970"/>
              <a:gd name="connsiteY5" fmla="*/ 3183147 h 3295954"/>
              <a:gd name="connsiteX6" fmla="*/ 7306574 w 7435970"/>
              <a:gd name="connsiteY6" fmla="*/ 3295291 h 3295954"/>
              <a:gd name="connsiteX7" fmla="*/ 7435970 w 7435970"/>
              <a:gd name="connsiteY7" fmla="*/ 3295291 h 3295954"/>
              <a:gd name="connsiteX0" fmla="*/ 0 w 7435970"/>
              <a:gd name="connsiteY0" fmla="*/ 0 h 3295954"/>
              <a:gd name="connsiteX1" fmla="*/ 5011948 w 7435970"/>
              <a:gd name="connsiteY1" fmla="*/ 3053750 h 3295954"/>
              <a:gd name="connsiteX2" fmla="*/ 5020574 w 7435970"/>
              <a:gd name="connsiteY2" fmla="*/ 3105509 h 3295954"/>
              <a:gd name="connsiteX3" fmla="*/ 5158597 w 7435970"/>
              <a:gd name="connsiteY3" fmla="*/ 3114135 h 3295954"/>
              <a:gd name="connsiteX4" fmla="*/ 5175850 w 7435970"/>
              <a:gd name="connsiteY4" fmla="*/ 3183146 h 3295954"/>
              <a:gd name="connsiteX5" fmla="*/ 7280695 w 7435970"/>
              <a:gd name="connsiteY5" fmla="*/ 3183147 h 3295954"/>
              <a:gd name="connsiteX6" fmla="*/ 7306574 w 7435970"/>
              <a:gd name="connsiteY6" fmla="*/ 3295291 h 3295954"/>
              <a:gd name="connsiteX7" fmla="*/ 7435970 w 7435970"/>
              <a:gd name="connsiteY7" fmla="*/ 3295291 h 3295954"/>
              <a:gd name="connsiteX0" fmla="*/ 0 w 7435970"/>
              <a:gd name="connsiteY0" fmla="*/ 0 h 3295954"/>
              <a:gd name="connsiteX1" fmla="*/ 5011948 w 7435970"/>
              <a:gd name="connsiteY1" fmla="*/ 3053750 h 3295954"/>
              <a:gd name="connsiteX2" fmla="*/ 5037827 w 7435970"/>
              <a:gd name="connsiteY2" fmla="*/ 3131388 h 3295954"/>
              <a:gd name="connsiteX3" fmla="*/ 5158597 w 7435970"/>
              <a:gd name="connsiteY3" fmla="*/ 3114135 h 3295954"/>
              <a:gd name="connsiteX4" fmla="*/ 5175850 w 7435970"/>
              <a:gd name="connsiteY4" fmla="*/ 3183146 h 3295954"/>
              <a:gd name="connsiteX5" fmla="*/ 7280695 w 7435970"/>
              <a:gd name="connsiteY5" fmla="*/ 3183147 h 3295954"/>
              <a:gd name="connsiteX6" fmla="*/ 7306574 w 7435970"/>
              <a:gd name="connsiteY6" fmla="*/ 3295291 h 3295954"/>
              <a:gd name="connsiteX7" fmla="*/ 7435970 w 7435970"/>
              <a:gd name="connsiteY7" fmla="*/ 3295291 h 3295954"/>
              <a:gd name="connsiteX0" fmla="*/ 0 w 7435970"/>
              <a:gd name="connsiteY0" fmla="*/ 0 h 3295954"/>
              <a:gd name="connsiteX1" fmla="*/ 5011948 w 7435970"/>
              <a:gd name="connsiteY1" fmla="*/ 3053750 h 3295954"/>
              <a:gd name="connsiteX2" fmla="*/ 5003322 w 7435970"/>
              <a:gd name="connsiteY2" fmla="*/ 3131388 h 3295954"/>
              <a:gd name="connsiteX3" fmla="*/ 5158597 w 7435970"/>
              <a:gd name="connsiteY3" fmla="*/ 3114135 h 3295954"/>
              <a:gd name="connsiteX4" fmla="*/ 5175850 w 7435970"/>
              <a:gd name="connsiteY4" fmla="*/ 3183146 h 3295954"/>
              <a:gd name="connsiteX5" fmla="*/ 7280695 w 7435970"/>
              <a:gd name="connsiteY5" fmla="*/ 3183147 h 3295954"/>
              <a:gd name="connsiteX6" fmla="*/ 7306574 w 7435970"/>
              <a:gd name="connsiteY6" fmla="*/ 3295291 h 3295954"/>
              <a:gd name="connsiteX7" fmla="*/ 7435970 w 7435970"/>
              <a:gd name="connsiteY7" fmla="*/ 3295291 h 3295954"/>
              <a:gd name="connsiteX0" fmla="*/ 0 w 7435970"/>
              <a:gd name="connsiteY0" fmla="*/ 0 h 3295954"/>
              <a:gd name="connsiteX1" fmla="*/ 4580627 w 7435970"/>
              <a:gd name="connsiteY1" fmla="*/ 2794958 h 3295954"/>
              <a:gd name="connsiteX2" fmla="*/ 5011948 w 7435970"/>
              <a:gd name="connsiteY2" fmla="*/ 3053750 h 3295954"/>
              <a:gd name="connsiteX3" fmla="*/ 5003322 w 7435970"/>
              <a:gd name="connsiteY3" fmla="*/ 3131388 h 3295954"/>
              <a:gd name="connsiteX4" fmla="*/ 5158597 w 7435970"/>
              <a:gd name="connsiteY4" fmla="*/ 3114135 h 3295954"/>
              <a:gd name="connsiteX5" fmla="*/ 5175850 w 7435970"/>
              <a:gd name="connsiteY5" fmla="*/ 3183146 h 3295954"/>
              <a:gd name="connsiteX6" fmla="*/ 7280695 w 7435970"/>
              <a:gd name="connsiteY6" fmla="*/ 3183147 h 3295954"/>
              <a:gd name="connsiteX7" fmla="*/ 7306574 w 7435970"/>
              <a:gd name="connsiteY7" fmla="*/ 3295291 h 3295954"/>
              <a:gd name="connsiteX8" fmla="*/ 7435970 w 7435970"/>
              <a:gd name="connsiteY8" fmla="*/ 3295291 h 3295954"/>
              <a:gd name="connsiteX0" fmla="*/ 0 w 7435970"/>
              <a:gd name="connsiteY0" fmla="*/ 0 h 3295954"/>
              <a:gd name="connsiteX1" fmla="*/ 4580627 w 7435970"/>
              <a:gd name="connsiteY1" fmla="*/ 2794958 h 3295954"/>
              <a:gd name="connsiteX2" fmla="*/ 4580627 w 7435970"/>
              <a:gd name="connsiteY2" fmla="*/ 2794958 h 3295954"/>
              <a:gd name="connsiteX3" fmla="*/ 5011948 w 7435970"/>
              <a:gd name="connsiteY3" fmla="*/ 3053750 h 3295954"/>
              <a:gd name="connsiteX4" fmla="*/ 5003322 w 7435970"/>
              <a:gd name="connsiteY4" fmla="*/ 3131388 h 3295954"/>
              <a:gd name="connsiteX5" fmla="*/ 5158597 w 7435970"/>
              <a:gd name="connsiteY5" fmla="*/ 3114135 h 3295954"/>
              <a:gd name="connsiteX6" fmla="*/ 5175850 w 7435970"/>
              <a:gd name="connsiteY6" fmla="*/ 3183146 h 3295954"/>
              <a:gd name="connsiteX7" fmla="*/ 7280695 w 7435970"/>
              <a:gd name="connsiteY7" fmla="*/ 3183147 h 3295954"/>
              <a:gd name="connsiteX8" fmla="*/ 7306574 w 7435970"/>
              <a:gd name="connsiteY8" fmla="*/ 3295291 h 3295954"/>
              <a:gd name="connsiteX9" fmla="*/ 7435970 w 7435970"/>
              <a:gd name="connsiteY9" fmla="*/ 3295291 h 3295954"/>
              <a:gd name="connsiteX0" fmla="*/ 0 w 7435970"/>
              <a:gd name="connsiteY0" fmla="*/ 0 h 3295954"/>
              <a:gd name="connsiteX1" fmla="*/ 4580627 w 7435970"/>
              <a:gd name="connsiteY1" fmla="*/ 2794958 h 3295954"/>
              <a:gd name="connsiteX2" fmla="*/ 4477110 w 7435970"/>
              <a:gd name="connsiteY2" fmla="*/ 3036498 h 3295954"/>
              <a:gd name="connsiteX3" fmla="*/ 5011948 w 7435970"/>
              <a:gd name="connsiteY3" fmla="*/ 3053750 h 3295954"/>
              <a:gd name="connsiteX4" fmla="*/ 5003322 w 7435970"/>
              <a:gd name="connsiteY4" fmla="*/ 3131388 h 3295954"/>
              <a:gd name="connsiteX5" fmla="*/ 5158597 w 7435970"/>
              <a:gd name="connsiteY5" fmla="*/ 3114135 h 3295954"/>
              <a:gd name="connsiteX6" fmla="*/ 5175850 w 7435970"/>
              <a:gd name="connsiteY6" fmla="*/ 3183146 h 3295954"/>
              <a:gd name="connsiteX7" fmla="*/ 7280695 w 7435970"/>
              <a:gd name="connsiteY7" fmla="*/ 3183147 h 3295954"/>
              <a:gd name="connsiteX8" fmla="*/ 7306574 w 7435970"/>
              <a:gd name="connsiteY8" fmla="*/ 3295291 h 3295954"/>
              <a:gd name="connsiteX9" fmla="*/ 7435970 w 7435970"/>
              <a:gd name="connsiteY9" fmla="*/ 3295291 h 3295954"/>
              <a:gd name="connsiteX0" fmla="*/ 0 w 7435970"/>
              <a:gd name="connsiteY0" fmla="*/ 0 h 3295954"/>
              <a:gd name="connsiteX1" fmla="*/ 4485737 w 7435970"/>
              <a:gd name="connsiteY1" fmla="*/ 2984739 h 3295954"/>
              <a:gd name="connsiteX2" fmla="*/ 4477110 w 7435970"/>
              <a:gd name="connsiteY2" fmla="*/ 3036498 h 3295954"/>
              <a:gd name="connsiteX3" fmla="*/ 5011948 w 7435970"/>
              <a:gd name="connsiteY3" fmla="*/ 3053750 h 3295954"/>
              <a:gd name="connsiteX4" fmla="*/ 5003322 w 7435970"/>
              <a:gd name="connsiteY4" fmla="*/ 3131388 h 3295954"/>
              <a:gd name="connsiteX5" fmla="*/ 5158597 w 7435970"/>
              <a:gd name="connsiteY5" fmla="*/ 3114135 h 3295954"/>
              <a:gd name="connsiteX6" fmla="*/ 5175850 w 7435970"/>
              <a:gd name="connsiteY6" fmla="*/ 3183146 h 3295954"/>
              <a:gd name="connsiteX7" fmla="*/ 7280695 w 7435970"/>
              <a:gd name="connsiteY7" fmla="*/ 3183147 h 3295954"/>
              <a:gd name="connsiteX8" fmla="*/ 7306574 w 7435970"/>
              <a:gd name="connsiteY8" fmla="*/ 3295291 h 3295954"/>
              <a:gd name="connsiteX9" fmla="*/ 7435970 w 7435970"/>
              <a:gd name="connsiteY9" fmla="*/ 3295291 h 3295954"/>
              <a:gd name="connsiteX0" fmla="*/ 0 w 7435970"/>
              <a:gd name="connsiteY0" fmla="*/ 0 h 3295954"/>
              <a:gd name="connsiteX1" fmla="*/ 3968151 w 7435970"/>
              <a:gd name="connsiteY1" fmla="*/ 2656935 h 3295954"/>
              <a:gd name="connsiteX2" fmla="*/ 4485737 w 7435970"/>
              <a:gd name="connsiteY2" fmla="*/ 2984739 h 3295954"/>
              <a:gd name="connsiteX3" fmla="*/ 4477110 w 7435970"/>
              <a:gd name="connsiteY3" fmla="*/ 3036498 h 3295954"/>
              <a:gd name="connsiteX4" fmla="*/ 5011948 w 7435970"/>
              <a:gd name="connsiteY4" fmla="*/ 3053750 h 3295954"/>
              <a:gd name="connsiteX5" fmla="*/ 5003322 w 7435970"/>
              <a:gd name="connsiteY5" fmla="*/ 3131388 h 3295954"/>
              <a:gd name="connsiteX6" fmla="*/ 5158597 w 7435970"/>
              <a:gd name="connsiteY6" fmla="*/ 3114135 h 3295954"/>
              <a:gd name="connsiteX7" fmla="*/ 5175850 w 7435970"/>
              <a:gd name="connsiteY7" fmla="*/ 3183146 h 3295954"/>
              <a:gd name="connsiteX8" fmla="*/ 7280695 w 7435970"/>
              <a:gd name="connsiteY8" fmla="*/ 3183147 h 3295954"/>
              <a:gd name="connsiteX9" fmla="*/ 7306574 w 7435970"/>
              <a:gd name="connsiteY9" fmla="*/ 3295291 h 3295954"/>
              <a:gd name="connsiteX10" fmla="*/ 7435970 w 7435970"/>
              <a:gd name="connsiteY10" fmla="*/ 3295291 h 3295954"/>
              <a:gd name="connsiteX0" fmla="*/ 0 w 7435970"/>
              <a:gd name="connsiteY0" fmla="*/ 0 h 3295954"/>
              <a:gd name="connsiteX1" fmla="*/ 3804249 w 7435970"/>
              <a:gd name="connsiteY1" fmla="*/ 2984738 h 3295954"/>
              <a:gd name="connsiteX2" fmla="*/ 4485737 w 7435970"/>
              <a:gd name="connsiteY2" fmla="*/ 2984739 h 3295954"/>
              <a:gd name="connsiteX3" fmla="*/ 4477110 w 7435970"/>
              <a:gd name="connsiteY3" fmla="*/ 3036498 h 3295954"/>
              <a:gd name="connsiteX4" fmla="*/ 5011948 w 7435970"/>
              <a:gd name="connsiteY4" fmla="*/ 3053750 h 3295954"/>
              <a:gd name="connsiteX5" fmla="*/ 5003322 w 7435970"/>
              <a:gd name="connsiteY5" fmla="*/ 3131388 h 3295954"/>
              <a:gd name="connsiteX6" fmla="*/ 5158597 w 7435970"/>
              <a:gd name="connsiteY6" fmla="*/ 3114135 h 3295954"/>
              <a:gd name="connsiteX7" fmla="*/ 5175850 w 7435970"/>
              <a:gd name="connsiteY7" fmla="*/ 3183146 h 3295954"/>
              <a:gd name="connsiteX8" fmla="*/ 7280695 w 7435970"/>
              <a:gd name="connsiteY8" fmla="*/ 3183147 h 3295954"/>
              <a:gd name="connsiteX9" fmla="*/ 7306574 w 7435970"/>
              <a:gd name="connsiteY9" fmla="*/ 3295291 h 3295954"/>
              <a:gd name="connsiteX10" fmla="*/ 7435970 w 7435970"/>
              <a:gd name="connsiteY10" fmla="*/ 3295291 h 3295954"/>
              <a:gd name="connsiteX0" fmla="*/ 0 w 7435970"/>
              <a:gd name="connsiteY0" fmla="*/ 0 h 3295954"/>
              <a:gd name="connsiteX1" fmla="*/ 3761117 w 7435970"/>
              <a:gd name="connsiteY1" fmla="*/ 2932980 h 3295954"/>
              <a:gd name="connsiteX2" fmla="*/ 3804249 w 7435970"/>
              <a:gd name="connsiteY2" fmla="*/ 2984738 h 3295954"/>
              <a:gd name="connsiteX3" fmla="*/ 4485737 w 7435970"/>
              <a:gd name="connsiteY3" fmla="*/ 2984739 h 3295954"/>
              <a:gd name="connsiteX4" fmla="*/ 4477110 w 7435970"/>
              <a:gd name="connsiteY4" fmla="*/ 3036498 h 3295954"/>
              <a:gd name="connsiteX5" fmla="*/ 5011948 w 7435970"/>
              <a:gd name="connsiteY5" fmla="*/ 3053750 h 3295954"/>
              <a:gd name="connsiteX6" fmla="*/ 5003322 w 7435970"/>
              <a:gd name="connsiteY6" fmla="*/ 3131388 h 3295954"/>
              <a:gd name="connsiteX7" fmla="*/ 5158597 w 7435970"/>
              <a:gd name="connsiteY7" fmla="*/ 3114135 h 3295954"/>
              <a:gd name="connsiteX8" fmla="*/ 5175850 w 7435970"/>
              <a:gd name="connsiteY8" fmla="*/ 3183146 h 3295954"/>
              <a:gd name="connsiteX9" fmla="*/ 7280695 w 7435970"/>
              <a:gd name="connsiteY9" fmla="*/ 3183147 h 3295954"/>
              <a:gd name="connsiteX10" fmla="*/ 7306574 w 7435970"/>
              <a:gd name="connsiteY10" fmla="*/ 3295291 h 3295954"/>
              <a:gd name="connsiteX11" fmla="*/ 7435970 w 7435970"/>
              <a:gd name="connsiteY11" fmla="*/ 3295291 h 3295954"/>
              <a:gd name="connsiteX0" fmla="*/ 0 w 7435970"/>
              <a:gd name="connsiteY0" fmla="*/ 0 h 3295954"/>
              <a:gd name="connsiteX1" fmla="*/ 3795623 w 7435970"/>
              <a:gd name="connsiteY1" fmla="*/ 2941607 h 3295954"/>
              <a:gd name="connsiteX2" fmla="*/ 3804249 w 7435970"/>
              <a:gd name="connsiteY2" fmla="*/ 2984738 h 3295954"/>
              <a:gd name="connsiteX3" fmla="*/ 4485737 w 7435970"/>
              <a:gd name="connsiteY3" fmla="*/ 2984739 h 3295954"/>
              <a:gd name="connsiteX4" fmla="*/ 4477110 w 7435970"/>
              <a:gd name="connsiteY4" fmla="*/ 3036498 h 3295954"/>
              <a:gd name="connsiteX5" fmla="*/ 5011948 w 7435970"/>
              <a:gd name="connsiteY5" fmla="*/ 3053750 h 3295954"/>
              <a:gd name="connsiteX6" fmla="*/ 5003322 w 7435970"/>
              <a:gd name="connsiteY6" fmla="*/ 3131388 h 3295954"/>
              <a:gd name="connsiteX7" fmla="*/ 5158597 w 7435970"/>
              <a:gd name="connsiteY7" fmla="*/ 3114135 h 3295954"/>
              <a:gd name="connsiteX8" fmla="*/ 5175850 w 7435970"/>
              <a:gd name="connsiteY8" fmla="*/ 3183146 h 3295954"/>
              <a:gd name="connsiteX9" fmla="*/ 7280695 w 7435970"/>
              <a:gd name="connsiteY9" fmla="*/ 3183147 h 3295954"/>
              <a:gd name="connsiteX10" fmla="*/ 7306574 w 7435970"/>
              <a:gd name="connsiteY10" fmla="*/ 3295291 h 3295954"/>
              <a:gd name="connsiteX11" fmla="*/ 7435970 w 7435970"/>
              <a:gd name="connsiteY11" fmla="*/ 3295291 h 3295954"/>
              <a:gd name="connsiteX0" fmla="*/ 0 w 7435970"/>
              <a:gd name="connsiteY0" fmla="*/ 0 h 3295954"/>
              <a:gd name="connsiteX1" fmla="*/ 3666227 w 7435970"/>
              <a:gd name="connsiteY1" fmla="*/ 2829463 h 3295954"/>
              <a:gd name="connsiteX2" fmla="*/ 3795623 w 7435970"/>
              <a:gd name="connsiteY2" fmla="*/ 2941607 h 3295954"/>
              <a:gd name="connsiteX3" fmla="*/ 3804249 w 7435970"/>
              <a:gd name="connsiteY3" fmla="*/ 2984738 h 3295954"/>
              <a:gd name="connsiteX4" fmla="*/ 4485737 w 7435970"/>
              <a:gd name="connsiteY4" fmla="*/ 2984739 h 3295954"/>
              <a:gd name="connsiteX5" fmla="*/ 4477110 w 7435970"/>
              <a:gd name="connsiteY5" fmla="*/ 3036498 h 3295954"/>
              <a:gd name="connsiteX6" fmla="*/ 5011948 w 7435970"/>
              <a:gd name="connsiteY6" fmla="*/ 3053750 h 3295954"/>
              <a:gd name="connsiteX7" fmla="*/ 5003322 w 7435970"/>
              <a:gd name="connsiteY7" fmla="*/ 3131388 h 3295954"/>
              <a:gd name="connsiteX8" fmla="*/ 5158597 w 7435970"/>
              <a:gd name="connsiteY8" fmla="*/ 3114135 h 3295954"/>
              <a:gd name="connsiteX9" fmla="*/ 5175850 w 7435970"/>
              <a:gd name="connsiteY9" fmla="*/ 3183146 h 3295954"/>
              <a:gd name="connsiteX10" fmla="*/ 7280695 w 7435970"/>
              <a:gd name="connsiteY10" fmla="*/ 3183147 h 3295954"/>
              <a:gd name="connsiteX11" fmla="*/ 7306574 w 7435970"/>
              <a:gd name="connsiteY11" fmla="*/ 3295291 h 3295954"/>
              <a:gd name="connsiteX12" fmla="*/ 7435970 w 7435970"/>
              <a:gd name="connsiteY12" fmla="*/ 3295291 h 3295954"/>
              <a:gd name="connsiteX0" fmla="*/ 0 w 7435970"/>
              <a:gd name="connsiteY0" fmla="*/ 0 h 3295954"/>
              <a:gd name="connsiteX1" fmla="*/ 3640348 w 7435970"/>
              <a:gd name="connsiteY1" fmla="*/ 2932980 h 3295954"/>
              <a:gd name="connsiteX2" fmla="*/ 3795623 w 7435970"/>
              <a:gd name="connsiteY2" fmla="*/ 2941607 h 3295954"/>
              <a:gd name="connsiteX3" fmla="*/ 3804249 w 7435970"/>
              <a:gd name="connsiteY3" fmla="*/ 2984738 h 3295954"/>
              <a:gd name="connsiteX4" fmla="*/ 4485737 w 7435970"/>
              <a:gd name="connsiteY4" fmla="*/ 2984739 h 3295954"/>
              <a:gd name="connsiteX5" fmla="*/ 4477110 w 7435970"/>
              <a:gd name="connsiteY5" fmla="*/ 3036498 h 3295954"/>
              <a:gd name="connsiteX6" fmla="*/ 5011948 w 7435970"/>
              <a:gd name="connsiteY6" fmla="*/ 3053750 h 3295954"/>
              <a:gd name="connsiteX7" fmla="*/ 5003322 w 7435970"/>
              <a:gd name="connsiteY7" fmla="*/ 3131388 h 3295954"/>
              <a:gd name="connsiteX8" fmla="*/ 5158597 w 7435970"/>
              <a:gd name="connsiteY8" fmla="*/ 3114135 h 3295954"/>
              <a:gd name="connsiteX9" fmla="*/ 5175850 w 7435970"/>
              <a:gd name="connsiteY9" fmla="*/ 3183146 h 3295954"/>
              <a:gd name="connsiteX10" fmla="*/ 7280695 w 7435970"/>
              <a:gd name="connsiteY10" fmla="*/ 3183147 h 3295954"/>
              <a:gd name="connsiteX11" fmla="*/ 7306574 w 7435970"/>
              <a:gd name="connsiteY11" fmla="*/ 3295291 h 3295954"/>
              <a:gd name="connsiteX12" fmla="*/ 7435970 w 7435970"/>
              <a:gd name="connsiteY12" fmla="*/ 3295291 h 3295954"/>
              <a:gd name="connsiteX0" fmla="*/ 0 w 7435970"/>
              <a:gd name="connsiteY0" fmla="*/ 0 h 3295954"/>
              <a:gd name="connsiteX1" fmla="*/ 3588589 w 7435970"/>
              <a:gd name="connsiteY1" fmla="*/ 2889848 h 3295954"/>
              <a:gd name="connsiteX2" fmla="*/ 3640348 w 7435970"/>
              <a:gd name="connsiteY2" fmla="*/ 2932980 h 3295954"/>
              <a:gd name="connsiteX3" fmla="*/ 3795623 w 7435970"/>
              <a:gd name="connsiteY3" fmla="*/ 2941607 h 3295954"/>
              <a:gd name="connsiteX4" fmla="*/ 3804249 w 7435970"/>
              <a:gd name="connsiteY4" fmla="*/ 2984738 h 3295954"/>
              <a:gd name="connsiteX5" fmla="*/ 4485737 w 7435970"/>
              <a:gd name="connsiteY5" fmla="*/ 2984739 h 3295954"/>
              <a:gd name="connsiteX6" fmla="*/ 4477110 w 7435970"/>
              <a:gd name="connsiteY6" fmla="*/ 3036498 h 3295954"/>
              <a:gd name="connsiteX7" fmla="*/ 5011948 w 7435970"/>
              <a:gd name="connsiteY7" fmla="*/ 3053750 h 3295954"/>
              <a:gd name="connsiteX8" fmla="*/ 5003322 w 7435970"/>
              <a:gd name="connsiteY8" fmla="*/ 3131388 h 3295954"/>
              <a:gd name="connsiteX9" fmla="*/ 5158597 w 7435970"/>
              <a:gd name="connsiteY9" fmla="*/ 3114135 h 3295954"/>
              <a:gd name="connsiteX10" fmla="*/ 5175850 w 7435970"/>
              <a:gd name="connsiteY10" fmla="*/ 3183146 h 3295954"/>
              <a:gd name="connsiteX11" fmla="*/ 7280695 w 7435970"/>
              <a:gd name="connsiteY11" fmla="*/ 3183147 h 3295954"/>
              <a:gd name="connsiteX12" fmla="*/ 7306574 w 7435970"/>
              <a:gd name="connsiteY12" fmla="*/ 3295291 h 3295954"/>
              <a:gd name="connsiteX13" fmla="*/ 7435970 w 7435970"/>
              <a:gd name="connsiteY13" fmla="*/ 3295291 h 3295954"/>
              <a:gd name="connsiteX0" fmla="*/ 0 w 7435970"/>
              <a:gd name="connsiteY0" fmla="*/ 0 h 3295954"/>
              <a:gd name="connsiteX1" fmla="*/ 3631721 w 7435970"/>
              <a:gd name="connsiteY1" fmla="*/ 2889848 h 3295954"/>
              <a:gd name="connsiteX2" fmla="*/ 3640348 w 7435970"/>
              <a:gd name="connsiteY2" fmla="*/ 2932980 h 3295954"/>
              <a:gd name="connsiteX3" fmla="*/ 3795623 w 7435970"/>
              <a:gd name="connsiteY3" fmla="*/ 2941607 h 3295954"/>
              <a:gd name="connsiteX4" fmla="*/ 3804249 w 7435970"/>
              <a:gd name="connsiteY4" fmla="*/ 2984738 h 3295954"/>
              <a:gd name="connsiteX5" fmla="*/ 4485737 w 7435970"/>
              <a:gd name="connsiteY5" fmla="*/ 2984739 h 3295954"/>
              <a:gd name="connsiteX6" fmla="*/ 4477110 w 7435970"/>
              <a:gd name="connsiteY6" fmla="*/ 3036498 h 3295954"/>
              <a:gd name="connsiteX7" fmla="*/ 5011948 w 7435970"/>
              <a:gd name="connsiteY7" fmla="*/ 3053750 h 3295954"/>
              <a:gd name="connsiteX8" fmla="*/ 5003322 w 7435970"/>
              <a:gd name="connsiteY8" fmla="*/ 3131388 h 3295954"/>
              <a:gd name="connsiteX9" fmla="*/ 5158597 w 7435970"/>
              <a:gd name="connsiteY9" fmla="*/ 3114135 h 3295954"/>
              <a:gd name="connsiteX10" fmla="*/ 5175850 w 7435970"/>
              <a:gd name="connsiteY10" fmla="*/ 3183146 h 3295954"/>
              <a:gd name="connsiteX11" fmla="*/ 7280695 w 7435970"/>
              <a:gd name="connsiteY11" fmla="*/ 3183147 h 3295954"/>
              <a:gd name="connsiteX12" fmla="*/ 7306574 w 7435970"/>
              <a:gd name="connsiteY12" fmla="*/ 3295291 h 3295954"/>
              <a:gd name="connsiteX13" fmla="*/ 7435970 w 7435970"/>
              <a:gd name="connsiteY13" fmla="*/ 3295291 h 3295954"/>
              <a:gd name="connsiteX0" fmla="*/ 0 w 7435970"/>
              <a:gd name="connsiteY0" fmla="*/ 0 h 3295954"/>
              <a:gd name="connsiteX1" fmla="*/ 3502325 w 7435970"/>
              <a:gd name="connsiteY1" fmla="*/ 2777705 h 3295954"/>
              <a:gd name="connsiteX2" fmla="*/ 3631721 w 7435970"/>
              <a:gd name="connsiteY2" fmla="*/ 2889848 h 3295954"/>
              <a:gd name="connsiteX3" fmla="*/ 3640348 w 7435970"/>
              <a:gd name="connsiteY3" fmla="*/ 2932980 h 3295954"/>
              <a:gd name="connsiteX4" fmla="*/ 3795623 w 7435970"/>
              <a:gd name="connsiteY4" fmla="*/ 2941607 h 3295954"/>
              <a:gd name="connsiteX5" fmla="*/ 3804249 w 7435970"/>
              <a:gd name="connsiteY5" fmla="*/ 2984738 h 3295954"/>
              <a:gd name="connsiteX6" fmla="*/ 4485737 w 7435970"/>
              <a:gd name="connsiteY6" fmla="*/ 2984739 h 3295954"/>
              <a:gd name="connsiteX7" fmla="*/ 4477110 w 7435970"/>
              <a:gd name="connsiteY7" fmla="*/ 3036498 h 3295954"/>
              <a:gd name="connsiteX8" fmla="*/ 5011948 w 7435970"/>
              <a:gd name="connsiteY8" fmla="*/ 3053750 h 3295954"/>
              <a:gd name="connsiteX9" fmla="*/ 5003322 w 7435970"/>
              <a:gd name="connsiteY9" fmla="*/ 3131388 h 3295954"/>
              <a:gd name="connsiteX10" fmla="*/ 5158597 w 7435970"/>
              <a:gd name="connsiteY10" fmla="*/ 3114135 h 3295954"/>
              <a:gd name="connsiteX11" fmla="*/ 5175850 w 7435970"/>
              <a:gd name="connsiteY11" fmla="*/ 3183146 h 3295954"/>
              <a:gd name="connsiteX12" fmla="*/ 7280695 w 7435970"/>
              <a:gd name="connsiteY12" fmla="*/ 3183147 h 3295954"/>
              <a:gd name="connsiteX13" fmla="*/ 7306574 w 7435970"/>
              <a:gd name="connsiteY13" fmla="*/ 3295291 h 3295954"/>
              <a:gd name="connsiteX14" fmla="*/ 7435970 w 7435970"/>
              <a:gd name="connsiteY14" fmla="*/ 3295291 h 3295954"/>
              <a:gd name="connsiteX0" fmla="*/ 0 w 7435970"/>
              <a:gd name="connsiteY0" fmla="*/ 0 h 3295954"/>
              <a:gd name="connsiteX1" fmla="*/ 3467819 w 7435970"/>
              <a:gd name="connsiteY1" fmla="*/ 2907102 h 3295954"/>
              <a:gd name="connsiteX2" fmla="*/ 3631721 w 7435970"/>
              <a:gd name="connsiteY2" fmla="*/ 2889848 h 3295954"/>
              <a:gd name="connsiteX3" fmla="*/ 3640348 w 7435970"/>
              <a:gd name="connsiteY3" fmla="*/ 2932980 h 3295954"/>
              <a:gd name="connsiteX4" fmla="*/ 3795623 w 7435970"/>
              <a:gd name="connsiteY4" fmla="*/ 2941607 h 3295954"/>
              <a:gd name="connsiteX5" fmla="*/ 3804249 w 7435970"/>
              <a:gd name="connsiteY5" fmla="*/ 2984738 h 3295954"/>
              <a:gd name="connsiteX6" fmla="*/ 4485737 w 7435970"/>
              <a:gd name="connsiteY6" fmla="*/ 2984739 h 3295954"/>
              <a:gd name="connsiteX7" fmla="*/ 4477110 w 7435970"/>
              <a:gd name="connsiteY7" fmla="*/ 3036498 h 3295954"/>
              <a:gd name="connsiteX8" fmla="*/ 5011948 w 7435970"/>
              <a:gd name="connsiteY8" fmla="*/ 3053750 h 3295954"/>
              <a:gd name="connsiteX9" fmla="*/ 5003322 w 7435970"/>
              <a:gd name="connsiteY9" fmla="*/ 3131388 h 3295954"/>
              <a:gd name="connsiteX10" fmla="*/ 5158597 w 7435970"/>
              <a:gd name="connsiteY10" fmla="*/ 3114135 h 3295954"/>
              <a:gd name="connsiteX11" fmla="*/ 5175850 w 7435970"/>
              <a:gd name="connsiteY11" fmla="*/ 3183146 h 3295954"/>
              <a:gd name="connsiteX12" fmla="*/ 7280695 w 7435970"/>
              <a:gd name="connsiteY12" fmla="*/ 3183147 h 3295954"/>
              <a:gd name="connsiteX13" fmla="*/ 7306574 w 7435970"/>
              <a:gd name="connsiteY13" fmla="*/ 3295291 h 3295954"/>
              <a:gd name="connsiteX14" fmla="*/ 7435970 w 7435970"/>
              <a:gd name="connsiteY14" fmla="*/ 3295291 h 3295954"/>
              <a:gd name="connsiteX0" fmla="*/ 0 w 7435970"/>
              <a:gd name="connsiteY0" fmla="*/ 0 h 3295954"/>
              <a:gd name="connsiteX1" fmla="*/ 3407434 w 7435970"/>
              <a:gd name="connsiteY1" fmla="*/ 2863969 h 3295954"/>
              <a:gd name="connsiteX2" fmla="*/ 3467819 w 7435970"/>
              <a:gd name="connsiteY2" fmla="*/ 2907102 h 3295954"/>
              <a:gd name="connsiteX3" fmla="*/ 3631721 w 7435970"/>
              <a:gd name="connsiteY3" fmla="*/ 2889848 h 3295954"/>
              <a:gd name="connsiteX4" fmla="*/ 3640348 w 7435970"/>
              <a:gd name="connsiteY4" fmla="*/ 2932980 h 3295954"/>
              <a:gd name="connsiteX5" fmla="*/ 3795623 w 7435970"/>
              <a:gd name="connsiteY5" fmla="*/ 2941607 h 3295954"/>
              <a:gd name="connsiteX6" fmla="*/ 3804249 w 7435970"/>
              <a:gd name="connsiteY6" fmla="*/ 2984738 h 3295954"/>
              <a:gd name="connsiteX7" fmla="*/ 4485737 w 7435970"/>
              <a:gd name="connsiteY7" fmla="*/ 2984739 h 3295954"/>
              <a:gd name="connsiteX8" fmla="*/ 4477110 w 7435970"/>
              <a:gd name="connsiteY8" fmla="*/ 3036498 h 3295954"/>
              <a:gd name="connsiteX9" fmla="*/ 5011948 w 7435970"/>
              <a:gd name="connsiteY9" fmla="*/ 3053750 h 3295954"/>
              <a:gd name="connsiteX10" fmla="*/ 5003322 w 7435970"/>
              <a:gd name="connsiteY10" fmla="*/ 3131388 h 3295954"/>
              <a:gd name="connsiteX11" fmla="*/ 5158597 w 7435970"/>
              <a:gd name="connsiteY11" fmla="*/ 3114135 h 3295954"/>
              <a:gd name="connsiteX12" fmla="*/ 5175850 w 7435970"/>
              <a:gd name="connsiteY12" fmla="*/ 3183146 h 3295954"/>
              <a:gd name="connsiteX13" fmla="*/ 7280695 w 7435970"/>
              <a:gd name="connsiteY13" fmla="*/ 3183147 h 3295954"/>
              <a:gd name="connsiteX14" fmla="*/ 7306574 w 7435970"/>
              <a:gd name="connsiteY14" fmla="*/ 3295291 h 3295954"/>
              <a:gd name="connsiteX15" fmla="*/ 7435970 w 7435970"/>
              <a:gd name="connsiteY15" fmla="*/ 3295291 h 3295954"/>
              <a:gd name="connsiteX0" fmla="*/ 0 w 7435970"/>
              <a:gd name="connsiteY0" fmla="*/ 0 h 3295954"/>
              <a:gd name="connsiteX1" fmla="*/ 3441940 w 7435970"/>
              <a:gd name="connsiteY1" fmla="*/ 2863969 h 3295954"/>
              <a:gd name="connsiteX2" fmla="*/ 3467819 w 7435970"/>
              <a:gd name="connsiteY2" fmla="*/ 2907102 h 3295954"/>
              <a:gd name="connsiteX3" fmla="*/ 3631721 w 7435970"/>
              <a:gd name="connsiteY3" fmla="*/ 2889848 h 3295954"/>
              <a:gd name="connsiteX4" fmla="*/ 3640348 w 7435970"/>
              <a:gd name="connsiteY4" fmla="*/ 2932980 h 3295954"/>
              <a:gd name="connsiteX5" fmla="*/ 3795623 w 7435970"/>
              <a:gd name="connsiteY5" fmla="*/ 2941607 h 3295954"/>
              <a:gd name="connsiteX6" fmla="*/ 3804249 w 7435970"/>
              <a:gd name="connsiteY6" fmla="*/ 2984738 h 3295954"/>
              <a:gd name="connsiteX7" fmla="*/ 4485737 w 7435970"/>
              <a:gd name="connsiteY7" fmla="*/ 2984739 h 3295954"/>
              <a:gd name="connsiteX8" fmla="*/ 4477110 w 7435970"/>
              <a:gd name="connsiteY8" fmla="*/ 3036498 h 3295954"/>
              <a:gd name="connsiteX9" fmla="*/ 5011948 w 7435970"/>
              <a:gd name="connsiteY9" fmla="*/ 3053750 h 3295954"/>
              <a:gd name="connsiteX10" fmla="*/ 5003322 w 7435970"/>
              <a:gd name="connsiteY10" fmla="*/ 3131388 h 3295954"/>
              <a:gd name="connsiteX11" fmla="*/ 5158597 w 7435970"/>
              <a:gd name="connsiteY11" fmla="*/ 3114135 h 3295954"/>
              <a:gd name="connsiteX12" fmla="*/ 5175850 w 7435970"/>
              <a:gd name="connsiteY12" fmla="*/ 3183146 h 3295954"/>
              <a:gd name="connsiteX13" fmla="*/ 7280695 w 7435970"/>
              <a:gd name="connsiteY13" fmla="*/ 3183147 h 3295954"/>
              <a:gd name="connsiteX14" fmla="*/ 7306574 w 7435970"/>
              <a:gd name="connsiteY14" fmla="*/ 3295291 h 3295954"/>
              <a:gd name="connsiteX15" fmla="*/ 7435970 w 7435970"/>
              <a:gd name="connsiteY15" fmla="*/ 3295291 h 3295954"/>
              <a:gd name="connsiteX0" fmla="*/ 0 w 7435970"/>
              <a:gd name="connsiteY0" fmla="*/ 0 h 3295954"/>
              <a:gd name="connsiteX1" fmla="*/ 3286665 w 7435970"/>
              <a:gd name="connsiteY1" fmla="*/ 2760452 h 3295954"/>
              <a:gd name="connsiteX2" fmla="*/ 3441940 w 7435970"/>
              <a:gd name="connsiteY2" fmla="*/ 2863969 h 3295954"/>
              <a:gd name="connsiteX3" fmla="*/ 3467819 w 7435970"/>
              <a:gd name="connsiteY3" fmla="*/ 2907102 h 3295954"/>
              <a:gd name="connsiteX4" fmla="*/ 3631721 w 7435970"/>
              <a:gd name="connsiteY4" fmla="*/ 2889848 h 3295954"/>
              <a:gd name="connsiteX5" fmla="*/ 3640348 w 7435970"/>
              <a:gd name="connsiteY5" fmla="*/ 2932980 h 3295954"/>
              <a:gd name="connsiteX6" fmla="*/ 3795623 w 7435970"/>
              <a:gd name="connsiteY6" fmla="*/ 2941607 h 3295954"/>
              <a:gd name="connsiteX7" fmla="*/ 3804249 w 7435970"/>
              <a:gd name="connsiteY7" fmla="*/ 2984738 h 3295954"/>
              <a:gd name="connsiteX8" fmla="*/ 4485737 w 7435970"/>
              <a:gd name="connsiteY8" fmla="*/ 2984739 h 3295954"/>
              <a:gd name="connsiteX9" fmla="*/ 4477110 w 7435970"/>
              <a:gd name="connsiteY9" fmla="*/ 3036498 h 3295954"/>
              <a:gd name="connsiteX10" fmla="*/ 5011948 w 7435970"/>
              <a:gd name="connsiteY10" fmla="*/ 3053750 h 3295954"/>
              <a:gd name="connsiteX11" fmla="*/ 5003322 w 7435970"/>
              <a:gd name="connsiteY11" fmla="*/ 3131388 h 3295954"/>
              <a:gd name="connsiteX12" fmla="*/ 5158597 w 7435970"/>
              <a:gd name="connsiteY12" fmla="*/ 3114135 h 3295954"/>
              <a:gd name="connsiteX13" fmla="*/ 5175850 w 7435970"/>
              <a:gd name="connsiteY13" fmla="*/ 3183146 h 3295954"/>
              <a:gd name="connsiteX14" fmla="*/ 7280695 w 7435970"/>
              <a:gd name="connsiteY14" fmla="*/ 3183147 h 3295954"/>
              <a:gd name="connsiteX15" fmla="*/ 7306574 w 7435970"/>
              <a:gd name="connsiteY15" fmla="*/ 3295291 h 3295954"/>
              <a:gd name="connsiteX16" fmla="*/ 7435970 w 7435970"/>
              <a:gd name="connsiteY16" fmla="*/ 3295291 h 3295954"/>
              <a:gd name="connsiteX0" fmla="*/ 0 w 7435970"/>
              <a:gd name="connsiteY0" fmla="*/ 0 h 3295954"/>
              <a:gd name="connsiteX1" fmla="*/ 3260785 w 7435970"/>
              <a:gd name="connsiteY1" fmla="*/ 2846716 h 3295954"/>
              <a:gd name="connsiteX2" fmla="*/ 3441940 w 7435970"/>
              <a:gd name="connsiteY2" fmla="*/ 2863969 h 3295954"/>
              <a:gd name="connsiteX3" fmla="*/ 3467819 w 7435970"/>
              <a:gd name="connsiteY3" fmla="*/ 2907102 h 3295954"/>
              <a:gd name="connsiteX4" fmla="*/ 3631721 w 7435970"/>
              <a:gd name="connsiteY4" fmla="*/ 2889848 h 3295954"/>
              <a:gd name="connsiteX5" fmla="*/ 3640348 w 7435970"/>
              <a:gd name="connsiteY5" fmla="*/ 2932980 h 3295954"/>
              <a:gd name="connsiteX6" fmla="*/ 3795623 w 7435970"/>
              <a:gd name="connsiteY6" fmla="*/ 2941607 h 3295954"/>
              <a:gd name="connsiteX7" fmla="*/ 3804249 w 7435970"/>
              <a:gd name="connsiteY7" fmla="*/ 2984738 h 3295954"/>
              <a:gd name="connsiteX8" fmla="*/ 4485737 w 7435970"/>
              <a:gd name="connsiteY8" fmla="*/ 2984739 h 3295954"/>
              <a:gd name="connsiteX9" fmla="*/ 4477110 w 7435970"/>
              <a:gd name="connsiteY9" fmla="*/ 3036498 h 3295954"/>
              <a:gd name="connsiteX10" fmla="*/ 5011948 w 7435970"/>
              <a:gd name="connsiteY10" fmla="*/ 3053750 h 3295954"/>
              <a:gd name="connsiteX11" fmla="*/ 5003322 w 7435970"/>
              <a:gd name="connsiteY11" fmla="*/ 3131388 h 3295954"/>
              <a:gd name="connsiteX12" fmla="*/ 5158597 w 7435970"/>
              <a:gd name="connsiteY12" fmla="*/ 3114135 h 3295954"/>
              <a:gd name="connsiteX13" fmla="*/ 5175850 w 7435970"/>
              <a:gd name="connsiteY13" fmla="*/ 3183146 h 3295954"/>
              <a:gd name="connsiteX14" fmla="*/ 7280695 w 7435970"/>
              <a:gd name="connsiteY14" fmla="*/ 3183147 h 3295954"/>
              <a:gd name="connsiteX15" fmla="*/ 7306574 w 7435970"/>
              <a:gd name="connsiteY15" fmla="*/ 3295291 h 3295954"/>
              <a:gd name="connsiteX16" fmla="*/ 7435970 w 7435970"/>
              <a:gd name="connsiteY16" fmla="*/ 3295291 h 3295954"/>
              <a:gd name="connsiteX0" fmla="*/ 0 w 7435970"/>
              <a:gd name="connsiteY0" fmla="*/ 0 h 3295954"/>
              <a:gd name="connsiteX1" fmla="*/ 3217653 w 7435970"/>
              <a:gd name="connsiteY1" fmla="*/ 2820837 h 3295954"/>
              <a:gd name="connsiteX2" fmla="*/ 3260785 w 7435970"/>
              <a:gd name="connsiteY2" fmla="*/ 2846716 h 3295954"/>
              <a:gd name="connsiteX3" fmla="*/ 3441940 w 7435970"/>
              <a:gd name="connsiteY3" fmla="*/ 2863969 h 3295954"/>
              <a:gd name="connsiteX4" fmla="*/ 3467819 w 7435970"/>
              <a:gd name="connsiteY4" fmla="*/ 2907102 h 3295954"/>
              <a:gd name="connsiteX5" fmla="*/ 3631721 w 7435970"/>
              <a:gd name="connsiteY5" fmla="*/ 2889848 h 3295954"/>
              <a:gd name="connsiteX6" fmla="*/ 3640348 w 7435970"/>
              <a:gd name="connsiteY6" fmla="*/ 2932980 h 3295954"/>
              <a:gd name="connsiteX7" fmla="*/ 3795623 w 7435970"/>
              <a:gd name="connsiteY7" fmla="*/ 2941607 h 3295954"/>
              <a:gd name="connsiteX8" fmla="*/ 3804249 w 7435970"/>
              <a:gd name="connsiteY8" fmla="*/ 2984738 h 3295954"/>
              <a:gd name="connsiteX9" fmla="*/ 4485737 w 7435970"/>
              <a:gd name="connsiteY9" fmla="*/ 2984739 h 3295954"/>
              <a:gd name="connsiteX10" fmla="*/ 4477110 w 7435970"/>
              <a:gd name="connsiteY10" fmla="*/ 3036498 h 3295954"/>
              <a:gd name="connsiteX11" fmla="*/ 5011948 w 7435970"/>
              <a:gd name="connsiteY11" fmla="*/ 3053750 h 3295954"/>
              <a:gd name="connsiteX12" fmla="*/ 5003322 w 7435970"/>
              <a:gd name="connsiteY12" fmla="*/ 3131388 h 3295954"/>
              <a:gd name="connsiteX13" fmla="*/ 5158597 w 7435970"/>
              <a:gd name="connsiteY13" fmla="*/ 3114135 h 3295954"/>
              <a:gd name="connsiteX14" fmla="*/ 5175850 w 7435970"/>
              <a:gd name="connsiteY14" fmla="*/ 3183146 h 3295954"/>
              <a:gd name="connsiteX15" fmla="*/ 7280695 w 7435970"/>
              <a:gd name="connsiteY15" fmla="*/ 3183147 h 3295954"/>
              <a:gd name="connsiteX16" fmla="*/ 7306574 w 7435970"/>
              <a:gd name="connsiteY16" fmla="*/ 3295291 h 3295954"/>
              <a:gd name="connsiteX17" fmla="*/ 7435970 w 7435970"/>
              <a:gd name="connsiteY17" fmla="*/ 3295291 h 3295954"/>
              <a:gd name="connsiteX0" fmla="*/ 0 w 7435970"/>
              <a:gd name="connsiteY0" fmla="*/ 0 h 3295954"/>
              <a:gd name="connsiteX1" fmla="*/ 3269412 w 7435970"/>
              <a:gd name="connsiteY1" fmla="*/ 2812211 h 3295954"/>
              <a:gd name="connsiteX2" fmla="*/ 3260785 w 7435970"/>
              <a:gd name="connsiteY2" fmla="*/ 2846716 h 3295954"/>
              <a:gd name="connsiteX3" fmla="*/ 3441940 w 7435970"/>
              <a:gd name="connsiteY3" fmla="*/ 2863969 h 3295954"/>
              <a:gd name="connsiteX4" fmla="*/ 3467819 w 7435970"/>
              <a:gd name="connsiteY4" fmla="*/ 2907102 h 3295954"/>
              <a:gd name="connsiteX5" fmla="*/ 3631721 w 7435970"/>
              <a:gd name="connsiteY5" fmla="*/ 2889848 h 3295954"/>
              <a:gd name="connsiteX6" fmla="*/ 3640348 w 7435970"/>
              <a:gd name="connsiteY6" fmla="*/ 2932980 h 3295954"/>
              <a:gd name="connsiteX7" fmla="*/ 3795623 w 7435970"/>
              <a:gd name="connsiteY7" fmla="*/ 2941607 h 3295954"/>
              <a:gd name="connsiteX8" fmla="*/ 3804249 w 7435970"/>
              <a:gd name="connsiteY8" fmla="*/ 2984738 h 3295954"/>
              <a:gd name="connsiteX9" fmla="*/ 4485737 w 7435970"/>
              <a:gd name="connsiteY9" fmla="*/ 2984739 h 3295954"/>
              <a:gd name="connsiteX10" fmla="*/ 4477110 w 7435970"/>
              <a:gd name="connsiteY10" fmla="*/ 3036498 h 3295954"/>
              <a:gd name="connsiteX11" fmla="*/ 5011948 w 7435970"/>
              <a:gd name="connsiteY11" fmla="*/ 3053750 h 3295954"/>
              <a:gd name="connsiteX12" fmla="*/ 5003322 w 7435970"/>
              <a:gd name="connsiteY12" fmla="*/ 3131388 h 3295954"/>
              <a:gd name="connsiteX13" fmla="*/ 5158597 w 7435970"/>
              <a:gd name="connsiteY13" fmla="*/ 3114135 h 3295954"/>
              <a:gd name="connsiteX14" fmla="*/ 5175850 w 7435970"/>
              <a:gd name="connsiteY14" fmla="*/ 3183146 h 3295954"/>
              <a:gd name="connsiteX15" fmla="*/ 7280695 w 7435970"/>
              <a:gd name="connsiteY15" fmla="*/ 3183147 h 3295954"/>
              <a:gd name="connsiteX16" fmla="*/ 7306574 w 7435970"/>
              <a:gd name="connsiteY16" fmla="*/ 3295291 h 3295954"/>
              <a:gd name="connsiteX17" fmla="*/ 7435970 w 7435970"/>
              <a:gd name="connsiteY17" fmla="*/ 3295291 h 3295954"/>
              <a:gd name="connsiteX0" fmla="*/ 0 w 7435970"/>
              <a:gd name="connsiteY0" fmla="*/ 0 h 3295954"/>
              <a:gd name="connsiteX1" fmla="*/ 3088257 w 7435970"/>
              <a:gd name="connsiteY1" fmla="*/ 2656935 h 3295954"/>
              <a:gd name="connsiteX2" fmla="*/ 3269412 w 7435970"/>
              <a:gd name="connsiteY2" fmla="*/ 2812211 h 3295954"/>
              <a:gd name="connsiteX3" fmla="*/ 3260785 w 7435970"/>
              <a:gd name="connsiteY3" fmla="*/ 2846716 h 3295954"/>
              <a:gd name="connsiteX4" fmla="*/ 3441940 w 7435970"/>
              <a:gd name="connsiteY4" fmla="*/ 2863969 h 3295954"/>
              <a:gd name="connsiteX5" fmla="*/ 3467819 w 7435970"/>
              <a:gd name="connsiteY5" fmla="*/ 2907102 h 3295954"/>
              <a:gd name="connsiteX6" fmla="*/ 3631721 w 7435970"/>
              <a:gd name="connsiteY6" fmla="*/ 2889848 h 3295954"/>
              <a:gd name="connsiteX7" fmla="*/ 3640348 w 7435970"/>
              <a:gd name="connsiteY7" fmla="*/ 2932980 h 3295954"/>
              <a:gd name="connsiteX8" fmla="*/ 3795623 w 7435970"/>
              <a:gd name="connsiteY8" fmla="*/ 2941607 h 3295954"/>
              <a:gd name="connsiteX9" fmla="*/ 3804249 w 7435970"/>
              <a:gd name="connsiteY9" fmla="*/ 2984738 h 3295954"/>
              <a:gd name="connsiteX10" fmla="*/ 4485737 w 7435970"/>
              <a:gd name="connsiteY10" fmla="*/ 2984739 h 3295954"/>
              <a:gd name="connsiteX11" fmla="*/ 4477110 w 7435970"/>
              <a:gd name="connsiteY11" fmla="*/ 3036498 h 3295954"/>
              <a:gd name="connsiteX12" fmla="*/ 5011948 w 7435970"/>
              <a:gd name="connsiteY12" fmla="*/ 3053750 h 3295954"/>
              <a:gd name="connsiteX13" fmla="*/ 5003322 w 7435970"/>
              <a:gd name="connsiteY13" fmla="*/ 3131388 h 3295954"/>
              <a:gd name="connsiteX14" fmla="*/ 5158597 w 7435970"/>
              <a:gd name="connsiteY14" fmla="*/ 3114135 h 3295954"/>
              <a:gd name="connsiteX15" fmla="*/ 5175850 w 7435970"/>
              <a:gd name="connsiteY15" fmla="*/ 3183146 h 3295954"/>
              <a:gd name="connsiteX16" fmla="*/ 7280695 w 7435970"/>
              <a:gd name="connsiteY16" fmla="*/ 3183147 h 3295954"/>
              <a:gd name="connsiteX17" fmla="*/ 7306574 w 7435970"/>
              <a:gd name="connsiteY17" fmla="*/ 3295291 h 3295954"/>
              <a:gd name="connsiteX18" fmla="*/ 7435970 w 7435970"/>
              <a:gd name="connsiteY18" fmla="*/ 3295291 h 3295954"/>
              <a:gd name="connsiteX0" fmla="*/ 0 w 7435970"/>
              <a:gd name="connsiteY0" fmla="*/ 0 h 3295954"/>
              <a:gd name="connsiteX1" fmla="*/ 2984740 w 7435970"/>
              <a:gd name="connsiteY1" fmla="*/ 2820837 h 3295954"/>
              <a:gd name="connsiteX2" fmla="*/ 3269412 w 7435970"/>
              <a:gd name="connsiteY2" fmla="*/ 2812211 h 3295954"/>
              <a:gd name="connsiteX3" fmla="*/ 3260785 w 7435970"/>
              <a:gd name="connsiteY3" fmla="*/ 2846716 h 3295954"/>
              <a:gd name="connsiteX4" fmla="*/ 3441940 w 7435970"/>
              <a:gd name="connsiteY4" fmla="*/ 2863969 h 3295954"/>
              <a:gd name="connsiteX5" fmla="*/ 3467819 w 7435970"/>
              <a:gd name="connsiteY5" fmla="*/ 2907102 h 3295954"/>
              <a:gd name="connsiteX6" fmla="*/ 3631721 w 7435970"/>
              <a:gd name="connsiteY6" fmla="*/ 2889848 h 3295954"/>
              <a:gd name="connsiteX7" fmla="*/ 3640348 w 7435970"/>
              <a:gd name="connsiteY7" fmla="*/ 2932980 h 3295954"/>
              <a:gd name="connsiteX8" fmla="*/ 3795623 w 7435970"/>
              <a:gd name="connsiteY8" fmla="*/ 2941607 h 3295954"/>
              <a:gd name="connsiteX9" fmla="*/ 3804249 w 7435970"/>
              <a:gd name="connsiteY9" fmla="*/ 2984738 h 3295954"/>
              <a:gd name="connsiteX10" fmla="*/ 4485737 w 7435970"/>
              <a:gd name="connsiteY10" fmla="*/ 2984739 h 3295954"/>
              <a:gd name="connsiteX11" fmla="*/ 4477110 w 7435970"/>
              <a:gd name="connsiteY11" fmla="*/ 3036498 h 3295954"/>
              <a:gd name="connsiteX12" fmla="*/ 5011948 w 7435970"/>
              <a:gd name="connsiteY12" fmla="*/ 3053750 h 3295954"/>
              <a:gd name="connsiteX13" fmla="*/ 5003322 w 7435970"/>
              <a:gd name="connsiteY13" fmla="*/ 3131388 h 3295954"/>
              <a:gd name="connsiteX14" fmla="*/ 5158597 w 7435970"/>
              <a:gd name="connsiteY14" fmla="*/ 3114135 h 3295954"/>
              <a:gd name="connsiteX15" fmla="*/ 5175850 w 7435970"/>
              <a:gd name="connsiteY15" fmla="*/ 3183146 h 3295954"/>
              <a:gd name="connsiteX16" fmla="*/ 7280695 w 7435970"/>
              <a:gd name="connsiteY16" fmla="*/ 3183147 h 3295954"/>
              <a:gd name="connsiteX17" fmla="*/ 7306574 w 7435970"/>
              <a:gd name="connsiteY17" fmla="*/ 3295291 h 3295954"/>
              <a:gd name="connsiteX18" fmla="*/ 7435970 w 7435970"/>
              <a:gd name="connsiteY18" fmla="*/ 3295291 h 3295954"/>
              <a:gd name="connsiteX0" fmla="*/ 0 w 7435970"/>
              <a:gd name="connsiteY0" fmla="*/ 0 h 3295954"/>
              <a:gd name="connsiteX1" fmla="*/ 2941608 w 7435970"/>
              <a:gd name="connsiteY1" fmla="*/ 2786331 h 3295954"/>
              <a:gd name="connsiteX2" fmla="*/ 2984740 w 7435970"/>
              <a:gd name="connsiteY2" fmla="*/ 2820837 h 3295954"/>
              <a:gd name="connsiteX3" fmla="*/ 3269412 w 7435970"/>
              <a:gd name="connsiteY3" fmla="*/ 2812211 h 3295954"/>
              <a:gd name="connsiteX4" fmla="*/ 3260785 w 7435970"/>
              <a:gd name="connsiteY4" fmla="*/ 2846716 h 3295954"/>
              <a:gd name="connsiteX5" fmla="*/ 3441940 w 7435970"/>
              <a:gd name="connsiteY5" fmla="*/ 2863969 h 3295954"/>
              <a:gd name="connsiteX6" fmla="*/ 3467819 w 7435970"/>
              <a:gd name="connsiteY6" fmla="*/ 2907102 h 3295954"/>
              <a:gd name="connsiteX7" fmla="*/ 3631721 w 7435970"/>
              <a:gd name="connsiteY7" fmla="*/ 2889848 h 3295954"/>
              <a:gd name="connsiteX8" fmla="*/ 3640348 w 7435970"/>
              <a:gd name="connsiteY8" fmla="*/ 2932980 h 3295954"/>
              <a:gd name="connsiteX9" fmla="*/ 3795623 w 7435970"/>
              <a:gd name="connsiteY9" fmla="*/ 2941607 h 3295954"/>
              <a:gd name="connsiteX10" fmla="*/ 3804249 w 7435970"/>
              <a:gd name="connsiteY10" fmla="*/ 2984738 h 3295954"/>
              <a:gd name="connsiteX11" fmla="*/ 4485737 w 7435970"/>
              <a:gd name="connsiteY11" fmla="*/ 2984739 h 3295954"/>
              <a:gd name="connsiteX12" fmla="*/ 4477110 w 7435970"/>
              <a:gd name="connsiteY12" fmla="*/ 3036498 h 3295954"/>
              <a:gd name="connsiteX13" fmla="*/ 5011948 w 7435970"/>
              <a:gd name="connsiteY13" fmla="*/ 3053750 h 3295954"/>
              <a:gd name="connsiteX14" fmla="*/ 5003322 w 7435970"/>
              <a:gd name="connsiteY14" fmla="*/ 3131388 h 3295954"/>
              <a:gd name="connsiteX15" fmla="*/ 5158597 w 7435970"/>
              <a:gd name="connsiteY15" fmla="*/ 3114135 h 3295954"/>
              <a:gd name="connsiteX16" fmla="*/ 5175850 w 7435970"/>
              <a:gd name="connsiteY16" fmla="*/ 3183146 h 3295954"/>
              <a:gd name="connsiteX17" fmla="*/ 7280695 w 7435970"/>
              <a:gd name="connsiteY17" fmla="*/ 3183147 h 3295954"/>
              <a:gd name="connsiteX18" fmla="*/ 7306574 w 7435970"/>
              <a:gd name="connsiteY18" fmla="*/ 3295291 h 3295954"/>
              <a:gd name="connsiteX19" fmla="*/ 7435970 w 7435970"/>
              <a:gd name="connsiteY19" fmla="*/ 3295291 h 3295954"/>
              <a:gd name="connsiteX0" fmla="*/ 0 w 7435970"/>
              <a:gd name="connsiteY0" fmla="*/ 0 h 3295954"/>
              <a:gd name="connsiteX1" fmla="*/ 2984740 w 7435970"/>
              <a:gd name="connsiteY1" fmla="*/ 2786331 h 3295954"/>
              <a:gd name="connsiteX2" fmla="*/ 2984740 w 7435970"/>
              <a:gd name="connsiteY2" fmla="*/ 2820837 h 3295954"/>
              <a:gd name="connsiteX3" fmla="*/ 3269412 w 7435970"/>
              <a:gd name="connsiteY3" fmla="*/ 2812211 h 3295954"/>
              <a:gd name="connsiteX4" fmla="*/ 3260785 w 7435970"/>
              <a:gd name="connsiteY4" fmla="*/ 2846716 h 3295954"/>
              <a:gd name="connsiteX5" fmla="*/ 3441940 w 7435970"/>
              <a:gd name="connsiteY5" fmla="*/ 2863969 h 3295954"/>
              <a:gd name="connsiteX6" fmla="*/ 3467819 w 7435970"/>
              <a:gd name="connsiteY6" fmla="*/ 2907102 h 3295954"/>
              <a:gd name="connsiteX7" fmla="*/ 3631721 w 7435970"/>
              <a:gd name="connsiteY7" fmla="*/ 2889848 h 3295954"/>
              <a:gd name="connsiteX8" fmla="*/ 3640348 w 7435970"/>
              <a:gd name="connsiteY8" fmla="*/ 2932980 h 3295954"/>
              <a:gd name="connsiteX9" fmla="*/ 3795623 w 7435970"/>
              <a:gd name="connsiteY9" fmla="*/ 2941607 h 3295954"/>
              <a:gd name="connsiteX10" fmla="*/ 3804249 w 7435970"/>
              <a:gd name="connsiteY10" fmla="*/ 2984738 h 3295954"/>
              <a:gd name="connsiteX11" fmla="*/ 4485737 w 7435970"/>
              <a:gd name="connsiteY11" fmla="*/ 2984739 h 3295954"/>
              <a:gd name="connsiteX12" fmla="*/ 4477110 w 7435970"/>
              <a:gd name="connsiteY12" fmla="*/ 3036498 h 3295954"/>
              <a:gd name="connsiteX13" fmla="*/ 5011948 w 7435970"/>
              <a:gd name="connsiteY13" fmla="*/ 3053750 h 3295954"/>
              <a:gd name="connsiteX14" fmla="*/ 5003322 w 7435970"/>
              <a:gd name="connsiteY14" fmla="*/ 3131388 h 3295954"/>
              <a:gd name="connsiteX15" fmla="*/ 5158597 w 7435970"/>
              <a:gd name="connsiteY15" fmla="*/ 3114135 h 3295954"/>
              <a:gd name="connsiteX16" fmla="*/ 5175850 w 7435970"/>
              <a:gd name="connsiteY16" fmla="*/ 3183146 h 3295954"/>
              <a:gd name="connsiteX17" fmla="*/ 7280695 w 7435970"/>
              <a:gd name="connsiteY17" fmla="*/ 3183147 h 3295954"/>
              <a:gd name="connsiteX18" fmla="*/ 7306574 w 7435970"/>
              <a:gd name="connsiteY18" fmla="*/ 3295291 h 3295954"/>
              <a:gd name="connsiteX19" fmla="*/ 7435970 w 7435970"/>
              <a:gd name="connsiteY19" fmla="*/ 3295291 h 3295954"/>
              <a:gd name="connsiteX0" fmla="*/ 0 w 7435970"/>
              <a:gd name="connsiteY0" fmla="*/ 0 h 3295954"/>
              <a:gd name="connsiteX1" fmla="*/ 2941608 w 7435970"/>
              <a:gd name="connsiteY1" fmla="*/ 2760452 h 3295954"/>
              <a:gd name="connsiteX2" fmla="*/ 2984740 w 7435970"/>
              <a:gd name="connsiteY2" fmla="*/ 2786331 h 3295954"/>
              <a:gd name="connsiteX3" fmla="*/ 2984740 w 7435970"/>
              <a:gd name="connsiteY3" fmla="*/ 2820837 h 3295954"/>
              <a:gd name="connsiteX4" fmla="*/ 3269412 w 7435970"/>
              <a:gd name="connsiteY4" fmla="*/ 2812211 h 3295954"/>
              <a:gd name="connsiteX5" fmla="*/ 3260785 w 7435970"/>
              <a:gd name="connsiteY5" fmla="*/ 2846716 h 3295954"/>
              <a:gd name="connsiteX6" fmla="*/ 3441940 w 7435970"/>
              <a:gd name="connsiteY6" fmla="*/ 2863969 h 3295954"/>
              <a:gd name="connsiteX7" fmla="*/ 3467819 w 7435970"/>
              <a:gd name="connsiteY7" fmla="*/ 2907102 h 3295954"/>
              <a:gd name="connsiteX8" fmla="*/ 3631721 w 7435970"/>
              <a:gd name="connsiteY8" fmla="*/ 2889848 h 3295954"/>
              <a:gd name="connsiteX9" fmla="*/ 3640348 w 7435970"/>
              <a:gd name="connsiteY9" fmla="*/ 2932980 h 3295954"/>
              <a:gd name="connsiteX10" fmla="*/ 3795623 w 7435970"/>
              <a:gd name="connsiteY10" fmla="*/ 2941607 h 3295954"/>
              <a:gd name="connsiteX11" fmla="*/ 3804249 w 7435970"/>
              <a:gd name="connsiteY11" fmla="*/ 2984738 h 3295954"/>
              <a:gd name="connsiteX12" fmla="*/ 4485737 w 7435970"/>
              <a:gd name="connsiteY12" fmla="*/ 2984739 h 3295954"/>
              <a:gd name="connsiteX13" fmla="*/ 4477110 w 7435970"/>
              <a:gd name="connsiteY13" fmla="*/ 3036498 h 3295954"/>
              <a:gd name="connsiteX14" fmla="*/ 5011948 w 7435970"/>
              <a:gd name="connsiteY14" fmla="*/ 3053750 h 3295954"/>
              <a:gd name="connsiteX15" fmla="*/ 5003322 w 7435970"/>
              <a:gd name="connsiteY15" fmla="*/ 3131388 h 3295954"/>
              <a:gd name="connsiteX16" fmla="*/ 5158597 w 7435970"/>
              <a:gd name="connsiteY16" fmla="*/ 3114135 h 3295954"/>
              <a:gd name="connsiteX17" fmla="*/ 5175850 w 7435970"/>
              <a:gd name="connsiteY17" fmla="*/ 3183146 h 3295954"/>
              <a:gd name="connsiteX18" fmla="*/ 7280695 w 7435970"/>
              <a:gd name="connsiteY18" fmla="*/ 3183147 h 3295954"/>
              <a:gd name="connsiteX19" fmla="*/ 7306574 w 7435970"/>
              <a:gd name="connsiteY19" fmla="*/ 3295291 h 3295954"/>
              <a:gd name="connsiteX20" fmla="*/ 7435970 w 7435970"/>
              <a:gd name="connsiteY20" fmla="*/ 3295291 h 3295954"/>
              <a:gd name="connsiteX0" fmla="*/ 0 w 7435970"/>
              <a:gd name="connsiteY0" fmla="*/ 0 h 3295954"/>
              <a:gd name="connsiteX1" fmla="*/ 2898476 w 7435970"/>
              <a:gd name="connsiteY1" fmla="*/ 2751826 h 3295954"/>
              <a:gd name="connsiteX2" fmla="*/ 2984740 w 7435970"/>
              <a:gd name="connsiteY2" fmla="*/ 2786331 h 3295954"/>
              <a:gd name="connsiteX3" fmla="*/ 2984740 w 7435970"/>
              <a:gd name="connsiteY3" fmla="*/ 2820837 h 3295954"/>
              <a:gd name="connsiteX4" fmla="*/ 3269412 w 7435970"/>
              <a:gd name="connsiteY4" fmla="*/ 2812211 h 3295954"/>
              <a:gd name="connsiteX5" fmla="*/ 3260785 w 7435970"/>
              <a:gd name="connsiteY5" fmla="*/ 2846716 h 3295954"/>
              <a:gd name="connsiteX6" fmla="*/ 3441940 w 7435970"/>
              <a:gd name="connsiteY6" fmla="*/ 2863969 h 3295954"/>
              <a:gd name="connsiteX7" fmla="*/ 3467819 w 7435970"/>
              <a:gd name="connsiteY7" fmla="*/ 2907102 h 3295954"/>
              <a:gd name="connsiteX8" fmla="*/ 3631721 w 7435970"/>
              <a:gd name="connsiteY8" fmla="*/ 2889848 h 3295954"/>
              <a:gd name="connsiteX9" fmla="*/ 3640348 w 7435970"/>
              <a:gd name="connsiteY9" fmla="*/ 2932980 h 3295954"/>
              <a:gd name="connsiteX10" fmla="*/ 3795623 w 7435970"/>
              <a:gd name="connsiteY10" fmla="*/ 2941607 h 3295954"/>
              <a:gd name="connsiteX11" fmla="*/ 3804249 w 7435970"/>
              <a:gd name="connsiteY11" fmla="*/ 2984738 h 3295954"/>
              <a:gd name="connsiteX12" fmla="*/ 4485737 w 7435970"/>
              <a:gd name="connsiteY12" fmla="*/ 2984739 h 3295954"/>
              <a:gd name="connsiteX13" fmla="*/ 4477110 w 7435970"/>
              <a:gd name="connsiteY13" fmla="*/ 3036498 h 3295954"/>
              <a:gd name="connsiteX14" fmla="*/ 5011948 w 7435970"/>
              <a:gd name="connsiteY14" fmla="*/ 3053750 h 3295954"/>
              <a:gd name="connsiteX15" fmla="*/ 5003322 w 7435970"/>
              <a:gd name="connsiteY15" fmla="*/ 3131388 h 3295954"/>
              <a:gd name="connsiteX16" fmla="*/ 5158597 w 7435970"/>
              <a:gd name="connsiteY16" fmla="*/ 3114135 h 3295954"/>
              <a:gd name="connsiteX17" fmla="*/ 5175850 w 7435970"/>
              <a:gd name="connsiteY17" fmla="*/ 3183146 h 3295954"/>
              <a:gd name="connsiteX18" fmla="*/ 7280695 w 7435970"/>
              <a:gd name="connsiteY18" fmla="*/ 3183147 h 3295954"/>
              <a:gd name="connsiteX19" fmla="*/ 7306574 w 7435970"/>
              <a:gd name="connsiteY19" fmla="*/ 3295291 h 3295954"/>
              <a:gd name="connsiteX20" fmla="*/ 7435970 w 7435970"/>
              <a:gd name="connsiteY20" fmla="*/ 3295291 h 3295954"/>
              <a:gd name="connsiteX0" fmla="*/ 0 w 7435970"/>
              <a:gd name="connsiteY0" fmla="*/ 0 h 3295954"/>
              <a:gd name="connsiteX1" fmla="*/ 2846717 w 7435970"/>
              <a:gd name="connsiteY1" fmla="*/ 2708693 h 3295954"/>
              <a:gd name="connsiteX2" fmla="*/ 2898476 w 7435970"/>
              <a:gd name="connsiteY2" fmla="*/ 2751826 h 3295954"/>
              <a:gd name="connsiteX3" fmla="*/ 2984740 w 7435970"/>
              <a:gd name="connsiteY3" fmla="*/ 2786331 h 3295954"/>
              <a:gd name="connsiteX4" fmla="*/ 2984740 w 7435970"/>
              <a:gd name="connsiteY4" fmla="*/ 2820837 h 3295954"/>
              <a:gd name="connsiteX5" fmla="*/ 3269412 w 7435970"/>
              <a:gd name="connsiteY5" fmla="*/ 2812211 h 3295954"/>
              <a:gd name="connsiteX6" fmla="*/ 3260785 w 7435970"/>
              <a:gd name="connsiteY6" fmla="*/ 2846716 h 3295954"/>
              <a:gd name="connsiteX7" fmla="*/ 3441940 w 7435970"/>
              <a:gd name="connsiteY7" fmla="*/ 2863969 h 3295954"/>
              <a:gd name="connsiteX8" fmla="*/ 3467819 w 7435970"/>
              <a:gd name="connsiteY8" fmla="*/ 2907102 h 3295954"/>
              <a:gd name="connsiteX9" fmla="*/ 3631721 w 7435970"/>
              <a:gd name="connsiteY9" fmla="*/ 2889848 h 3295954"/>
              <a:gd name="connsiteX10" fmla="*/ 3640348 w 7435970"/>
              <a:gd name="connsiteY10" fmla="*/ 2932980 h 3295954"/>
              <a:gd name="connsiteX11" fmla="*/ 3795623 w 7435970"/>
              <a:gd name="connsiteY11" fmla="*/ 2941607 h 3295954"/>
              <a:gd name="connsiteX12" fmla="*/ 3804249 w 7435970"/>
              <a:gd name="connsiteY12" fmla="*/ 2984738 h 3295954"/>
              <a:gd name="connsiteX13" fmla="*/ 4485737 w 7435970"/>
              <a:gd name="connsiteY13" fmla="*/ 2984739 h 3295954"/>
              <a:gd name="connsiteX14" fmla="*/ 4477110 w 7435970"/>
              <a:gd name="connsiteY14" fmla="*/ 3036498 h 3295954"/>
              <a:gd name="connsiteX15" fmla="*/ 5011948 w 7435970"/>
              <a:gd name="connsiteY15" fmla="*/ 3053750 h 3295954"/>
              <a:gd name="connsiteX16" fmla="*/ 5003322 w 7435970"/>
              <a:gd name="connsiteY16" fmla="*/ 3131388 h 3295954"/>
              <a:gd name="connsiteX17" fmla="*/ 5158597 w 7435970"/>
              <a:gd name="connsiteY17" fmla="*/ 3114135 h 3295954"/>
              <a:gd name="connsiteX18" fmla="*/ 5175850 w 7435970"/>
              <a:gd name="connsiteY18" fmla="*/ 3183146 h 3295954"/>
              <a:gd name="connsiteX19" fmla="*/ 7280695 w 7435970"/>
              <a:gd name="connsiteY19" fmla="*/ 3183147 h 3295954"/>
              <a:gd name="connsiteX20" fmla="*/ 7306574 w 7435970"/>
              <a:gd name="connsiteY20" fmla="*/ 3295291 h 3295954"/>
              <a:gd name="connsiteX21" fmla="*/ 7435970 w 7435970"/>
              <a:gd name="connsiteY21" fmla="*/ 3295291 h 3295954"/>
              <a:gd name="connsiteX0" fmla="*/ 0 w 7435970"/>
              <a:gd name="connsiteY0" fmla="*/ 0 h 3295954"/>
              <a:gd name="connsiteX1" fmla="*/ 2872597 w 7435970"/>
              <a:gd name="connsiteY1" fmla="*/ 2708693 h 3295954"/>
              <a:gd name="connsiteX2" fmla="*/ 2898476 w 7435970"/>
              <a:gd name="connsiteY2" fmla="*/ 2751826 h 3295954"/>
              <a:gd name="connsiteX3" fmla="*/ 2984740 w 7435970"/>
              <a:gd name="connsiteY3" fmla="*/ 2786331 h 3295954"/>
              <a:gd name="connsiteX4" fmla="*/ 2984740 w 7435970"/>
              <a:gd name="connsiteY4" fmla="*/ 2820837 h 3295954"/>
              <a:gd name="connsiteX5" fmla="*/ 3269412 w 7435970"/>
              <a:gd name="connsiteY5" fmla="*/ 2812211 h 3295954"/>
              <a:gd name="connsiteX6" fmla="*/ 3260785 w 7435970"/>
              <a:gd name="connsiteY6" fmla="*/ 2846716 h 3295954"/>
              <a:gd name="connsiteX7" fmla="*/ 3441940 w 7435970"/>
              <a:gd name="connsiteY7" fmla="*/ 2863969 h 3295954"/>
              <a:gd name="connsiteX8" fmla="*/ 3467819 w 7435970"/>
              <a:gd name="connsiteY8" fmla="*/ 2907102 h 3295954"/>
              <a:gd name="connsiteX9" fmla="*/ 3631721 w 7435970"/>
              <a:gd name="connsiteY9" fmla="*/ 2889848 h 3295954"/>
              <a:gd name="connsiteX10" fmla="*/ 3640348 w 7435970"/>
              <a:gd name="connsiteY10" fmla="*/ 2932980 h 3295954"/>
              <a:gd name="connsiteX11" fmla="*/ 3795623 w 7435970"/>
              <a:gd name="connsiteY11" fmla="*/ 2941607 h 3295954"/>
              <a:gd name="connsiteX12" fmla="*/ 3804249 w 7435970"/>
              <a:gd name="connsiteY12" fmla="*/ 2984738 h 3295954"/>
              <a:gd name="connsiteX13" fmla="*/ 4485737 w 7435970"/>
              <a:gd name="connsiteY13" fmla="*/ 2984739 h 3295954"/>
              <a:gd name="connsiteX14" fmla="*/ 4477110 w 7435970"/>
              <a:gd name="connsiteY14" fmla="*/ 3036498 h 3295954"/>
              <a:gd name="connsiteX15" fmla="*/ 5011948 w 7435970"/>
              <a:gd name="connsiteY15" fmla="*/ 3053750 h 3295954"/>
              <a:gd name="connsiteX16" fmla="*/ 5003322 w 7435970"/>
              <a:gd name="connsiteY16" fmla="*/ 3131388 h 3295954"/>
              <a:gd name="connsiteX17" fmla="*/ 5158597 w 7435970"/>
              <a:gd name="connsiteY17" fmla="*/ 3114135 h 3295954"/>
              <a:gd name="connsiteX18" fmla="*/ 5175850 w 7435970"/>
              <a:gd name="connsiteY18" fmla="*/ 3183146 h 3295954"/>
              <a:gd name="connsiteX19" fmla="*/ 7280695 w 7435970"/>
              <a:gd name="connsiteY19" fmla="*/ 3183147 h 3295954"/>
              <a:gd name="connsiteX20" fmla="*/ 7306574 w 7435970"/>
              <a:gd name="connsiteY20" fmla="*/ 3295291 h 3295954"/>
              <a:gd name="connsiteX21" fmla="*/ 7435970 w 7435970"/>
              <a:gd name="connsiteY21" fmla="*/ 3295291 h 3295954"/>
              <a:gd name="connsiteX0" fmla="*/ 0 w 7435970"/>
              <a:gd name="connsiteY0" fmla="*/ 0 h 3295954"/>
              <a:gd name="connsiteX1" fmla="*/ 2812212 w 7435970"/>
              <a:gd name="connsiteY1" fmla="*/ 2656935 h 3295954"/>
              <a:gd name="connsiteX2" fmla="*/ 2872597 w 7435970"/>
              <a:gd name="connsiteY2" fmla="*/ 2708693 h 3295954"/>
              <a:gd name="connsiteX3" fmla="*/ 2898476 w 7435970"/>
              <a:gd name="connsiteY3" fmla="*/ 2751826 h 3295954"/>
              <a:gd name="connsiteX4" fmla="*/ 2984740 w 7435970"/>
              <a:gd name="connsiteY4" fmla="*/ 2786331 h 3295954"/>
              <a:gd name="connsiteX5" fmla="*/ 2984740 w 7435970"/>
              <a:gd name="connsiteY5" fmla="*/ 2820837 h 3295954"/>
              <a:gd name="connsiteX6" fmla="*/ 3269412 w 7435970"/>
              <a:gd name="connsiteY6" fmla="*/ 2812211 h 3295954"/>
              <a:gd name="connsiteX7" fmla="*/ 3260785 w 7435970"/>
              <a:gd name="connsiteY7" fmla="*/ 2846716 h 3295954"/>
              <a:gd name="connsiteX8" fmla="*/ 3441940 w 7435970"/>
              <a:gd name="connsiteY8" fmla="*/ 2863969 h 3295954"/>
              <a:gd name="connsiteX9" fmla="*/ 3467819 w 7435970"/>
              <a:gd name="connsiteY9" fmla="*/ 2907102 h 3295954"/>
              <a:gd name="connsiteX10" fmla="*/ 3631721 w 7435970"/>
              <a:gd name="connsiteY10" fmla="*/ 2889848 h 3295954"/>
              <a:gd name="connsiteX11" fmla="*/ 3640348 w 7435970"/>
              <a:gd name="connsiteY11" fmla="*/ 2932980 h 3295954"/>
              <a:gd name="connsiteX12" fmla="*/ 3795623 w 7435970"/>
              <a:gd name="connsiteY12" fmla="*/ 2941607 h 3295954"/>
              <a:gd name="connsiteX13" fmla="*/ 3804249 w 7435970"/>
              <a:gd name="connsiteY13" fmla="*/ 2984738 h 3295954"/>
              <a:gd name="connsiteX14" fmla="*/ 4485737 w 7435970"/>
              <a:gd name="connsiteY14" fmla="*/ 2984739 h 3295954"/>
              <a:gd name="connsiteX15" fmla="*/ 4477110 w 7435970"/>
              <a:gd name="connsiteY15" fmla="*/ 3036498 h 3295954"/>
              <a:gd name="connsiteX16" fmla="*/ 5011948 w 7435970"/>
              <a:gd name="connsiteY16" fmla="*/ 3053750 h 3295954"/>
              <a:gd name="connsiteX17" fmla="*/ 5003322 w 7435970"/>
              <a:gd name="connsiteY17" fmla="*/ 3131388 h 3295954"/>
              <a:gd name="connsiteX18" fmla="*/ 5158597 w 7435970"/>
              <a:gd name="connsiteY18" fmla="*/ 3114135 h 3295954"/>
              <a:gd name="connsiteX19" fmla="*/ 5175850 w 7435970"/>
              <a:gd name="connsiteY19" fmla="*/ 3183146 h 3295954"/>
              <a:gd name="connsiteX20" fmla="*/ 7280695 w 7435970"/>
              <a:gd name="connsiteY20" fmla="*/ 3183147 h 3295954"/>
              <a:gd name="connsiteX21" fmla="*/ 7306574 w 7435970"/>
              <a:gd name="connsiteY21" fmla="*/ 3295291 h 3295954"/>
              <a:gd name="connsiteX22" fmla="*/ 7435970 w 7435970"/>
              <a:gd name="connsiteY22" fmla="*/ 3295291 h 3295954"/>
              <a:gd name="connsiteX0" fmla="*/ 0 w 7435970"/>
              <a:gd name="connsiteY0" fmla="*/ 0 h 3295954"/>
              <a:gd name="connsiteX1" fmla="*/ 2803586 w 7435970"/>
              <a:gd name="connsiteY1" fmla="*/ 2682814 h 3295954"/>
              <a:gd name="connsiteX2" fmla="*/ 2872597 w 7435970"/>
              <a:gd name="connsiteY2" fmla="*/ 2708693 h 3295954"/>
              <a:gd name="connsiteX3" fmla="*/ 2898476 w 7435970"/>
              <a:gd name="connsiteY3" fmla="*/ 2751826 h 3295954"/>
              <a:gd name="connsiteX4" fmla="*/ 2984740 w 7435970"/>
              <a:gd name="connsiteY4" fmla="*/ 2786331 h 3295954"/>
              <a:gd name="connsiteX5" fmla="*/ 2984740 w 7435970"/>
              <a:gd name="connsiteY5" fmla="*/ 2820837 h 3295954"/>
              <a:gd name="connsiteX6" fmla="*/ 3269412 w 7435970"/>
              <a:gd name="connsiteY6" fmla="*/ 2812211 h 3295954"/>
              <a:gd name="connsiteX7" fmla="*/ 3260785 w 7435970"/>
              <a:gd name="connsiteY7" fmla="*/ 2846716 h 3295954"/>
              <a:gd name="connsiteX8" fmla="*/ 3441940 w 7435970"/>
              <a:gd name="connsiteY8" fmla="*/ 2863969 h 3295954"/>
              <a:gd name="connsiteX9" fmla="*/ 3467819 w 7435970"/>
              <a:gd name="connsiteY9" fmla="*/ 2907102 h 3295954"/>
              <a:gd name="connsiteX10" fmla="*/ 3631721 w 7435970"/>
              <a:gd name="connsiteY10" fmla="*/ 2889848 h 3295954"/>
              <a:gd name="connsiteX11" fmla="*/ 3640348 w 7435970"/>
              <a:gd name="connsiteY11" fmla="*/ 2932980 h 3295954"/>
              <a:gd name="connsiteX12" fmla="*/ 3795623 w 7435970"/>
              <a:gd name="connsiteY12" fmla="*/ 2941607 h 3295954"/>
              <a:gd name="connsiteX13" fmla="*/ 3804249 w 7435970"/>
              <a:gd name="connsiteY13" fmla="*/ 2984738 h 3295954"/>
              <a:gd name="connsiteX14" fmla="*/ 4485737 w 7435970"/>
              <a:gd name="connsiteY14" fmla="*/ 2984739 h 3295954"/>
              <a:gd name="connsiteX15" fmla="*/ 4477110 w 7435970"/>
              <a:gd name="connsiteY15" fmla="*/ 3036498 h 3295954"/>
              <a:gd name="connsiteX16" fmla="*/ 5011948 w 7435970"/>
              <a:gd name="connsiteY16" fmla="*/ 3053750 h 3295954"/>
              <a:gd name="connsiteX17" fmla="*/ 5003322 w 7435970"/>
              <a:gd name="connsiteY17" fmla="*/ 3131388 h 3295954"/>
              <a:gd name="connsiteX18" fmla="*/ 5158597 w 7435970"/>
              <a:gd name="connsiteY18" fmla="*/ 3114135 h 3295954"/>
              <a:gd name="connsiteX19" fmla="*/ 5175850 w 7435970"/>
              <a:gd name="connsiteY19" fmla="*/ 3183146 h 3295954"/>
              <a:gd name="connsiteX20" fmla="*/ 7280695 w 7435970"/>
              <a:gd name="connsiteY20" fmla="*/ 3183147 h 3295954"/>
              <a:gd name="connsiteX21" fmla="*/ 7306574 w 7435970"/>
              <a:gd name="connsiteY21" fmla="*/ 3295291 h 3295954"/>
              <a:gd name="connsiteX22" fmla="*/ 7435970 w 7435970"/>
              <a:gd name="connsiteY22" fmla="*/ 3295291 h 3295954"/>
              <a:gd name="connsiteX0" fmla="*/ 0 w 7435970"/>
              <a:gd name="connsiteY0" fmla="*/ 0 h 3295954"/>
              <a:gd name="connsiteX1" fmla="*/ 2751827 w 7435970"/>
              <a:gd name="connsiteY1" fmla="*/ 2622429 h 3295954"/>
              <a:gd name="connsiteX2" fmla="*/ 2803586 w 7435970"/>
              <a:gd name="connsiteY2" fmla="*/ 2682814 h 3295954"/>
              <a:gd name="connsiteX3" fmla="*/ 2872597 w 7435970"/>
              <a:gd name="connsiteY3" fmla="*/ 2708693 h 3295954"/>
              <a:gd name="connsiteX4" fmla="*/ 2898476 w 7435970"/>
              <a:gd name="connsiteY4" fmla="*/ 2751826 h 3295954"/>
              <a:gd name="connsiteX5" fmla="*/ 2984740 w 7435970"/>
              <a:gd name="connsiteY5" fmla="*/ 2786331 h 3295954"/>
              <a:gd name="connsiteX6" fmla="*/ 2984740 w 7435970"/>
              <a:gd name="connsiteY6" fmla="*/ 2820837 h 3295954"/>
              <a:gd name="connsiteX7" fmla="*/ 3269412 w 7435970"/>
              <a:gd name="connsiteY7" fmla="*/ 2812211 h 3295954"/>
              <a:gd name="connsiteX8" fmla="*/ 3260785 w 7435970"/>
              <a:gd name="connsiteY8" fmla="*/ 2846716 h 3295954"/>
              <a:gd name="connsiteX9" fmla="*/ 3441940 w 7435970"/>
              <a:gd name="connsiteY9" fmla="*/ 2863969 h 3295954"/>
              <a:gd name="connsiteX10" fmla="*/ 3467819 w 7435970"/>
              <a:gd name="connsiteY10" fmla="*/ 2907102 h 3295954"/>
              <a:gd name="connsiteX11" fmla="*/ 3631721 w 7435970"/>
              <a:gd name="connsiteY11" fmla="*/ 2889848 h 3295954"/>
              <a:gd name="connsiteX12" fmla="*/ 3640348 w 7435970"/>
              <a:gd name="connsiteY12" fmla="*/ 2932980 h 3295954"/>
              <a:gd name="connsiteX13" fmla="*/ 3795623 w 7435970"/>
              <a:gd name="connsiteY13" fmla="*/ 2941607 h 3295954"/>
              <a:gd name="connsiteX14" fmla="*/ 3804249 w 7435970"/>
              <a:gd name="connsiteY14" fmla="*/ 2984738 h 3295954"/>
              <a:gd name="connsiteX15" fmla="*/ 4485737 w 7435970"/>
              <a:gd name="connsiteY15" fmla="*/ 2984739 h 3295954"/>
              <a:gd name="connsiteX16" fmla="*/ 4477110 w 7435970"/>
              <a:gd name="connsiteY16" fmla="*/ 3036498 h 3295954"/>
              <a:gd name="connsiteX17" fmla="*/ 5011948 w 7435970"/>
              <a:gd name="connsiteY17" fmla="*/ 3053750 h 3295954"/>
              <a:gd name="connsiteX18" fmla="*/ 5003322 w 7435970"/>
              <a:gd name="connsiteY18" fmla="*/ 3131388 h 3295954"/>
              <a:gd name="connsiteX19" fmla="*/ 5158597 w 7435970"/>
              <a:gd name="connsiteY19" fmla="*/ 3114135 h 3295954"/>
              <a:gd name="connsiteX20" fmla="*/ 5175850 w 7435970"/>
              <a:gd name="connsiteY20" fmla="*/ 3183146 h 3295954"/>
              <a:gd name="connsiteX21" fmla="*/ 7280695 w 7435970"/>
              <a:gd name="connsiteY21" fmla="*/ 3183147 h 3295954"/>
              <a:gd name="connsiteX22" fmla="*/ 7306574 w 7435970"/>
              <a:gd name="connsiteY22" fmla="*/ 3295291 h 3295954"/>
              <a:gd name="connsiteX23" fmla="*/ 7435970 w 7435970"/>
              <a:gd name="connsiteY23" fmla="*/ 3295291 h 3295954"/>
              <a:gd name="connsiteX0" fmla="*/ 0 w 7435970"/>
              <a:gd name="connsiteY0" fmla="*/ 0 h 3295954"/>
              <a:gd name="connsiteX1" fmla="*/ 2820839 w 7435970"/>
              <a:gd name="connsiteY1" fmla="*/ 2648309 h 3295954"/>
              <a:gd name="connsiteX2" fmla="*/ 2803586 w 7435970"/>
              <a:gd name="connsiteY2" fmla="*/ 2682814 h 3295954"/>
              <a:gd name="connsiteX3" fmla="*/ 2872597 w 7435970"/>
              <a:gd name="connsiteY3" fmla="*/ 2708693 h 3295954"/>
              <a:gd name="connsiteX4" fmla="*/ 2898476 w 7435970"/>
              <a:gd name="connsiteY4" fmla="*/ 2751826 h 3295954"/>
              <a:gd name="connsiteX5" fmla="*/ 2984740 w 7435970"/>
              <a:gd name="connsiteY5" fmla="*/ 2786331 h 3295954"/>
              <a:gd name="connsiteX6" fmla="*/ 2984740 w 7435970"/>
              <a:gd name="connsiteY6" fmla="*/ 2820837 h 3295954"/>
              <a:gd name="connsiteX7" fmla="*/ 3269412 w 7435970"/>
              <a:gd name="connsiteY7" fmla="*/ 2812211 h 3295954"/>
              <a:gd name="connsiteX8" fmla="*/ 3260785 w 7435970"/>
              <a:gd name="connsiteY8" fmla="*/ 2846716 h 3295954"/>
              <a:gd name="connsiteX9" fmla="*/ 3441940 w 7435970"/>
              <a:gd name="connsiteY9" fmla="*/ 2863969 h 3295954"/>
              <a:gd name="connsiteX10" fmla="*/ 3467819 w 7435970"/>
              <a:gd name="connsiteY10" fmla="*/ 2907102 h 3295954"/>
              <a:gd name="connsiteX11" fmla="*/ 3631721 w 7435970"/>
              <a:gd name="connsiteY11" fmla="*/ 2889848 h 3295954"/>
              <a:gd name="connsiteX12" fmla="*/ 3640348 w 7435970"/>
              <a:gd name="connsiteY12" fmla="*/ 2932980 h 3295954"/>
              <a:gd name="connsiteX13" fmla="*/ 3795623 w 7435970"/>
              <a:gd name="connsiteY13" fmla="*/ 2941607 h 3295954"/>
              <a:gd name="connsiteX14" fmla="*/ 3804249 w 7435970"/>
              <a:gd name="connsiteY14" fmla="*/ 2984738 h 3295954"/>
              <a:gd name="connsiteX15" fmla="*/ 4485737 w 7435970"/>
              <a:gd name="connsiteY15" fmla="*/ 2984739 h 3295954"/>
              <a:gd name="connsiteX16" fmla="*/ 4477110 w 7435970"/>
              <a:gd name="connsiteY16" fmla="*/ 3036498 h 3295954"/>
              <a:gd name="connsiteX17" fmla="*/ 5011948 w 7435970"/>
              <a:gd name="connsiteY17" fmla="*/ 3053750 h 3295954"/>
              <a:gd name="connsiteX18" fmla="*/ 5003322 w 7435970"/>
              <a:gd name="connsiteY18" fmla="*/ 3131388 h 3295954"/>
              <a:gd name="connsiteX19" fmla="*/ 5158597 w 7435970"/>
              <a:gd name="connsiteY19" fmla="*/ 3114135 h 3295954"/>
              <a:gd name="connsiteX20" fmla="*/ 5175850 w 7435970"/>
              <a:gd name="connsiteY20" fmla="*/ 3183146 h 3295954"/>
              <a:gd name="connsiteX21" fmla="*/ 7280695 w 7435970"/>
              <a:gd name="connsiteY21" fmla="*/ 3183147 h 3295954"/>
              <a:gd name="connsiteX22" fmla="*/ 7306574 w 7435970"/>
              <a:gd name="connsiteY22" fmla="*/ 3295291 h 3295954"/>
              <a:gd name="connsiteX23" fmla="*/ 7435970 w 7435970"/>
              <a:gd name="connsiteY23" fmla="*/ 3295291 h 3295954"/>
              <a:gd name="connsiteX0" fmla="*/ 0 w 7435970"/>
              <a:gd name="connsiteY0" fmla="*/ 0 h 3295954"/>
              <a:gd name="connsiteX1" fmla="*/ 2760453 w 7435970"/>
              <a:gd name="connsiteY1" fmla="*/ 2605176 h 3295954"/>
              <a:gd name="connsiteX2" fmla="*/ 2820839 w 7435970"/>
              <a:gd name="connsiteY2" fmla="*/ 2648309 h 3295954"/>
              <a:gd name="connsiteX3" fmla="*/ 2803586 w 7435970"/>
              <a:gd name="connsiteY3" fmla="*/ 2682814 h 3295954"/>
              <a:gd name="connsiteX4" fmla="*/ 2872597 w 7435970"/>
              <a:gd name="connsiteY4" fmla="*/ 2708693 h 3295954"/>
              <a:gd name="connsiteX5" fmla="*/ 2898476 w 7435970"/>
              <a:gd name="connsiteY5" fmla="*/ 2751826 h 3295954"/>
              <a:gd name="connsiteX6" fmla="*/ 2984740 w 7435970"/>
              <a:gd name="connsiteY6" fmla="*/ 2786331 h 3295954"/>
              <a:gd name="connsiteX7" fmla="*/ 2984740 w 7435970"/>
              <a:gd name="connsiteY7" fmla="*/ 2820837 h 3295954"/>
              <a:gd name="connsiteX8" fmla="*/ 3269412 w 7435970"/>
              <a:gd name="connsiteY8" fmla="*/ 2812211 h 3295954"/>
              <a:gd name="connsiteX9" fmla="*/ 3260785 w 7435970"/>
              <a:gd name="connsiteY9" fmla="*/ 2846716 h 3295954"/>
              <a:gd name="connsiteX10" fmla="*/ 3441940 w 7435970"/>
              <a:gd name="connsiteY10" fmla="*/ 2863969 h 3295954"/>
              <a:gd name="connsiteX11" fmla="*/ 3467819 w 7435970"/>
              <a:gd name="connsiteY11" fmla="*/ 2907102 h 3295954"/>
              <a:gd name="connsiteX12" fmla="*/ 3631721 w 7435970"/>
              <a:gd name="connsiteY12" fmla="*/ 2889848 h 3295954"/>
              <a:gd name="connsiteX13" fmla="*/ 3640348 w 7435970"/>
              <a:gd name="connsiteY13" fmla="*/ 2932980 h 3295954"/>
              <a:gd name="connsiteX14" fmla="*/ 3795623 w 7435970"/>
              <a:gd name="connsiteY14" fmla="*/ 2941607 h 3295954"/>
              <a:gd name="connsiteX15" fmla="*/ 3804249 w 7435970"/>
              <a:gd name="connsiteY15" fmla="*/ 2984738 h 3295954"/>
              <a:gd name="connsiteX16" fmla="*/ 4485737 w 7435970"/>
              <a:gd name="connsiteY16" fmla="*/ 2984739 h 3295954"/>
              <a:gd name="connsiteX17" fmla="*/ 4477110 w 7435970"/>
              <a:gd name="connsiteY17" fmla="*/ 3036498 h 3295954"/>
              <a:gd name="connsiteX18" fmla="*/ 5011948 w 7435970"/>
              <a:gd name="connsiteY18" fmla="*/ 3053750 h 3295954"/>
              <a:gd name="connsiteX19" fmla="*/ 5003322 w 7435970"/>
              <a:gd name="connsiteY19" fmla="*/ 3131388 h 3295954"/>
              <a:gd name="connsiteX20" fmla="*/ 5158597 w 7435970"/>
              <a:gd name="connsiteY20" fmla="*/ 3114135 h 3295954"/>
              <a:gd name="connsiteX21" fmla="*/ 5175850 w 7435970"/>
              <a:gd name="connsiteY21" fmla="*/ 3183146 h 3295954"/>
              <a:gd name="connsiteX22" fmla="*/ 7280695 w 7435970"/>
              <a:gd name="connsiteY22" fmla="*/ 3183147 h 3295954"/>
              <a:gd name="connsiteX23" fmla="*/ 7306574 w 7435970"/>
              <a:gd name="connsiteY23" fmla="*/ 3295291 h 3295954"/>
              <a:gd name="connsiteX24" fmla="*/ 7435970 w 7435970"/>
              <a:gd name="connsiteY24" fmla="*/ 3295291 h 3295954"/>
              <a:gd name="connsiteX0" fmla="*/ 0 w 7435970"/>
              <a:gd name="connsiteY0" fmla="*/ 0 h 3295954"/>
              <a:gd name="connsiteX1" fmla="*/ 2717321 w 7435970"/>
              <a:gd name="connsiteY1" fmla="*/ 2631055 h 3295954"/>
              <a:gd name="connsiteX2" fmla="*/ 2820839 w 7435970"/>
              <a:gd name="connsiteY2" fmla="*/ 2648309 h 3295954"/>
              <a:gd name="connsiteX3" fmla="*/ 2803586 w 7435970"/>
              <a:gd name="connsiteY3" fmla="*/ 2682814 h 3295954"/>
              <a:gd name="connsiteX4" fmla="*/ 2872597 w 7435970"/>
              <a:gd name="connsiteY4" fmla="*/ 2708693 h 3295954"/>
              <a:gd name="connsiteX5" fmla="*/ 2898476 w 7435970"/>
              <a:gd name="connsiteY5" fmla="*/ 2751826 h 3295954"/>
              <a:gd name="connsiteX6" fmla="*/ 2984740 w 7435970"/>
              <a:gd name="connsiteY6" fmla="*/ 2786331 h 3295954"/>
              <a:gd name="connsiteX7" fmla="*/ 2984740 w 7435970"/>
              <a:gd name="connsiteY7" fmla="*/ 2820837 h 3295954"/>
              <a:gd name="connsiteX8" fmla="*/ 3269412 w 7435970"/>
              <a:gd name="connsiteY8" fmla="*/ 2812211 h 3295954"/>
              <a:gd name="connsiteX9" fmla="*/ 3260785 w 7435970"/>
              <a:gd name="connsiteY9" fmla="*/ 2846716 h 3295954"/>
              <a:gd name="connsiteX10" fmla="*/ 3441940 w 7435970"/>
              <a:gd name="connsiteY10" fmla="*/ 2863969 h 3295954"/>
              <a:gd name="connsiteX11" fmla="*/ 3467819 w 7435970"/>
              <a:gd name="connsiteY11" fmla="*/ 2907102 h 3295954"/>
              <a:gd name="connsiteX12" fmla="*/ 3631721 w 7435970"/>
              <a:gd name="connsiteY12" fmla="*/ 2889848 h 3295954"/>
              <a:gd name="connsiteX13" fmla="*/ 3640348 w 7435970"/>
              <a:gd name="connsiteY13" fmla="*/ 2932980 h 3295954"/>
              <a:gd name="connsiteX14" fmla="*/ 3795623 w 7435970"/>
              <a:gd name="connsiteY14" fmla="*/ 2941607 h 3295954"/>
              <a:gd name="connsiteX15" fmla="*/ 3804249 w 7435970"/>
              <a:gd name="connsiteY15" fmla="*/ 2984738 h 3295954"/>
              <a:gd name="connsiteX16" fmla="*/ 4485737 w 7435970"/>
              <a:gd name="connsiteY16" fmla="*/ 2984739 h 3295954"/>
              <a:gd name="connsiteX17" fmla="*/ 4477110 w 7435970"/>
              <a:gd name="connsiteY17" fmla="*/ 3036498 h 3295954"/>
              <a:gd name="connsiteX18" fmla="*/ 5011948 w 7435970"/>
              <a:gd name="connsiteY18" fmla="*/ 3053750 h 3295954"/>
              <a:gd name="connsiteX19" fmla="*/ 5003322 w 7435970"/>
              <a:gd name="connsiteY19" fmla="*/ 3131388 h 3295954"/>
              <a:gd name="connsiteX20" fmla="*/ 5158597 w 7435970"/>
              <a:gd name="connsiteY20" fmla="*/ 3114135 h 3295954"/>
              <a:gd name="connsiteX21" fmla="*/ 5175850 w 7435970"/>
              <a:gd name="connsiteY21" fmla="*/ 3183146 h 3295954"/>
              <a:gd name="connsiteX22" fmla="*/ 7280695 w 7435970"/>
              <a:gd name="connsiteY22" fmla="*/ 3183147 h 3295954"/>
              <a:gd name="connsiteX23" fmla="*/ 7306574 w 7435970"/>
              <a:gd name="connsiteY23" fmla="*/ 3295291 h 3295954"/>
              <a:gd name="connsiteX24" fmla="*/ 7435970 w 7435970"/>
              <a:gd name="connsiteY24" fmla="*/ 3295291 h 3295954"/>
              <a:gd name="connsiteX0" fmla="*/ 0 w 7435970"/>
              <a:gd name="connsiteY0" fmla="*/ 0 h 3295954"/>
              <a:gd name="connsiteX1" fmla="*/ 2717321 w 7435970"/>
              <a:gd name="connsiteY1" fmla="*/ 2631055 h 3295954"/>
              <a:gd name="connsiteX2" fmla="*/ 2820839 w 7435970"/>
              <a:gd name="connsiteY2" fmla="*/ 2648309 h 3295954"/>
              <a:gd name="connsiteX3" fmla="*/ 2803586 w 7435970"/>
              <a:gd name="connsiteY3" fmla="*/ 2682814 h 3295954"/>
              <a:gd name="connsiteX4" fmla="*/ 2883748 w 7435970"/>
              <a:gd name="connsiteY4" fmla="*/ 2686391 h 3295954"/>
              <a:gd name="connsiteX5" fmla="*/ 2898476 w 7435970"/>
              <a:gd name="connsiteY5" fmla="*/ 2751826 h 3295954"/>
              <a:gd name="connsiteX6" fmla="*/ 2984740 w 7435970"/>
              <a:gd name="connsiteY6" fmla="*/ 2786331 h 3295954"/>
              <a:gd name="connsiteX7" fmla="*/ 2984740 w 7435970"/>
              <a:gd name="connsiteY7" fmla="*/ 2820837 h 3295954"/>
              <a:gd name="connsiteX8" fmla="*/ 3269412 w 7435970"/>
              <a:gd name="connsiteY8" fmla="*/ 2812211 h 3295954"/>
              <a:gd name="connsiteX9" fmla="*/ 3260785 w 7435970"/>
              <a:gd name="connsiteY9" fmla="*/ 2846716 h 3295954"/>
              <a:gd name="connsiteX10" fmla="*/ 3441940 w 7435970"/>
              <a:gd name="connsiteY10" fmla="*/ 2863969 h 3295954"/>
              <a:gd name="connsiteX11" fmla="*/ 3467819 w 7435970"/>
              <a:gd name="connsiteY11" fmla="*/ 2907102 h 3295954"/>
              <a:gd name="connsiteX12" fmla="*/ 3631721 w 7435970"/>
              <a:gd name="connsiteY12" fmla="*/ 2889848 h 3295954"/>
              <a:gd name="connsiteX13" fmla="*/ 3640348 w 7435970"/>
              <a:gd name="connsiteY13" fmla="*/ 2932980 h 3295954"/>
              <a:gd name="connsiteX14" fmla="*/ 3795623 w 7435970"/>
              <a:gd name="connsiteY14" fmla="*/ 2941607 h 3295954"/>
              <a:gd name="connsiteX15" fmla="*/ 3804249 w 7435970"/>
              <a:gd name="connsiteY15" fmla="*/ 2984738 h 3295954"/>
              <a:gd name="connsiteX16" fmla="*/ 4485737 w 7435970"/>
              <a:gd name="connsiteY16" fmla="*/ 2984739 h 3295954"/>
              <a:gd name="connsiteX17" fmla="*/ 4477110 w 7435970"/>
              <a:gd name="connsiteY17" fmla="*/ 3036498 h 3295954"/>
              <a:gd name="connsiteX18" fmla="*/ 5011948 w 7435970"/>
              <a:gd name="connsiteY18" fmla="*/ 3053750 h 3295954"/>
              <a:gd name="connsiteX19" fmla="*/ 5003322 w 7435970"/>
              <a:gd name="connsiteY19" fmla="*/ 3131388 h 3295954"/>
              <a:gd name="connsiteX20" fmla="*/ 5158597 w 7435970"/>
              <a:gd name="connsiteY20" fmla="*/ 3114135 h 3295954"/>
              <a:gd name="connsiteX21" fmla="*/ 5175850 w 7435970"/>
              <a:gd name="connsiteY21" fmla="*/ 3183146 h 3295954"/>
              <a:gd name="connsiteX22" fmla="*/ 7280695 w 7435970"/>
              <a:gd name="connsiteY22" fmla="*/ 3183147 h 3295954"/>
              <a:gd name="connsiteX23" fmla="*/ 7306574 w 7435970"/>
              <a:gd name="connsiteY23" fmla="*/ 3295291 h 3295954"/>
              <a:gd name="connsiteX24" fmla="*/ 7435970 w 7435970"/>
              <a:gd name="connsiteY24" fmla="*/ 3295291 h 3295954"/>
              <a:gd name="connsiteX0" fmla="*/ 0 w 7435970"/>
              <a:gd name="connsiteY0" fmla="*/ 0 h 3295954"/>
              <a:gd name="connsiteX1" fmla="*/ 2717321 w 7435970"/>
              <a:gd name="connsiteY1" fmla="*/ 2631055 h 3295954"/>
              <a:gd name="connsiteX2" fmla="*/ 2820839 w 7435970"/>
              <a:gd name="connsiteY2" fmla="*/ 2648309 h 3295954"/>
              <a:gd name="connsiteX3" fmla="*/ 2803586 w 7435970"/>
              <a:gd name="connsiteY3" fmla="*/ 2682814 h 3295954"/>
              <a:gd name="connsiteX4" fmla="*/ 2883748 w 7435970"/>
              <a:gd name="connsiteY4" fmla="*/ 2686391 h 3295954"/>
              <a:gd name="connsiteX5" fmla="*/ 2876174 w 7435970"/>
              <a:gd name="connsiteY5" fmla="*/ 2722089 h 3295954"/>
              <a:gd name="connsiteX6" fmla="*/ 2984740 w 7435970"/>
              <a:gd name="connsiteY6" fmla="*/ 2786331 h 3295954"/>
              <a:gd name="connsiteX7" fmla="*/ 2984740 w 7435970"/>
              <a:gd name="connsiteY7" fmla="*/ 2820837 h 3295954"/>
              <a:gd name="connsiteX8" fmla="*/ 3269412 w 7435970"/>
              <a:gd name="connsiteY8" fmla="*/ 2812211 h 3295954"/>
              <a:gd name="connsiteX9" fmla="*/ 3260785 w 7435970"/>
              <a:gd name="connsiteY9" fmla="*/ 2846716 h 3295954"/>
              <a:gd name="connsiteX10" fmla="*/ 3441940 w 7435970"/>
              <a:gd name="connsiteY10" fmla="*/ 2863969 h 3295954"/>
              <a:gd name="connsiteX11" fmla="*/ 3467819 w 7435970"/>
              <a:gd name="connsiteY11" fmla="*/ 2907102 h 3295954"/>
              <a:gd name="connsiteX12" fmla="*/ 3631721 w 7435970"/>
              <a:gd name="connsiteY12" fmla="*/ 2889848 h 3295954"/>
              <a:gd name="connsiteX13" fmla="*/ 3640348 w 7435970"/>
              <a:gd name="connsiteY13" fmla="*/ 2932980 h 3295954"/>
              <a:gd name="connsiteX14" fmla="*/ 3795623 w 7435970"/>
              <a:gd name="connsiteY14" fmla="*/ 2941607 h 3295954"/>
              <a:gd name="connsiteX15" fmla="*/ 3804249 w 7435970"/>
              <a:gd name="connsiteY15" fmla="*/ 2984738 h 3295954"/>
              <a:gd name="connsiteX16" fmla="*/ 4485737 w 7435970"/>
              <a:gd name="connsiteY16" fmla="*/ 2984739 h 3295954"/>
              <a:gd name="connsiteX17" fmla="*/ 4477110 w 7435970"/>
              <a:gd name="connsiteY17" fmla="*/ 3036498 h 3295954"/>
              <a:gd name="connsiteX18" fmla="*/ 5011948 w 7435970"/>
              <a:gd name="connsiteY18" fmla="*/ 3053750 h 3295954"/>
              <a:gd name="connsiteX19" fmla="*/ 5003322 w 7435970"/>
              <a:gd name="connsiteY19" fmla="*/ 3131388 h 3295954"/>
              <a:gd name="connsiteX20" fmla="*/ 5158597 w 7435970"/>
              <a:gd name="connsiteY20" fmla="*/ 3114135 h 3295954"/>
              <a:gd name="connsiteX21" fmla="*/ 5175850 w 7435970"/>
              <a:gd name="connsiteY21" fmla="*/ 3183146 h 3295954"/>
              <a:gd name="connsiteX22" fmla="*/ 7280695 w 7435970"/>
              <a:gd name="connsiteY22" fmla="*/ 3183147 h 3295954"/>
              <a:gd name="connsiteX23" fmla="*/ 7306574 w 7435970"/>
              <a:gd name="connsiteY23" fmla="*/ 3295291 h 3295954"/>
              <a:gd name="connsiteX24" fmla="*/ 7435970 w 7435970"/>
              <a:gd name="connsiteY24" fmla="*/ 3295291 h 3295954"/>
              <a:gd name="connsiteX0" fmla="*/ 0 w 7435970"/>
              <a:gd name="connsiteY0" fmla="*/ 0 h 3295954"/>
              <a:gd name="connsiteX1" fmla="*/ 2717321 w 7435970"/>
              <a:gd name="connsiteY1" fmla="*/ 2631055 h 3295954"/>
              <a:gd name="connsiteX2" fmla="*/ 2820839 w 7435970"/>
              <a:gd name="connsiteY2" fmla="*/ 2648309 h 3295954"/>
              <a:gd name="connsiteX3" fmla="*/ 2803586 w 7435970"/>
              <a:gd name="connsiteY3" fmla="*/ 2682814 h 3295954"/>
              <a:gd name="connsiteX4" fmla="*/ 2883748 w 7435970"/>
              <a:gd name="connsiteY4" fmla="*/ 2686391 h 3295954"/>
              <a:gd name="connsiteX5" fmla="*/ 2876174 w 7435970"/>
              <a:gd name="connsiteY5" fmla="*/ 2722089 h 3295954"/>
              <a:gd name="connsiteX6" fmla="*/ 2969872 w 7435970"/>
              <a:gd name="connsiteY6" fmla="*/ 2760311 h 3295954"/>
              <a:gd name="connsiteX7" fmla="*/ 2984740 w 7435970"/>
              <a:gd name="connsiteY7" fmla="*/ 2820837 h 3295954"/>
              <a:gd name="connsiteX8" fmla="*/ 3269412 w 7435970"/>
              <a:gd name="connsiteY8" fmla="*/ 2812211 h 3295954"/>
              <a:gd name="connsiteX9" fmla="*/ 3260785 w 7435970"/>
              <a:gd name="connsiteY9" fmla="*/ 2846716 h 3295954"/>
              <a:gd name="connsiteX10" fmla="*/ 3441940 w 7435970"/>
              <a:gd name="connsiteY10" fmla="*/ 2863969 h 3295954"/>
              <a:gd name="connsiteX11" fmla="*/ 3467819 w 7435970"/>
              <a:gd name="connsiteY11" fmla="*/ 2907102 h 3295954"/>
              <a:gd name="connsiteX12" fmla="*/ 3631721 w 7435970"/>
              <a:gd name="connsiteY12" fmla="*/ 2889848 h 3295954"/>
              <a:gd name="connsiteX13" fmla="*/ 3640348 w 7435970"/>
              <a:gd name="connsiteY13" fmla="*/ 2932980 h 3295954"/>
              <a:gd name="connsiteX14" fmla="*/ 3795623 w 7435970"/>
              <a:gd name="connsiteY14" fmla="*/ 2941607 h 3295954"/>
              <a:gd name="connsiteX15" fmla="*/ 3804249 w 7435970"/>
              <a:gd name="connsiteY15" fmla="*/ 2984738 h 3295954"/>
              <a:gd name="connsiteX16" fmla="*/ 4485737 w 7435970"/>
              <a:gd name="connsiteY16" fmla="*/ 2984739 h 3295954"/>
              <a:gd name="connsiteX17" fmla="*/ 4477110 w 7435970"/>
              <a:gd name="connsiteY17" fmla="*/ 3036498 h 3295954"/>
              <a:gd name="connsiteX18" fmla="*/ 5011948 w 7435970"/>
              <a:gd name="connsiteY18" fmla="*/ 3053750 h 3295954"/>
              <a:gd name="connsiteX19" fmla="*/ 5003322 w 7435970"/>
              <a:gd name="connsiteY19" fmla="*/ 3131388 h 3295954"/>
              <a:gd name="connsiteX20" fmla="*/ 5158597 w 7435970"/>
              <a:gd name="connsiteY20" fmla="*/ 3114135 h 3295954"/>
              <a:gd name="connsiteX21" fmla="*/ 5175850 w 7435970"/>
              <a:gd name="connsiteY21" fmla="*/ 3183146 h 3295954"/>
              <a:gd name="connsiteX22" fmla="*/ 7280695 w 7435970"/>
              <a:gd name="connsiteY22" fmla="*/ 3183147 h 3295954"/>
              <a:gd name="connsiteX23" fmla="*/ 7306574 w 7435970"/>
              <a:gd name="connsiteY23" fmla="*/ 3295291 h 3295954"/>
              <a:gd name="connsiteX24" fmla="*/ 7435970 w 7435970"/>
              <a:gd name="connsiteY24" fmla="*/ 3295291 h 3295954"/>
              <a:gd name="connsiteX0" fmla="*/ 0 w 7435970"/>
              <a:gd name="connsiteY0" fmla="*/ 0 h 3295954"/>
              <a:gd name="connsiteX1" fmla="*/ 2717321 w 7435970"/>
              <a:gd name="connsiteY1" fmla="*/ 2631055 h 3295954"/>
              <a:gd name="connsiteX2" fmla="*/ 2820839 w 7435970"/>
              <a:gd name="connsiteY2" fmla="*/ 2648309 h 3295954"/>
              <a:gd name="connsiteX3" fmla="*/ 2803586 w 7435970"/>
              <a:gd name="connsiteY3" fmla="*/ 2682814 h 3295954"/>
              <a:gd name="connsiteX4" fmla="*/ 2883748 w 7435970"/>
              <a:gd name="connsiteY4" fmla="*/ 2686391 h 3295954"/>
              <a:gd name="connsiteX5" fmla="*/ 2876174 w 7435970"/>
              <a:gd name="connsiteY5" fmla="*/ 2722089 h 3295954"/>
              <a:gd name="connsiteX6" fmla="*/ 2969872 w 7435970"/>
              <a:gd name="connsiteY6" fmla="*/ 2760311 h 3295954"/>
              <a:gd name="connsiteX7" fmla="*/ 2973589 w 7435970"/>
              <a:gd name="connsiteY7" fmla="*/ 2820837 h 3295954"/>
              <a:gd name="connsiteX8" fmla="*/ 3269412 w 7435970"/>
              <a:gd name="connsiteY8" fmla="*/ 2812211 h 3295954"/>
              <a:gd name="connsiteX9" fmla="*/ 3260785 w 7435970"/>
              <a:gd name="connsiteY9" fmla="*/ 2846716 h 3295954"/>
              <a:gd name="connsiteX10" fmla="*/ 3441940 w 7435970"/>
              <a:gd name="connsiteY10" fmla="*/ 2863969 h 3295954"/>
              <a:gd name="connsiteX11" fmla="*/ 3467819 w 7435970"/>
              <a:gd name="connsiteY11" fmla="*/ 2907102 h 3295954"/>
              <a:gd name="connsiteX12" fmla="*/ 3631721 w 7435970"/>
              <a:gd name="connsiteY12" fmla="*/ 2889848 h 3295954"/>
              <a:gd name="connsiteX13" fmla="*/ 3640348 w 7435970"/>
              <a:gd name="connsiteY13" fmla="*/ 2932980 h 3295954"/>
              <a:gd name="connsiteX14" fmla="*/ 3795623 w 7435970"/>
              <a:gd name="connsiteY14" fmla="*/ 2941607 h 3295954"/>
              <a:gd name="connsiteX15" fmla="*/ 3804249 w 7435970"/>
              <a:gd name="connsiteY15" fmla="*/ 2984738 h 3295954"/>
              <a:gd name="connsiteX16" fmla="*/ 4485737 w 7435970"/>
              <a:gd name="connsiteY16" fmla="*/ 2984739 h 3295954"/>
              <a:gd name="connsiteX17" fmla="*/ 4477110 w 7435970"/>
              <a:gd name="connsiteY17" fmla="*/ 3036498 h 3295954"/>
              <a:gd name="connsiteX18" fmla="*/ 5011948 w 7435970"/>
              <a:gd name="connsiteY18" fmla="*/ 3053750 h 3295954"/>
              <a:gd name="connsiteX19" fmla="*/ 5003322 w 7435970"/>
              <a:gd name="connsiteY19" fmla="*/ 3131388 h 3295954"/>
              <a:gd name="connsiteX20" fmla="*/ 5158597 w 7435970"/>
              <a:gd name="connsiteY20" fmla="*/ 3114135 h 3295954"/>
              <a:gd name="connsiteX21" fmla="*/ 5175850 w 7435970"/>
              <a:gd name="connsiteY21" fmla="*/ 3183146 h 3295954"/>
              <a:gd name="connsiteX22" fmla="*/ 7280695 w 7435970"/>
              <a:gd name="connsiteY22" fmla="*/ 3183147 h 3295954"/>
              <a:gd name="connsiteX23" fmla="*/ 7306574 w 7435970"/>
              <a:gd name="connsiteY23" fmla="*/ 3295291 h 3295954"/>
              <a:gd name="connsiteX24" fmla="*/ 7435970 w 7435970"/>
              <a:gd name="connsiteY24" fmla="*/ 3295291 h 3295954"/>
              <a:gd name="connsiteX0" fmla="*/ 0 w 7435970"/>
              <a:gd name="connsiteY0" fmla="*/ 0 h 3295954"/>
              <a:gd name="connsiteX1" fmla="*/ 2717321 w 7435970"/>
              <a:gd name="connsiteY1" fmla="*/ 2631055 h 3295954"/>
              <a:gd name="connsiteX2" fmla="*/ 2820839 w 7435970"/>
              <a:gd name="connsiteY2" fmla="*/ 2648309 h 3295954"/>
              <a:gd name="connsiteX3" fmla="*/ 2803586 w 7435970"/>
              <a:gd name="connsiteY3" fmla="*/ 2682814 h 3295954"/>
              <a:gd name="connsiteX4" fmla="*/ 2883748 w 7435970"/>
              <a:gd name="connsiteY4" fmla="*/ 2686391 h 3295954"/>
              <a:gd name="connsiteX5" fmla="*/ 2876174 w 7435970"/>
              <a:gd name="connsiteY5" fmla="*/ 2722089 h 3295954"/>
              <a:gd name="connsiteX6" fmla="*/ 2969872 w 7435970"/>
              <a:gd name="connsiteY6" fmla="*/ 2760311 h 3295954"/>
              <a:gd name="connsiteX7" fmla="*/ 2973589 w 7435970"/>
              <a:gd name="connsiteY7" fmla="*/ 2820837 h 3295954"/>
              <a:gd name="connsiteX8" fmla="*/ 3247110 w 7435970"/>
              <a:gd name="connsiteY8" fmla="*/ 2812211 h 3295954"/>
              <a:gd name="connsiteX9" fmla="*/ 3260785 w 7435970"/>
              <a:gd name="connsiteY9" fmla="*/ 2846716 h 3295954"/>
              <a:gd name="connsiteX10" fmla="*/ 3441940 w 7435970"/>
              <a:gd name="connsiteY10" fmla="*/ 2863969 h 3295954"/>
              <a:gd name="connsiteX11" fmla="*/ 3467819 w 7435970"/>
              <a:gd name="connsiteY11" fmla="*/ 2907102 h 3295954"/>
              <a:gd name="connsiteX12" fmla="*/ 3631721 w 7435970"/>
              <a:gd name="connsiteY12" fmla="*/ 2889848 h 3295954"/>
              <a:gd name="connsiteX13" fmla="*/ 3640348 w 7435970"/>
              <a:gd name="connsiteY13" fmla="*/ 2932980 h 3295954"/>
              <a:gd name="connsiteX14" fmla="*/ 3795623 w 7435970"/>
              <a:gd name="connsiteY14" fmla="*/ 2941607 h 3295954"/>
              <a:gd name="connsiteX15" fmla="*/ 3804249 w 7435970"/>
              <a:gd name="connsiteY15" fmla="*/ 2984738 h 3295954"/>
              <a:gd name="connsiteX16" fmla="*/ 4485737 w 7435970"/>
              <a:gd name="connsiteY16" fmla="*/ 2984739 h 3295954"/>
              <a:gd name="connsiteX17" fmla="*/ 4477110 w 7435970"/>
              <a:gd name="connsiteY17" fmla="*/ 3036498 h 3295954"/>
              <a:gd name="connsiteX18" fmla="*/ 5011948 w 7435970"/>
              <a:gd name="connsiteY18" fmla="*/ 3053750 h 3295954"/>
              <a:gd name="connsiteX19" fmla="*/ 5003322 w 7435970"/>
              <a:gd name="connsiteY19" fmla="*/ 3131388 h 3295954"/>
              <a:gd name="connsiteX20" fmla="*/ 5158597 w 7435970"/>
              <a:gd name="connsiteY20" fmla="*/ 3114135 h 3295954"/>
              <a:gd name="connsiteX21" fmla="*/ 5175850 w 7435970"/>
              <a:gd name="connsiteY21" fmla="*/ 3183146 h 3295954"/>
              <a:gd name="connsiteX22" fmla="*/ 7280695 w 7435970"/>
              <a:gd name="connsiteY22" fmla="*/ 3183147 h 3295954"/>
              <a:gd name="connsiteX23" fmla="*/ 7306574 w 7435970"/>
              <a:gd name="connsiteY23" fmla="*/ 3295291 h 3295954"/>
              <a:gd name="connsiteX24" fmla="*/ 7435970 w 7435970"/>
              <a:gd name="connsiteY24" fmla="*/ 3295291 h 3295954"/>
              <a:gd name="connsiteX0" fmla="*/ 0 w 7435970"/>
              <a:gd name="connsiteY0" fmla="*/ 0 h 3295954"/>
              <a:gd name="connsiteX1" fmla="*/ 2717321 w 7435970"/>
              <a:gd name="connsiteY1" fmla="*/ 2631055 h 3295954"/>
              <a:gd name="connsiteX2" fmla="*/ 2820839 w 7435970"/>
              <a:gd name="connsiteY2" fmla="*/ 2648309 h 3295954"/>
              <a:gd name="connsiteX3" fmla="*/ 2803586 w 7435970"/>
              <a:gd name="connsiteY3" fmla="*/ 2682814 h 3295954"/>
              <a:gd name="connsiteX4" fmla="*/ 2883748 w 7435970"/>
              <a:gd name="connsiteY4" fmla="*/ 2686391 h 3295954"/>
              <a:gd name="connsiteX5" fmla="*/ 2876174 w 7435970"/>
              <a:gd name="connsiteY5" fmla="*/ 2722089 h 3295954"/>
              <a:gd name="connsiteX6" fmla="*/ 2969872 w 7435970"/>
              <a:gd name="connsiteY6" fmla="*/ 2760311 h 3295954"/>
              <a:gd name="connsiteX7" fmla="*/ 2973589 w 7435970"/>
              <a:gd name="connsiteY7" fmla="*/ 2820837 h 3295954"/>
              <a:gd name="connsiteX8" fmla="*/ 3247110 w 7435970"/>
              <a:gd name="connsiteY8" fmla="*/ 2812211 h 3295954"/>
              <a:gd name="connsiteX9" fmla="*/ 3249634 w 7435970"/>
              <a:gd name="connsiteY9" fmla="*/ 2854150 h 3295954"/>
              <a:gd name="connsiteX10" fmla="*/ 3441940 w 7435970"/>
              <a:gd name="connsiteY10" fmla="*/ 2863969 h 3295954"/>
              <a:gd name="connsiteX11" fmla="*/ 3467819 w 7435970"/>
              <a:gd name="connsiteY11" fmla="*/ 2907102 h 3295954"/>
              <a:gd name="connsiteX12" fmla="*/ 3631721 w 7435970"/>
              <a:gd name="connsiteY12" fmla="*/ 2889848 h 3295954"/>
              <a:gd name="connsiteX13" fmla="*/ 3640348 w 7435970"/>
              <a:gd name="connsiteY13" fmla="*/ 2932980 h 3295954"/>
              <a:gd name="connsiteX14" fmla="*/ 3795623 w 7435970"/>
              <a:gd name="connsiteY14" fmla="*/ 2941607 h 3295954"/>
              <a:gd name="connsiteX15" fmla="*/ 3804249 w 7435970"/>
              <a:gd name="connsiteY15" fmla="*/ 2984738 h 3295954"/>
              <a:gd name="connsiteX16" fmla="*/ 4485737 w 7435970"/>
              <a:gd name="connsiteY16" fmla="*/ 2984739 h 3295954"/>
              <a:gd name="connsiteX17" fmla="*/ 4477110 w 7435970"/>
              <a:gd name="connsiteY17" fmla="*/ 3036498 h 3295954"/>
              <a:gd name="connsiteX18" fmla="*/ 5011948 w 7435970"/>
              <a:gd name="connsiteY18" fmla="*/ 3053750 h 3295954"/>
              <a:gd name="connsiteX19" fmla="*/ 5003322 w 7435970"/>
              <a:gd name="connsiteY19" fmla="*/ 3131388 h 3295954"/>
              <a:gd name="connsiteX20" fmla="*/ 5158597 w 7435970"/>
              <a:gd name="connsiteY20" fmla="*/ 3114135 h 3295954"/>
              <a:gd name="connsiteX21" fmla="*/ 5175850 w 7435970"/>
              <a:gd name="connsiteY21" fmla="*/ 3183146 h 3295954"/>
              <a:gd name="connsiteX22" fmla="*/ 7280695 w 7435970"/>
              <a:gd name="connsiteY22" fmla="*/ 3183147 h 3295954"/>
              <a:gd name="connsiteX23" fmla="*/ 7306574 w 7435970"/>
              <a:gd name="connsiteY23" fmla="*/ 3295291 h 3295954"/>
              <a:gd name="connsiteX24" fmla="*/ 7435970 w 7435970"/>
              <a:gd name="connsiteY24" fmla="*/ 3295291 h 3295954"/>
              <a:gd name="connsiteX0" fmla="*/ 0 w 7435970"/>
              <a:gd name="connsiteY0" fmla="*/ 0 h 3295954"/>
              <a:gd name="connsiteX1" fmla="*/ 2717321 w 7435970"/>
              <a:gd name="connsiteY1" fmla="*/ 2631055 h 3295954"/>
              <a:gd name="connsiteX2" fmla="*/ 2820839 w 7435970"/>
              <a:gd name="connsiteY2" fmla="*/ 2648309 h 3295954"/>
              <a:gd name="connsiteX3" fmla="*/ 2803586 w 7435970"/>
              <a:gd name="connsiteY3" fmla="*/ 2682814 h 3295954"/>
              <a:gd name="connsiteX4" fmla="*/ 2883748 w 7435970"/>
              <a:gd name="connsiteY4" fmla="*/ 2686391 h 3295954"/>
              <a:gd name="connsiteX5" fmla="*/ 2876174 w 7435970"/>
              <a:gd name="connsiteY5" fmla="*/ 2722089 h 3295954"/>
              <a:gd name="connsiteX6" fmla="*/ 2969872 w 7435970"/>
              <a:gd name="connsiteY6" fmla="*/ 2760311 h 3295954"/>
              <a:gd name="connsiteX7" fmla="*/ 2973589 w 7435970"/>
              <a:gd name="connsiteY7" fmla="*/ 2820837 h 3295954"/>
              <a:gd name="connsiteX8" fmla="*/ 3247110 w 7435970"/>
              <a:gd name="connsiteY8" fmla="*/ 2812211 h 3295954"/>
              <a:gd name="connsiteX9" fmla="*/ 3249634 w 7435970"/>
              <a:gd name="connsiteY9" fmla="*/ 2854150 h 3295954"/>
              <a:gd name="connsiteX10" fmla="*/ 3415921 w 7435970"/>
              <a:gd name="connsiteY10" fmla="*/ 2852818 h 3295954"/>
              <a:gd name="connsiteX11" fmla="*/ 3467819 w 7435970"/>
              <a:gd name="connsiteY11" fmla="*/ 2907102 h 3295954"/>
              <a:gd name="connsiteX12" fmla="*/ 3631721 w 7435970"/>
              <a:gd name="connsiteY12" fmla="*/ 2889848 h 3295954"/>
              <a:gd name="connsiteX13" fmla="*/ 3640348 w 7435970"/>
              <a:gd name="connsiteY13" fmla="*/ 2932980 h 3295954"/>
              <a:gd name="connsiteX14" fmla="*/ 3795623 w 7435970"/>
              <a:gd name="connsiteY14" fmla="*/ 2941607 h 3295954"/>
              <a:gd name="connsiteX15" fmla="*/ 3804249 w 7435970"/>
              <a:gd name="connsiteY15" fmla="*/ 2984738 h 3295954"/>
              <a:gd name="connsiteX16" fmla="*/ 4485737 w 7435970"/>
              <a:gd name="connsiteY16" fmla="*/ 2984739 h 3295954"/>
              <a:gd name="connsiteX17" fmla="*/ 4477110 w 7435970"/>
              <a:gd name="connsiteY17" fmla="*/ 3036498 h 3295954"/>
              <a:gd name="connsiteX18" fmla="*/ 5011948 w 7435970"/>
              <a:gd name="connsiteY18" fmla="*/ 3053750 h 3295954"/>
              <a:gd name="connsiteX19" fmla="*/ 5003322 w 7435970"/>
              <a:gd name="connsiteY19" fmla="*/ 3131388 h 3295954"/>
              <a:gd name="connsiteX20" fmla="*/ 5158597 w 7435970"/>
              <a:gd name="connsiteY20" fmla="*/ 3114135 h 3295954"/>
              <a:gd name="connsiteX21" fmla="*/ 5175850 w 7435970"/>
              <a:gd name="connsiteY21" fmla="*/ 3183146 h 3295954"/>
              <a:gd name="connsiteX22" fmla="*/ 7280695 w 7435970"/>
              <a:gd name="connsiteY22" fmla="*/ 3183147 h 3295954"/>
              <a:gd name="connsiteX23" fmla="*/ 7306574 w 7435970"/>
              <a:gd name="connsiteY23" fmla="*/ 3295291 h 3295954"/>
              <a:gd name="connsiteX24" fmla="*/ 7435970 w 7435970"/>
              <a:gd name="connsiteY24" fmla="*/ 3295291 h 3295954"/>
              <a:gd name="connsiteX0" fmla="*/ 0 w 7435970"/>
              <a:gd name="connsiteY0" fmla="*/ 0 h 3295954"/>
              <a:gd name="connsiteX1" fmla="*/ 2717321 w 7435970"/>
              <a:gd name="connsiteY1" fmla="*/ 2631055 h 3295954"/>
              <a:gd name="connsiteX2" fmla="*/ 2820839 w 7435970"/>
              <a:gd name="connsiteY2" fmla="*/ 2648309 h 3295954"/>
              <a:gd name="connsiteX3" fmla="*/ 2803586 w 7435970"/>
              <a:gd name="connsiteY3" fmla="*/ 2682814 h 3295954"/>
              <a:gd name="connsiteX4" fmla="*/ 2883748 w 7435970"/>
              <a:gd name="connsiteY4" fmla="*/ 2686391 h 3295954"/>
              <a:gd name="connsiteX5" fmla="*/ 2876174 w 7435970"/>
              <a:gd name="connsiteY5" fmla="*/ 2722089 h 3295954"/>
              <a:gd name="connsiteX6" fmla="*/ 2969872 w 7435970"/>
              <a:gd name="connsiteY6" fmla="*/ 2760311 h 3295954"/>
              <a:gd name="connsiteX7" fmla="*/ 2973589 w 7435970"/>
              <a:gd name="connsiteY7" fmla="*/ 2820837 h 3295954"/>
              <a:gd name="connsiteX8" fmla="*/ 3247110 w 7435970"/>
              <a:gd name="connsiteY8" fmla="*/ 2812211 h 3295954"/>
              <a:gd name="connsiteX9" fmla="*/ 3249634 w 7435970"/>
              <a:gd name="connsiteY9" fmla="*/ 2854150 h 3295954"/>
              <a:gd name="connsiteX10" fmla="*/ 3415921 w 7435970"/>
              <a:gd name="connsiteY10" fmla="*/ 2852818 h 3295954"/>
              <a:gd name="connsiteX11" fmla="*/ 3430648 w 7435970"/>
              <a:gd name="connsiteY11" fmla="*/ 2907102 h 3295954"/>
              <a:gd name="connsiteX12" fmla="*/ 3631721 w 7435970"/>
              <a:gd name="connsiteY12" fmla="*/ 2889848 h 3295954"/>
              <a:gd name="connsiteX13" fmla="*/ 3640348 w 7435970"/>
              <a:gd name="connsiteY13" fmla="*/ 2932980 h 3295954"/>
              <a:gd name="connsiteX14" fmla="*/ 3795623 w 7435970"/>
              <a:gd name="connsiteY14" fmla="*/ 2941607 h 3295954"/>
              <a:gd name="connsiteX15" fmla="*/ 3804249 w 7435970"/>
              <a:gd name="connsiteY15" fmla="*/ 2984738 h 3295954"/>
              <a:gd name="connsiteX16" fmla="*/ 4485737 w 7435970"/>
              <a:gd name="connsiteY16" fmla="*/ 2984739 h 3295954"/>
              <a:gd name="connsiteX17" fmla="*/ 4477110 w 7435970"/>
              <a:gd name="connsiteY17" fmla="*/ 3036498 h 3295954"/>
              <a:gd name="connsiteX18" fmla="*/ 5011948 w 7435970"/>
              <a:gd name="connsiteY18" fmla="*/ 3053750 h 3295954"/>
              <a:gd name="connsiteX19" fmla="*/ 5003322 w 7435970"/>
              <a:gd name="connsiteY19" fmla="*/ 3131388 h 3295954"/>
              <a:gd name="connsiteX20" fmla="*/ 5158597 w 7435970"/>
              <a:gd name="connsiteY20" fmla="*/ 3114135 h 3295954"/>
              <a:gd name="connsiteX21" fmla="*/ 5175850 w 7435970"/>
              <a:gd name="connsiteY21" fmla="*/ 3183146 h 3295954"/>
              <a:gd name="connsiteX22" fmla="*/ 7280695 w 7435970"/>
              <a:gd name="connsiteY22" fmla="*/ 3183147 h 3295954"/>
              <a:gd name="connsiteX23" fmla="*/ 7306574 w 7435970"/>
              <a:gd name="connsiteY23" fmla="*/ 3295291 h 3295954"/>
              <a:gd name="connsiteX24" fmla="*/ 7435970 w 7435970"/>
              <a:gd name="connsiteY24" fmla="*/ 3295291 h 3295954"/>
              <a:gd name="connsiteX0" fmla="*/ 0 w 7435970"/>
              <a:gd name="connsiteY0" fmla="*/ 0 h 3295954"/>
              <a:gd name="connsiteX1" fmla="*/ 2687374 w 7435970"/>
              <a:gd name="connsiteY1" fmla="*/ 2598584 h 3295954"/>
              <a:gd name="connsiteX2" fmla="*/ 2717321 w 7435970"/>
              <a:gd name="connsiteY2" fmla="*/ 2631055 h 3295954"/>
              <a:gd name="connsiteX3" fmla="*/ 2820839 w 7435970"/>
              <a:gd name="connsiteY3" fmla="*/ 2648309 h 3295954"/>
              <a:gd name="connsiteX4" fmla="*/ 2803586 w 7435970"/>
              <a:gd name="connsiteY4" fmla="*/ 2682814 h 3295954"/>
              <a:gd name="connsiteX5" fmla="*/ 2883748 w 7435970"/>
              <a:gd name="connsiteY5" fmla="*/ 2686391 h 3295954"/>
              <a:gd name="connsiteX6" fmla="*/ 2876174 w 7435970"/>
              <a:gd name="connsiteY6" fmla="*/ 2722089 h 3295954"/>
              <a:gd name="connsiteX7" fmla="*/ 2969872 w 7435970"/>
              <a:gd name="connsiteY7" fmla="*/ 2760311 h 3295954"/>
              <a:gd name="connsiteX8" fmla="*/ 2973589 w 7435970"/>
              <a:gd name="connsiteY8" fmla="*/ 2820837 h 3295954"/>
              <a:gd name="connsiteX9" fmla="*/ 3247110 w 7435970"/>
              <a:gd name="connsiteY9" fmla="*/ 2812211 h 3295954"/>
              <a:gd name="connsiteX10" fmla="*/ 3249634 w 7435970"/>
              <a:gd name="connsiteY10" fmla="*/ 2854150 h 3295954"/>
              <a:gd name="connsiteX11" fmla="*/ 3415921 w 7435970"/>
              <a:gd name="connsiteY11" fmla="*/ 2852818 h 3295954"/>
              <a:gd name="connsiteX12" fmla="*/ 3430648 w 7435970"/>
              <a:gd name="connsiteY12" fmla="*/ 2907102 h 3295954"/>
              <a:gd name="connsiteX13" fmla="*/ 3631721 w 7435970"/>
              <a:gd name="connsiteY13" fmla="*/ 2889848 h 3295954"/>
              <a:gd name="connsiteX14" fmla="*/ 3640348 w 7435970"/>
              <a:gd name="connsiteY14" fmla="*/ 2932980 h 3295954"/>
              <a:gd name="connsiteX15" fmla="*/ 3795623 w 7435970"/>
              <a:gd name="connsiteY15" fmla="*/ 2941607 h 3295954"/>
              <a:gd name="connsiteX16" fmla="*/ 3804249 w 7435970"/>
              <a:gd name="connsiteY16" fmla="*/ 2984738 h 3295954"/>
              <a:gd name="connsiteX17" fmla="*/ 4485737 w 7435970"/>
              <a:gd name="connsiteY17" fmla="*/ 2984739 h 3295954"/>
              <a:gd name="connsiteX18" fmla="*/ 4477110 w 7435970"/>
              <a:gd name="connsiteY18" fmla="*/ 3036498 h 3295954"/>
              <a:gd name="connsiteX19" fmla="*/ 5011948 w 7435970"/>
              <a:gd name="connsiteY19" fmla="*/ 3053750 h 3295954"/>
              <a:gd name="connsiteX20" fmla="*/ 5003322 w 7435970"/>
              <a:gd name="connsiteY20" fmla="*/ 3131388 h 3295954"/>
              <a:gd name="connsiteX21" fmla="*/ 5158597 w 7435970"/>
              <a:gd name="connsiteY21" fmla="*/ 3114135 h 3295954"/>
              <a:gd name="connsiteX22" fmla="*/ 5175850 w 7435970"/>
              <a:gd name="connsiteY22" fmla="*/ 3183146 h 3295954"/>
              <a:gd name="connsiteX23" fmla="*/ 7280695 w 7435970"/>
              <a:gd name="connsiteY23" fmla="*/ 3183147 h 3295954"/>
              <a:gd name="connsiteX24" fmla="*/ 7306574 w 7435970"/>
              <a:gd name="connsiteY24" fmla="*/ 3295291 h 3295954"/>
              <a:gd name="connsiteX25" fmla="*/ 7435970 w 7435970"/>
              <a:gd name="connsiteY25" fmla="*/ 3295291 h 3295954"/>
              <a:gd name="connsiteX0" fmla="*/ 0 w 7435970"/>
              <a:gd name="connsiteY0" fmla="*/ 0 h 3295954"/>
              <a:gd name="connsiteX1" fmla="*/ 2720828 w 7435970"/>
              <a:gd name="connsiteY1" fmla="*/ 2602301 h 3295954"/>
              <a:gd name="connsiteX2" fmla="*/ 2717321 w 7435970"/>
              <a:gd name="connsiteY2" fmla="*/ 2631055 h 3295954"/>
              <a:gd name="connsiteX3" fmla="*/ 2820839 w 7435970"/>
              <a:gd name="connsiteY3" fmla="*/ 2648309 h 3295954"/>
              <a:gd name="connsiteX4" fmla="*/ 2803586 w 7435970"/>
              <a:gd name="connsiteY4" fmla="*/ 2682814 h 3295954"/>
              <a:gd name="connsiteX5" fmla="*/ 2883748 w 7435970"/>
              <a:gd name="connsiteY5" fmla="*/ 2686391 h 3295954"/>
              <a:gd name="connsiteX6" fmla="*/ 2876174 w 7435970"/>
              <a:gd name="connsiteY6" fmla="*/ 2722089 h 3295954"/>
              <a:gd name="connsiteX7" fmla="*/ 2969872 w 7435970"/>
              <a:gd name="connsiteY7" fmla="*/ 2760311 h 3295954"/>
              <a:gd name="connsiteX8" fmla="*/ 2973589 w 7435970"/>
              <a:gd name="connsiteY8" fmla="*/ 2820837 h 3295954"/>
              <a:gd name="connsiteX9" fmla="*/ 3247110 w 7435970"/>
              <a:gd name="connsiteY9" fmla="*/ 2812211 h 3295954"/>
              <a:gd name="connsiteX10" fmla="*/ 3249634 w 7435970"/>
              <a:gd name="connsiteY10" fmla="*/ 2854150 h 3295954"/>
              <a:gd name="connsiteX11" fmla="*/ 3415921 w 7435970"/>
              <a:gd name="connsiteY11" fmla="*/ 2852818 h 3295954"/>
              <a:gd name="connsiteX12" fmla="*/ 3430648 w 7435970"/>
              <a:gd name="connsiteY12" fmla="*/ 2907102 h 3295954"/>
              <a:gd name="connsiteX13" fmla="*/ 3631721 w 7435970"/>
              <a:gd name="connsiteY13" fmla="*/ 2889848 h 3295954"/>
              <a:gd name="connsiteX14" fmla="*/ 3640348 w 7435970"/>
              <a:gd name="connsiteY14" fmla="*/ 2932980 h 3295954"/>
              <a:gd name="connsiteX15" fmla="*/ 3795623 w 7435970"/>
              <a:gd name="connsiteY15" fmla="*/ 2941607 h 3295954"/>
              <a:gd name="connsiteX16" fmla="*/ 3804249 w 7435970"/>
              <a:gd name="connsiteY16" fmla="*/ 2984738 h 3295954"/>
              <a:gd name="connsiteX17" fmla="*/ 4485737 w 7435970"/>
              <a:gd name="connsiteY17" fmla="*/ 2984739 h 3295954"/>
              <a:gd name="connsiteX18" fmla="*/ 4477110 w 7435970"/>
              <a:gd name="connsiteY18" fmla="*/ 3036498 h 3295954"/>
              <a:gd name="connsiteX19" fmla="*/ 5011948 w 7435970"/>
              <a:gd name="connsiteY19" fmla="*/ 3053750 h 3295954"/>
              <a:gd name="connsiteX20" fmla="*/ 5003322 w 7435970"/>
              <a:gd name="connsiteY20" fmla="*/ 3131388 h 3295954"/>
              <a:gd name="connsiteX21" fmla="*/ 5158597 w 7435970"/>
              <a:gd name="connsiteY21" fmla="*/ 3114135 h 3295954"/>
              <a:gd name="connsiteX22" fmla="*/ 5175850 w 7435970"/>
              <a:gd name="connsiteY22" fmla="*/ 3183146 h 3295954"/>
              <a:gd name="connsiteX23" fmla="*/ 7280695 w 7435970"/>
              <a:gd name="connsiteY23" fmla="*/ 3183147 h 3295954"/>
              <a:gd name="connsiteX24" fmla="*/ 7306574 w 7435970"/>
              <a:gd name="connsiteY24" fmla="*/ 3295291 h 3295954"/>
              <a:gd name="connsiteX25" fmla="*/ 7435970 w 7435970"/>
              <a:gd name="connsiteY25" fmla="*/ 3295291 h 3295954"/>
              <a:gd name="connsiteX0" fmla="*/ 0 w 7435970"/>
              <a:gd name="connsiteY0" fmla="*/ 0 h 3295954"/>
              <a:gd name="connsiteX1" fmla="*/ 2720828 w 7435970"/>
              <a:gd name="connsiteY1" fmla="*/ 2602301 h 3295954"/>
              <a:gd name="connsiteX2" fmla="*/ 2695018 w 7435970"/>
              <a:gd name="connsiteY2" fmla="*/ 2631055 h 3295954"/>
              <a:gd name="connsiteX3" fmla="*/ 2820839 w 7435970"/>
              <a:gd name="connsiteY3" fmla="*/ 2648309 h 3295954"/>
              <a:gd name="connsiteX4" fmla="*/ 2803586 w 7435970"/>
              <a:gd name="connsiteY4" fmla="*/ 2682814 h 3295954"/>
              <a:gd name="connsiteX5" fmla="*/ 2883748 w 7435970"/>
              <a:gd name="connsiteY5" fmla="*/ 2686391 h 3295954"/>
              <a:gd name="connsiteX6" fmla="*/ 2876174 w 7435970"/>
              <a:gd name="connsiteY6" fmla="*/ 2722089 h 3295954"/>
              <a:gd name="connsiteX7" fmla="*/ 2969872 w 7435970"/>
              <a:gd name="connsiteY7" fmla="*/ 2760311 h 3295954"/>
              <a:gd name="connsiteX8" fmla="*/ 2973589 w 7435970"/>
              <a:gd name="connsiteY8" fmla="*/ 2820837 h 3295954"/>
              <a:gd name="connsiteX9" fmla="*/ 3247110 w 7435970"/>
              <a:gd name="connsiteY9" fmla="*/ 2812211 h 3295954"/>
              <a:gd name="connsiteX10" fmla="*/ 3249634 w 7435970"/>
              <a:gd name="connsiteY10" fmla="*/ 2854150 h 3295954"/>
              <a:gd name="connsiteX11" fmla="*/ 3415921 w 7435970"/>
              <a:gd name="connsiteY11" fmla="*/ 2852818 h 3295954"/>
              <a:gd name="connsiteX12" fmla="*/ 3430648 w 7435970"/>
              <a:gd name="connsiteY12" fmla="*/ 2907102 h 3295954"/>
              <a:gd name="connsiteX13" fmla="*/ 3631721 w 7435970"/>
              <a:gd name="connsiteY13" fmla="*/ 2889848 h 3295954"/>
              <a:gd name="connsiteX14" fmla="*/ 3640348 w 7435970"/>
              <a:gd name="connsiteY14" fmla="*/ 2932980 h 3295954"/>
              <a:gd name="connsiteX15" fmla="*/ 3795623 w 7435970"/>
              <a:gd name="connsiteY15" fmla="*/ 2941607 h 3295954"/>
              <a:gd name="connsiteX16" fmla="*/ 3804249 w 7435970"/>
              <a:gd name="connsiteY16" fmla="*/ 2984738 h 3295954"/>
              <a:gd name="connsiteX17" fmla="*/ 4485737 w 7435970"/>
              <a:gd name="connsiteY17" fmla="*/ 2984739 h 3295954"/>
              <a:gd name="connsiteX18" fmla="*/ 4477110 w 7435970"/>
              <a:gd name="connsiteY18" fmla="*/ 3036498 h 3295954"/>
              <a:gd name="connsiteX19" fmla="*/ 5011948 w 7435970"/>
              <a:gd name="connsiteY19" fmla="*/ 3053750 h 3295954"/>
              <a:gd name="connsiteX20" fmla="*/ 5003322 w 7435970"/>
              <a:gd name="connsiteY20" fmla="*/ 3131388 h 3295954"/>
              <a:gd name="connsiteX21" fmla="*/ 5158597 w 7435970"/>
              <a:gd name="connsiteY21" fmla="*/ 3114135 h 3295954"/>
              <a:gd name="connsiteX22" fmla="*/ 5175850 w 7435970"/>
              <a:gd name="connsiteY22" fmla="*/ 3183146 h 3295954"/>
              <a:gd name="connsiteX23" fmla="*/ 7280695 w 7435970"/>
              <a:gd name="connsiteY23" fmla="*/ 3183147 h 3295954"/>
              <a:gd name="connsiteX24" fmla="*/ 7306574 w 7435970"/>
              <a:gd name="connsiteY24" fmla="*/ 3295291 h 3295954"/>
              <a:gd name="connsiteX25" fmla="*/ 7435970 w 7435970"/>
              <a:gd name="connsiteY25" fmla="*/ 3295291 h 3295954"/>
              <a:gd name="connsiteX0" fmla="*/ 0 w 7435970"/>
              <a:gd name="connsiteY0" fmla="*/ 0 h 3295954"/>
              <a:gd name="connsiteX1" fmla="*/ 2720828 w 7435970"/>
              <a:gd name="connsiteY1" fmla="*/ 2602301 h 3295954"/>
              <a:gd name="connsiteX2" fmla="*/ 2709887 w 7435970"/>
              <a:gd name="connsiteY2" fmla="*/ 2645924 h 3295954"/>
              <a:gd name="connsiteX3" fmla="*/ 2820839 w 7435970"/>
              <a:gd name="connsiteY3" fmla="*/ 2648309 h 3295954"/>
              <a:gd name="connsiteX4" fmla="*/ 2803586 w 7435970"/>
              <a:gd name="connsiteY4" fmla="*/ 2682814 h 3295954"/>
              <a:gd name="connsiteX5" fmla="*/ 2883748 w 7435970"/>
              <a:gd name="connsiteY5" fmla="*/ 2686391 h 3295954"/>
              <a:gd name="connsiteX6" fmla="*/ 2876174 w 7435970"/>
              <a:gd name="connsiteY6" fmla="*/ 2722089 h 3295954"/>
              <a:gd name="connsiteX7" fmla="*/ 2969872 w 7435970"/>
              <a:gd name="connsiteY7" fmla="*/ 2760311 h 3295954"/>
              <a:gd name="connsiteX8" fmla="*/ 2973589 w 7435970"/>
              <a:gd name="connsiteY8" fmla="*/ 2820837 h 3295954"/>
              <a:gd name="connsiteX9" fmla="*/ 3247110 w 7435970"/>
              <a:gd name="connsiteY9" fmla="*/ 2812211 h 3295954"/>
              <a:gd name="connsiteX10" fmla="*/ 3249634 w 7435970"/>
              <a:gd name="connsiteY10" fmla="*/ 2854150 h 3295954"/>
              <a:gd name="connsiteX11" fmla="*/ 3415921 w 7435970"/>
              <a:gd name="connsiteY11" fmla="*/ 2852818 h 3295954"/>
              <a:gd name="connsiteX12" fmla="*/ 3430648 w 7435970"/>
              <a:gd name="connsiteY12" fmla="*/ 2907102 h 3295954"/>
              <a:gd name="connsiteX13" fmla="*/ 3631721 w 7435970"/>
              <a:gd name="connsiteY13" fmla="*/ 2889848 h 3295954"/>
              <a:gd name="connsiteX14" fmla="*/ 3640348 w 7435970"/>
              <a:gd name="connsiteY14" fmla="*/ 2932980 h 3295954"/>
              <a:gd name="connsiteX15" fmla="*/ 3795623 w 7435970"/>
              <a:gd name="connsiteY15" fmla="*/ 2941607 h 3295954"/>
              <a:gd name="connsiteX16" fmla="*/ 3804249 w 7435970"/>
              <a:gd name="connsiteY16" fmla="*/ 2984738 h 3295954"/>
              <a:gd name="connsiteX17" fmla="*/ 4485737 w 7435970"/>
              <a:gd name="connsiteY17" fmla="*/ 2984739 h 3295954"/>
              <a:gd name="connsiteX18" fmla="*/ 4477110 w 7435970"/>
              <a:gd name="connsiteY18" fmla="*/ 3036498 h 3295954"/>
              <a:gd name="connsiteX19" fmla="*/ 5011948 w 7435970"/>
              <a:gd name="connsiteY19" fmla="*/ 3053750 h 3295954"/>
              <a:gd name="connsiteX20" fmla="*/ 5003322 w 7435970"/>
              <a:gd name="connsiteY20" fmla="*/ 3131388 h 3295954"/>
              <a:gd name="connsiteX21" fmla="*/ 5158597 w 7435970"/>
              <a:gd name="connsiteY21" fmla="*/ 3114135 h 3295954"/>
              <a:gd name="connsiteX22" fmla="*/ 5175850 w 7435970"/>
              <a:gd name="connsiteY22" fmla="*/ 3183146 h 3295954"/>
              <a:gd name="connsiteX23" fmla="*/ 7280695 w 7435970"/>
              <a:gd name="connsiteY23" fmla="*/ 3183147 h 3295954"/>
              <a:gd name="connsiteX24" fmla="*/ 7306574 w 7435970"/>
              <a:gd name="connsiteY24" fmla="*/ 3295291 h 3295954"/>
              <a:gd name="connsiteX25" fmla="*/ 7435970 w 7435970"/>
              <a:gd name="connsiteY25" fmla="*/ 3295291 h 3295954"/>
              <a:gd name="connsiteX0" fmla="*/ 0 w 7435970"/>
              <a:gd name="connsiteY0" fmla="*/ 0 h 3295954"/>
              <a:gd name="connsiteX1" fmla="*/ 2668789 w 7435970"/>
              <a:gd name="connsiteY1" fmla="*/ 2542828 h 3295954"/>
              <a:gd name="connsiteX2" fmla="*/ 2720828 w 7435970"/>
              <a:gd name="connsiteY2" fmla="*/ 2602301 h 3295954"/>
              <a:gd name="connsiteX3" fmla="*/ 2709887 w 7435970"/>
              <a:gd name="connsiteY3" fmla="*/ 2645924 h 3295954"/>
              <a:gd name="connsiteX4" fmla="*/ 2820839 w 7435970"/>
              <a:gd name="connsiteY4" fmla="*/ 2648309 h 3295954"/>
              <a:gd name="connsiteX5" fmla="*/ 2803586 w 7435970"/>
              <a:gd name="connsiteY5" fmla="*/ 2682814 h 3295954"/>
              <a:gd name="connsiteX6" fmla="*/ 2883748 w 7435970"/>
              <a:gd name="connsiteY6" fmla="*/ 2686391 h 3295954"/>
              <a:gd name="connsiteX7" fmla="*/ 2876174 w 7435970"/>
              <a:gd name="connsiteY7" fmla="*/ 2722089 h 3295954"/>
              <a:gd name="connsiteX8" fmla="*/ 2969872 w 7435970"/>
              <a:gd name="connsiteY8" fmla="*/ 2760311 h 3295954"/>
              <a:gd name="connsiteX9" fmla="*/ 2973589 w 7435970"/>
              <a:gd name="connsiteY9" fmla="*/ 2820837 h 3295954"/>
              <a:gd name="connsiteX10" fmla="*/ 3247110 w 7435970"/>
              <a:gd name="connsiteY10" fmla="*/ 2812211 h 3295954"/>
              <a:gd name="connsiteX11" fmla="*/ 3249634 w 7435970"/>
              <a:gd name="connsiteY11" fmla="*/ 2854150 h 3295954"/>
              <a:gd name="connsiteX12" fmla="*/ 3415921 w 7435970"/>
              <a:gd name="connsiteY12" fmla="*/ 2852818 h 3295954"/>
              <a:gd name="connsiteX13" fmla="*/ 3430648 w 7435970"/>
              <a:gd name="connsiteY13" fmla="*/ 2907102 h 3295954"/>
              <a:gd name="connsiteX14" fmla="*/ 3631721 w 7435970"/>
              <a:gd name="connsiteY14" fmla="*/ 2889848 h 3295954"/>
              <a:gd name="connsiteX15" fmla="*/ 3640348 w 7435970"/>
              <a:gd name="connsiteY15" fmla="*/ 2932980 h 3295954"/>
              <a:gd name="connsiteX16" fmla="*/ 3795623 w 7435970"/>
              <a:gd name="connsiteY16" fmla="*/ 2941607 h 3295954"/>
              <a:gd name="connsiteX17" fmla="*/ 3804249 w 7435970"/>
              <a:gd name="connsiteY17" fmla="*/ 2984738 h 3295954"/>
              <a:gd name="connsiteX18" fmla="*/ 4485737 w 7435970"/>
              <a:gd name="connsiteY18" fmla="*/ 2984739 h 3295954"/>
              <a:gd name="connsiteX19" fmla="*/ 4477110 w 7435970"/>
              <a:gd name="connsiteY19" fmla="*/ 3036498 h 3295954"/>
              <a:gd name="connsiteX20" fmla="*/ 5011948 w 7435970"/>
              <a:gd name="connsiteY20" fmla="*/ 3053750 h 3295954"/>
              <a:gd name="connsiteX21" fmla="*/ 5003322 w 7435970"/>
              <a:gd name="connsiteY21" fmla="*/ 3131388 h 3295954"/>
              <a:gd name="connsiteX22" fmla="*/ 5158597 w 7435970"/>
              <a:gd name="connsiteY22" fmla="*/ 3114135 h 3295954"/>
              <a:gd name="connsiteX23" fmla="*/ 5175850 w 7435970"/>
              <a:gd name="connsiteY23" fmla="*/ 3183146 h 3295954"/>
              <a:gd name="connsiteX24" fmla="*/ 7280695 w 7435970"/>
              <a:gd name="connsiteY24" fmla="*/ 3183147 h 3295954"/>
              <a:gd name="connsiteX25" fmla="*/ 7306574 w 7435970"/>
              <a:gd name="connsiteY25" fmla="*/ 3295291 h 3295954"/>
              <a:gd name="connsiteX26" fmla="*/ 7435970 w 7435970"/>
              <a:gd name="connsiteY26" fmla="*/ 3295291 h 3295954"/>
              <a:gd name="connsiteX0" fmla="*/ 0 w 7435970"/>
              <a:gd name="connsiteY0" fmla="*/ 0 h 3295954"/>
              <a:gd name="connsiteX1" fmla="*/ 2642769 w 7435970"/>
              <a:gd name="connsiteY1" fmla="*/ 2606018 h 3295954"/>
              <a:gd name="connsiteX2" fmla="*/ 2720828 w 7435970"/>
              <a:gd name="connsiteY2" fmla="*/ 2602301 h 3295954"/>
              <a:gd name="connsiteX3" fmla="*/ 2709887 w 7435970"/>
              <a:gd name="connsiteY3" fmla="*/ 2645924 h 3295954"/>
              <a:gd name="connsiteX4" fmla="*/ 2820839 w 7435970"/>
              <a:gd name="connsiteY4" fmla="*/ 2648309 h 3295954"/>
              <a:gd name="connsiteX5" fmla="*/ 2803586 w 7435970"/>
              <a:gd name="connsiteY5" fmla="*/ 2682814 h 3295954"/>
              <a:gd name="connsiteX6" fmla="*/ 2883748 w 7435970"/>
              <a:gd name="connsiteY6" fmla="*/ 2686391 h 3295954"/>
              <a:gd name="connsiteX7" fmla="*/ 2876174 w 7435970"/>
              <a:gd name="connsiteY7" fmla="*/ 2722089 h 3295954"/>
              <a:gd name="connsiteX8" fmla="*/ 2969872 w 7435970"/>
              <a:gd name="connsiteY8" fmla="*/ 2760311 h 3295954"/>
              <a:gd name="connsiteX9" fmla="*/ 2973589 w 7435970"/>
              <a:gd name="connsiteY9" fmla="*/ 2820837 h 3295954"/>
              <a:gd name="connsiteX10" fmla="*/ 3247110 w 7435970"/>
              <a:gd name="connsiteY10" fmla="*/ 2812211 h 3295954"/>
              <a:gd name="connsiteX11" fmla="*/ 3249634 w 7435970"/>
              <a:gd name="connsiteY11" fmla="*/ 2854150 h 3295954"/>
              <a:gd name="connsiteX12" fmla="*/ 3415921 w 7435970"/>
              <a:gd name="connsiteY12" fmla="*/ 2852818 h 3295954"/>
              <a:gd name="connsiteX13" fmla="*/ 3430648 w 7435970"/>
              <a:gd name="connsiteY13" fmla="*/ 2907102 h 3295954"/>
              <a:gd name="connsiteX14" fmla="*/ 3631721 w 7435970"/>
              <a:gd name="connsiteY14" fmla="*/ 2889848 h 3295954"/>
              <a:gd name="connsiteX15" fmla="*/ 3640348 w 7435970"/>
              <a:gd name="connsiteY15" fmla="*/ 2932980 h 3295954"/>
              <a:gd name="connsiteX16" fmla="*/ 3795623 w 7435970"/>
              <a:gd name="connsiteY16" fmla="*/ 2941607 h 3295954"/>
              <a:gd name="connsiteX17" fmla="*/ 3804249 w 7435970"/>
              <a:gd name="connsiteY17" fmla="*/ 2984738 h 3295954"/>
              <a:gd name="connsiteX18" fmla="*/ 4485737 w 7435970"/>
              <a:gd name="connsiteY18" fmla="*/ 2984739 h 3295954"/>
              <a:gd name="connsiteX19" fmla="*/ 4477110 w 7435970"/>
              <a:gd name="connsiteY19" fmla="*/ 3036498 h 3295954"/>
              <a:gd name="connsiteX20" fmla="*/ 5011948 w 7435970"/>
              <a:gd name="connsiteY20" fmla="*/ 3053750 h 3295954"/>
              <a:gd name="connsiteX21" fmla="*/ 5003322 w 7435970"/>
              <a:gd name="connsiteY21" fmla="*/ 3131388 h 3295954"/>
              <a:gd name="connsiteX22" fmla="*/ 5158597 w 7435970"/>
              <a:gd name="connsiteY22" fmla="*/ 3114135 h 3295954"/>
              <a:gd name="connsiteX23" fmla="*/ 5175850 w 7435970"/>
              <a:gd name="connsiteY23" fmla="*/ 3183146 h 3295954"/>
              <a:gd name="connsiteX24" fmla="*/ 7280695 w 7435970"/>
              <a:gd name="connsiteY24" fmla="*/ 3183147 h 3295954"/>
              <a:gd name="connsiteX25" fmla="*/ 7306574 w 7435970"/>
              <a:gd name="connsiteY25" fmla="*/ 3295291 h 3295954"/>
              <a:gd name="connsiteX26" fmla="*/ 7435970 w 7435970"/>
              <a:gd name="connsiteY26" fmla="*/ 3295291 h 3295954"/>
              <a:gd name="connsiteX0" fmla="*/ 0 w 7435970"/>
              <a:gd name="connsiteY0" fmla="*/ 0 h 3295954"/>
              <a:gd name="connsiteX1" fmla="*/ 2609316 w 7435970"/>
              <a:gd name="connsiteY1" fmla="*/ 2576281 h 3295954"/>
              <a:gd name="connsiteX2" fmla="*/ 2642769 w 7435970"/>
              <a:gd name="connsiteY2" fmla="*/ 2606018 h 3295954"/>
              <a:gd name="connsiteX3" fmla="*/ 2720828 w 7435970"/>
              <a:gd name="connsiteY3" fmla="*/ 2602301 h 3295954"/>
              <a:gd name="connsiteX4" fmla="*/ 2709887 w 7435970"/>
              <a:gd name="connsiteY4" fmla="*/ 2645924 h 3295954"/>
              <a:gd name="connsiteX5" fmla="*/ 2820839 w 7435970"/>
              <a:gd name="connsiteY5" fmla="*/ 2648309 h 3295954"/>
              <a:gd name="connsiteX6" fmla="*/ 2803586 w 7435970"/>
              <a:gd name="connsiteY6" fmla="*/ 2682814 h 3295954"/>
              <a:gd name="connsiteX7" fmla="*/ 2883748 w 7435970"/>
              <a:gd name="connsiteY7" fmla="*/ 2686391 h 3295954"/>
              <a:gd name="connsiteX8" fmla="*/ 2876174 w 7435970"/>
              <a:gd name="connsiteY8" fmla="*/ 2722089 h 3295954"/>
              <a:gd name="connsiteX9" fmla="*/ 2969872 w 7435970"/>
              <a:gd name="connsiteY9" fmla="*/ 2760311 h 3295954"/>
              <a:gd name="connsiteX10" fmla="*/ 2973589 w 7435970"/>
              <a:gd name="connsiteY10" fmla="*/ 2820837 h 3295954"/>
              <a:gd name="connsiteX11" fmla="*/ 3247110 w 7435970"/>
              <a:gd name="connsiteY11" fmla="*/ 2812211 h 3295954"/>
              <a:gd name="connsiteX12" fmla="*/ 3249634 w 7435970"/>
              <a:gd name="connsiteY12" fmla="*/ 2854150 h 3295954"/>
              <a:gd name="connsiteX13" fmla="*/ 3415921 w 7435970"/>
              <a:gd name="connsiteY13" fmla="*/ 2852818 h 3295954"/>
              <a:gd name="connsiteX14" fmla="*/ 3430648 w 7435970"/>
              <a:gd name="connsiteY14" fmla="*/ 2907102 h 3295954"/>
              <a:gd name="connsiteX15" fmla="*/ 3631721 w 7435970"/>
              <a:gd name="connsiteY15" fmla="*/ 2889848 h 3295954"/>
              <a:gd name="connsiteX16" fmla="*/ 3640348 w 7435970"/>
              <a:gd name="connsiteY16" fmla="*/ 2932980 h 3295954"/>
              <a:gd name="connsiteX17" fmla="*/ 3795623 w 7435970"/>
              <a:gd name="connsiteY17" fmla="*/ 2941607 h 3295954"/>
              <a:gd name="connsiteX18" fmla="*/ 3804249 w 7435970"/>
              <a:gd name="connsiteY18" fmla="*/ 2984738 h 3295954"/>
              <a:gd name="connsiteX19" fmla="*/ 4485737 w 7435970"/>
              <a:gd name="connsiteY19" fmla="*/ 2984739 h 3295954"/>
              <a:gd name="connsiteX20" fmla="*/ 4477110 w 7435970"/>
              <a:gd name="connsiteY20" fmla="*/ 3036498 h 3295954"/>
              <a:gd name="connsiteX21" fmla="*/ 5011948 w 7435970"/>
              <a:gd name="connsiteY21" fmla="*/ 3053750 h 3295954"/>
              <a:gd name="connsiteX22" fmla="*/ 5003322 w 7435970"/>
              <a:gd name="connsiteY22" fmla="*/ 3131388 h 3295954"/>
              <a:gd name="connsiteX23" fmla="*/ 5158597 w 7435970"/>
              <a:gd name="connsiteY23" fmla="*/ 3114135 h 3295954"/>
              <a:gd name="connsiteX24" fmla="*/ 5175850 w 7435970"/>
              <a:gd name="connsiteY24" fmla="*/ 3183146 h 3295954"/>
              <a:gd name="connsiteX25" fmla="*/ 7280695 w 7435970"/>
              <a:gd name="connsiteY25" fmla="*/ 3183147 h 3295954"/>
              <a:gd name="connsiteX26" fmla="*/ 7306574 w 7435970"/>
              <a:gd name="connsiteY26" fmla="*/ 3295291 h 3295954"/>
              <a:gd name="connsiteX27" fmla="*/ 7435970 w 7435970"/>
              <a:gd name="connsiteY27" fmla="*/ 3295291 h 3295954"/>
              <a:gd name="connsiteX0" fmla="*/ 0 w 7435970"/>
              <a:gd name="connsiteY0" fmla="*/ 0 h 3295954"/>
              <a:gd name="connsiteX1" fmla="*/ 2624184 w 7435970"/>
              <a:gd name="connsiteY1" fmla="*/ 2553979 h 3295954"/>
              <a:gd name="connsiteX2" fmla="*/ 2642769 w 7435970"/>
              <a:gd name="connsiteY2" fmla="*/ 2606018 h 3295954"/>
              <a:gd name="connsiteX3" fmla="*/ 2720828 w 7435970"/>
              <a:gd name="connsiteY3" fmla="*/ 2602301 h 3295954"/>
              <a:gd name="connsiteX4" fmla="*/ 2709887 w 7435970"/>
              <a:gd name="connsiteY4" fmla="*/ 2645924 h 3295954"/>
              <a:gd name="connsiteX5" fmla="*/ 2820839 w 7435970"/>
              <a:gd name="connsiteY5" fmla="*/ 2648309 h 3295954"/>
              <a:gd name="connsiteX6" fmla="*/ 2803586 w 7435970"/>
              <a:gd name="connsiteY6" fmla="*/ 2682814 h 3295954"/>
              <a:gd name="connsiteX7" fmla="*/ 2883748 w 7435970"/>
              <a:gd name="connsiteY7" fmla="*/ 2686391 h 3295954"/>
              <a:gd name="connsiteX8" fmla="*/ 2876174 w 7435970"/>
              <a:gd name="connsiteY8" fmla="*/ 2722089 h 3295954"/>
              <a:gd name="connsiteX9" fmla="*/ 2969872 w 7435970"/>
              <a:gd name="connsiteY9" fmla="*/ 2760311 h 3295954"/>
              <a:gd name="connsiteX10" fmla="*/ 2973589 w 7435970"/>
              <a:gd name="connsiteY10" fmla="*/ 2820837 h 3295954"/>
              <a:gd name="connsiteX11" fmla="*/ 3247110 w 7435970"/>
              <a:gd name="connsiteY11" fmla="*/ 2812211 h 3295954"/>
              <a:gd name="connsiteX12" fmla="*/ 3249634 w 7435970"/>
              <a:gd name="connsiteY12" fmla="*/ 2854150 h 3295954"/>
              <a:gd name="connsiteX13" fmla="*/ 3415921 w 7435970"/>
              <a:gd name="connsiteY13" fmla="*/ 2852818 h 3295954"/>
              <a:gd name="connsiteX14" fmla="*/ 3430648 w 7435970"/>
              <a:gd name="connsiteY14" fmla="*/ 2907102 h 3295954"/>
              <a:gd name="connsiteX15" fmla="*/ 3631721 w 7435970"/>
              <a:gd name="connsiteY15" fmla="*/ 2889848 h 3295954"/>
              <a:gd name="connsiteX16" fmla="*/ 3640348 w 7435970"/>
              <a:gd name="connsiteY16" fmla="*/ 2932980 h 3295954"/>
              <a:gd name="connsiteX17" fmla="*/ 3795623 w 7435970"/>
              <a:gd name="connsiteY17" fmla="*/ 2941607 h 3295954"/>
              <a:gd name="connsiteX18" fmla="*/ 3804249 w 7435970"/>
              <a:gd name="connsiteY18" fmla="*/ 2984738 h 3295954"/>
              <a:gd name="connsiteX19" fmla="*/ 4485737 w 7435970"/>
              <a:gd name="connsiteY19" fmla="*/ 2984739 h 3295954"/>
              <a:gd name="connsiteX20" fmla="*/ 4477110 w 7435970"/>
              <a:gd name="connsiteY20" fmla="*/ 3036498 h 3295954"/>
              <a:gd name="connsiteX21" fmla="*/ 5011948 w 7435970"/>
              <a:gd name="connsiteY21" fmla="*/ 3053750 h 3295954"/>
              <a:gd name="connsiteX22" fmla="*/ 5003322 w 7435970"/>
              <a:gd name="connsiteY22" fmla="*/ 3131388 h 3295954"/>
              <a:gd name="connsiteX23" fmla="*/ 5158597 w 7435970"/>
              <a:gd name="connsiteY23" fmla="*/ 3114135 h 3295954"/>
              <a:gd name="connsiteX24" fmla="*/ 5175850 w 7435970"/>
              <a:gd name="connsiteY24" fmla="*/ 3183146 h 3295954"/>
              <a:gd name="connsiteX25" fmla="*/ 7280695 w 7435970"/>
              <a:gd name="connsiteY25" fmla="*/ 3183147 h 3295954"/>
              <a:gd name="connsiteX26" fmla="*/ 7306574 w 7435970"/>
              <a:gd name="connsiteY26" fmla="*/ 3295291 h 3295954"/>
              <a:gd name="connsiteX27" fmla="*/ 7435970 w 7435970"/>
              <a:gd name="connsiteY27" fmla="*/ 3295291 h 3295954"/>
              <a:gd name="connsiteX0" fmla="*/ 0 w 7435970"/>
              <a:gd name="connsiteY0" fmla="*/ 0 h 3295954"/>
              <a:gd name="connsiteX1" fmla="*/ 2642769 w 7435970"/>
              <a:gd name="connsiteY1" fmla="*/ 2557696 h 3295954"/>
              <a:gd name="connsiteX2" fmla="*/ 2642769 w 7435970"/>
              <a:gd name="connsiteY2" fmla="*/ 2606018 h 3295954"/>
              <a:gd name="connsiteX3" fmla="*/ 2720828 w 7435970"/>
              <a:gd name="connsiteY3" fmla="*/ 2602301 h 3295954"/>
              <a:gd name="connsiteX4" fmla="*/ 2709887 w 7435970"/>
              <a:gd name="connsiteY4" fmla="*/ 2645924 h 3295954"/>
              <a:gd name="connsiteX5" fmla="*/ 2820839 w 7435970"/>
              <a:gd name="connsiteY5" fmla="*/ 2648309 h 3295954"/>
              <a:gd name="connsiteX6" fmla="*/ 2803586 w 7435970"/>
              <a:gd name="connsiteY6" fmla="*/ 2682814 h 3295954"/>
              <a:gd name="connsiteX7" fmla="*/ 2883748 w 7435970"/>
              <a:gd name="connsiteY7" fmla="*/ 2686391 h 3295954"/>
              <a:gd name="connsiteX8" fmla="*/ 2876174 w 7435970"/>
              <a:gd name="connsiteY8" fmla="*/ 2722089 h 3295954"/>
              <a:gd name="connsiteX9" fmla="*/ 2969872 w 7435970"/>
              <a:gd name="connsiteY9" fmla="*/ 2760311 h 3295954"/>
              <a:gd name="connsiteX10" fmla="*/ 2973589 w 7435970"/>
              <a:gd name="connsiteY10" fmla="*/ 2820837 h 3295954"/>
              <a:gd name="connsiteX11" fmla="*/ 3247110 w 7435970"/>
              <a:gd name="connsiteY11" fmla="*/ 2812211 h 3295954"/>
              <a:gd name="connsiteX12" fmla="*/ 3249634 w 7435970"/>
              <a:gd name="connsiteY12" fmla="*/ 2854150 h 3295954"/>
              <a:gd name="connsiteX13" fmla="*/ 3415921 w 7435970"/>
              <a:gd name="connsiteY13" fmla="*/ 2852818 h 3295954"/>
              <a:gd name="connsiteX14" fmla="*/ 3430648 w 7435970"/>
              <a:gd name="connsiteY14" fmla="*/ 2907102 h 3295954"/>
              <a:gd name="connsiteX15" fmla="*/ 3631721 w 7435970"/>
              <a:gd name="connsiteY15" fmla="*/ 2889848 h 3295954"/>
              <a:gd name="connsiteX16" fmla="*/ 3640348 w 7435970"/>
              <a:gd name="connsiteY16" fmla="*/ 2932980 h 3295954"/>
              <a:gd name="connsiteX17" fmla="*/ 3795623 w 7435970"/>
              <a:gd name="connsiteY17" fmla="*/ 2941607 h 3295954"/>
              <a:gd name="connsiteX18" fmla="*/ 3804249 w 7435970"/>
              <a:gd name="connsiteY18" fmla="*/ 2984738 h 3295954"/>
              <a:gd name="connsiteX19" fmla="*/ 4485737 w 7435970"/>
              <a:gd name="connsiteY19" fmla="*/ 2984739 h 3295954"/>
              <a:gd name="connsiteX20" fmla="*/ 4477110 w 7435970"/>
              <a:gd name="connsiteY20" fmla="*/ 3036498 h 3295954"/>
              <a:gd name="connsiteX21" fmla="*/ 5011948 w 7435970"/>
              <a:gd name="connsiteY21" fmla="*/ 3053750 h 3295954"/>
              <a:gd name="connsiteX22" fmla="*/ 5003322 w 7435970"/>
              <a:gd name="connsiteY22" fmla="*/ 3131388 h 3295954"/>
              <a:gd name="connsiteX23" fmla="*/ 5158597 w 7435970"/>
              <a:gd name="connsiteY23" fmla="*/ 3114135 h 3295954"/>
              <a:gd name="connsiteX24" fmla="*/ 5175850 w 7435970"/>
              <a:gd name="connsiteY24" fmla="*/ 3183146 h 3295954"/>
              <a:gd name="connsiteX25" fmla="*/ 7280695 w 7435970"/>
              <a:gd name="connsiteY25" fmla="*/ 3183147 h 3295954"/>
              <a:gd name="connsiteX26" fmla="*/ 7306574 w 7435970"/>
              <a:gd name="connsiteY26" fmla="*/ 3295291 h 3295954"/>
              <a:gd name="connsiteX27" fmla="*/ 7435970 w 7435970"/>
              <a:gd name="connsiteY27" fmla="*/ 3295291 h 3295954"/>
              <a:gd name="connsiteX0" fmla="*/ 0 w 7435970"/>
              <a:gd name="connsiteY0" fmla="*/ 0 h 3295954"/>
              <a:gd name="connsiteX1" fmla="*/ 2605599 w 7435970"/>
              <a:gd name="connsiteY1" fmla="*/ 2509374 h 3295954"/>
              <a:gd name="connsiteX2" fmla="*/ 2642769 w 7435970"/>
              <a:gd name="connsiteY2" fmla="*/ 2557696 h 3295954"/>
              <a:gd name="connsiteX3" fmla="*/ 2642769 w 7435970"/>
              <a:gd name="connsiteY3" fmla="*/ 2606018 h 3295954"/>
              <a:gd name="connsiteX4" fmla="*/ 2720828 w 7435970"/>
              <a:gd name="connsiteY4" fmla="*/ 2602301 h 3295954"/>
              <a:gd name="connsiteX5" fmla="*/ 2709887 w 7435970"/>
              <a:gd name="connsiteY5" fmla="*/ 2645924 h 3295954"/>
              <a:gd name="connsiteX6" fmla="*/ 2820839 w 7435970"/>
              <a:gd name="connsiteY6" fmla="*/ 2648309 h 3295954"/>
              <a:gd name="connsiteX7" fmla="*/ 2803586 w 7435970"/>
              <a:gd name="connsiteY7" fmla="*/ 2682814 h 3295954"/>
              <a:gd name="connsiteX8" fmla="*/ 2883748 w 7435970"/>
              <a:gd name="connsiteY8" fmla="*/ 2686391 h 3295954"/>
              <a:gd name="connsiteX9" fmla="*/ 2876174 w 7435970"/>
              <a:gd name="connsiteY9" fmla="*/ 2722089 h 3295954"/>
              <a:gd name="connsiteX10" fmla="*/ 2969872 w 7435970"/>
              <a:gd name="connsiteY10" fmla="*/ 2760311 h 3295954"/>
              <a:gd name="connsiteX11" fmla="*/ 2973589 w 7435970"/>
              <a:gd name="connsiteY11" fmla="*/ 2820837 h 3295954"/>
              <a:gd name="connsiteX12" fmla="*/ 3247110 w 7435970"/>
              <a:gd name="connsiteY12" fmla="*/ 2812211 h 3295954"/>
              <a:gd name="connsiteX13" fmla="*/ 3249634 w 7435970"/>
              <a:gd name="connsiteY13" fmla="*/ 2854150 h 3295954"/>
              <a:gd name="connsiteX14" fmla="*/ 3415921 w 7435970"/>
              <a:gd name="connsiteY14" fmla="*/ 2852818 h 3295954"/>
              <a:gd name="connsiteX15" fmla="*/ 3430648 w 7435970"/>
              <a:gd name="connsiteY15" fmla="*/ 2907102 h 3295954"/>
              <a:gd name="connsiteX16" fmla="*/ 3631721 w 7435970"/>
              <a:gd name="connsiteY16" fmla="*/ 2889848 h 3295954"/>
              <a:gd name="connsiteX17" fmla="*/ 3640348 w 7435970"/>
              <a:gd name="connsiteY17" fmla="*/ 2932980 h 3295954"/>
              <a:gd name="connsiteX18" fmla="*/ 3795623 w 7435970"/>
              <a:gd name="connsiteY18" fmla="*/ 2941607 h 3295954"/>
              <a:gd name="connsiteX19" fmla="*/ 3804249 w 7435970"/>
              <a:gd name="connsiteY19" fmla="*/ 2984738 h 3295954"/>
              <a:gd name="connsiteX20" fmla="*/ 4485737 w 7435970"/>
              <a:gd name="connsiteY20" fmla="*/ 2984739 h 3295954"/>
              <a:gd name="connsiteX21" fmla="*/ 4477110 w 7435970"/>
              <a:gd name="connsiteY21" fmla="*/ 3036498 h 3295954"/>
              <a:gd name="connsiteX22" fmla="*/ 5011948 w 7435970"/>
              <a:gd name="connsiteY22" fmla="*/ 3053750 h 3295954"/>
              <a:gd name="connsiteX23" fmla="*/ 5003322 w 7435970"/>
              <a:gd name="connsiteY23" fmla="*/ 3131388 h 3295954"/>
              <a:gd name="connsiteX24" fmla="*/ 5158597 w 7435970"/>
              <a:gd name="connsiteY24" fmla="*/ 3114135 h 3295954"/>
              <a:gd name="connsiteX25" fmla="*/ 5175850 w 7435970"/>
              <a:gd name="connsiteY25" fmla="*/ 3183146 h 3295954"/>
              <a:gd name="connsiteX26" fmla="*/ 7280695 w 7435970"/>
              <a:gd name="connsiteY26" fmla="*/ 3183147 h 3295954"/>
              <a:gd name="connsiteX27" fmla="*/ 7306574 w 7435970"/>
              <a:gd name="connsiteY27" fmla="*/ 3295291 h 3295954"/>
              <a:gd name="connsiteX28" fmla="*/ 7435970 w 7435970"/>
              <a:gd name="connsiteY28" fmla="*/ 3295291 h 3295954"/>
              <a:gd name="connsiteX0" fmla="*/ 0 w 7435970"/>
              <a:gd name="connsiteY0" fmla="*/ 0 h 3295954"/>
              <a:gd name="connsiteX1" fmla="*/ 2594448 w 7435970"/>
              <a:gd name="connsiteY1" fmla="*/ 2557696 h 3295954"/>
              <a:gd name="connsiteX2" fmla="*/ 2642769 w 7435970"/>
              <a:gd name="connsiteY2" fmla="*/ 2557696 h 3295954"/>
              <a:gd name="connsiteX3" fmla="*/ 2642769 w 7435970"/>
              <a:gd name="connsiteY3" fmla="*/ 2606018 h 3295954"/>
              <a:gd name="connsiteX4" fmla="*/ 2720828 w 7435970"/>
              <a:gd name="connsiteY4" fmla="*/ 2602301 h 3295954"/>
              <a:gd name="connsiteX5" fmla="*/ 2709887 w 7435970"/>
              <a:gd name="connsiteY5" fmla="*/ 2645924 h 3295954"/>
              <a:gd name="connsiteX6" fmla="*/ 2820839 w 7435970"/>
              <a:gd name="connsiteY6" fmla="*/ 2648309 h 3295954"/>
              <a:gd name="connsiteX7" fmla="*/ 2803586 w 7435970"/>
              <a:gd name="connsiteY7" fmla="*/ 2682814 h 3295954"/>
              <a:gd name="connsiteX8" fmla="*/ 2883748 w 7435970"/>
              <a:gd name="connsiteY8" fmla="*/ 2686391 h 3295954"/>
              <a:gd name="connsiteX9" fmla="*/ 2876174 w 7435970"/>
              <a:gd name="connsiteY9" fmla="*/ 2722089 h 3295954"/>
              <a:gd name="connsiteX10" fmla="*/ 2969872 w 7435970"/>
              <a:gd name="connsiteY10" fmla="*/ 2760311 h 3295954"/>
              <a:gd name="connsiteX11" fmla="*/ 2973589 w 7435970"/>
              <a:gd name="connsiteY11" fmla="*/ 2820837 h 3295954"/>
              <a:gd name="connsiteX12" fmla="*/ 3247110 w 7435970"/>
              <a:gd name="connsiteY12" fmla="*/ 2812211 h 3295954"/>
              <a:gd name="connsiteX13" fmla="*/ 3249634 w 7435970"/>
              <a:gd name="connsiteY13" fmla="*/ 2854150 h 3295954"/>
              <a:gd name="connsiteX14" fmla="*/ 3415921 w 7435970"/>
              <a:gd name="connsiteY14" fmla="*/ 2852818 h 3295954"/>
              <a:gd name="connsiteX15" fmla="*/ 3430648 w 7435970"/>
              <a:gd name="connsiteY15" fmla="*/ 2907102 h 3295954"/>
              <a:gd name="connsiteX16" fmla="*/ 3631721 w 7435970"/>
              <a:gd name="connsiteY16" fmla="*/ 2889848 h 3295954"/>
              <a:gd name="connsiteX17" fmla="*/ 3640348 w 7435970"/>
              <a:gd name="connsiteY17" fmla="*/ 2932980 h 3295954"/>
              <a:gd name="connsiteX18" fmla="*/ 3795623 w 7435970"/>
              <a:gd name="connsiteY18" fmla="*/ 2941607 h 3295954"/>
              <a:gd name="connsiteX19" fmla="*/ 3804249 w 7435970"/>
              <a:gd name="connsiteY19" fmla="*/ 2984738 h 3295954"/>
              <a:gd name="connsiteX20" fmla="*/ 4485737 w 7435970"/>
              <a:gd name="connsiteY20" fmla="*/ 2984739 h 3295954"/>
              <a:gd name="connsiteX21" fmla="*/ 4477110 w 7435970"/>
              <a:gd name="connsiteY21" fmla="*/ 3036498 h 3295954"/>
              <a:gd name="connsiteX22" fmla="*/ 5011948 w 7435970"/>
              <a:gd name="connsiteY22" fmla="*/ 3053750 h 3295954"/>
              <a:gd name="connsiteX23" fmla="*/ 5003322 w 7435970"/>
              <a:gd name="connsiteY23" fmla="*/ 3131388 h 3295954"/>
              <a:gd name="connsiteX24" fmla="*/ 5158597 w 7435970"/>
              <a:gd name="connsiteY24" fmla="*/ 3114135 h 3295954"/>
              <a:gd name="connsiteX25" fmla="*/ 5175850 w 7435970"/>
              <a:gd name="connsiteY25" fmla="*/ 3183146 h 3295954"/>
              <a:gd name="connsiteX26" fmla="*/ 7280695 w 7435970"/>
              <a:gd name="connsiteY26" fmla="*/ 3183147 h 3295954"/>
              <a:gd name="connsiteX27" fmla="*/ 7306574 w 7435970"/>
              <a:gd name="connsiteY27" fmla="*/ 3295291 h 3295954"/>
              <a:gd name="connsiteX28" fmla="*/ 7435970 w 7435970"/>
              <a:gd name="connsiteY28" fmla="*/ 3295291 h 3295954"/>
              <a:gd name="connsiteX0" fmla="*/ 0 w 7435970"/>
              <a:gd name="connsiteY0" fmla="*/ 0 h 3295954"/>
              <a:gd name="connsiteX1" fmla="*/ 2557277 w 7435970"/>
              <a:gd name="connsiteY1" fmla="*/ 2516808 h 3295954"/>
              <a:gd name="connsiteX2" fmla="*/ 2594448 w 7435970"/>
              <a:gd name="connsiteY2" fmla="*/ 2557696 h 3295954"/>
              <a:gd name="connsiteX3" fmla="*/ 2642769 w 7435970"/>
              <a:gd name="connsiteY3" fmla="*/ 2557696 h 3295954"/>
              <a:gd name="connsiteX4" fmla="*/ 2642769 w 7435970"/>
              <a:gd name="connsiteY4" fmla="*/ 2606018 h 3295954"/>
              <a:gd name="connsiteX5" fmla="*/ 2720828 w 7435970"/>
              <a:gd name="connsiteY5" fmla="*/ 2602301 h 3295954"/>
              <a:gd name="connsiteX6" fmla="*/ 2709887 w 7435970"/>
              <a:gd name="connsiteY6" fmla="*/ 2645924 h 3295954"/>
              <a:gd name="connsiteX7" fmla="*/ 2820839 w 7435970"/>
              <a:gd name="connsiteY7" fmla="*/ 2648309 h 3295954"/>
              <a:gd name="connsiteX8" fmla="*/ 2803586 w 7435970"/>
              <a:gd name="connsiteY8" fmla="*/ 2682814 h 3295954"/>
              <a:gd name="connsiteX9" fmla="*/ 2883748 w 7435970"/>
              <a:gd name="connsiteY9" fmla="*/ 2686391 h 3295954"/>
              <a:gd name="connsiteX10" fmla="*/ 2876174 w 7435970"/>
              <a:gd name="connsiteY10" fmla="*/ 2722089 h 3295954"/>
              <a:gd name="connsiteX11" fmla="*/ 2969872 w 7435970"/>
              <a:gd name="connsiteY11" fmla="*/ 2760311 h 3295954"/>
              <a:gd name="connsiteX12" fmla="*/ 2973589 w 7435970"/>
              <a:gd name="connsiteY12" fmla="*/ 2820837 h 3295954"/>
              <a:gd name="connsiteX13" fmla="*/ 3247110 w 7435970"/>
              <a:gd name="connsiteY13" fmla="*/ 2812211 h 3295954"/>
              <a:gd name="connsiteX14" fmla="*/ 3249634 w 7435970"/>
              <a:gd name="connsiteY14" fmla="*/ 2854150 h 3295954"/>
              <a:gd name="connsiteX15" fmla="*/ 3415921 w 7435970"/>
              <a:gd name="connsiteY15" fmla="*/ 2852818 h 3295954"/>
              <a:gd name="connsiteX16" fmla="*/ 3430648 w 7435970"/>
              <a:gd name="connsiteY16" fmla="*/ 2907102 h 3295954"/>
              <a:gd name="connsiteX17" fmla="*/ 3631721 w 7435970"/>
              <a:gd name="connsiteY17" fmla="*/ 2889848 h 3295954"/>
              <a:gd name="connsiteX18" fmla="*/ 3640348 w 7435970"/>
              <a:gd name="connsiteY18" fmla="*/ 2932980 h 3295954"/>
              <a:gd name="connsiteX19" fmla="*/ 3795623 w 7435970"/>
              <a:gd name="connsiteY19" fmla="*/ 2941607 h 3295954"/>
              <a:gd name="connsiteX20" fmla="*/ 3804249 w 7435970"/>
              <a:gd name="connsiteY20" fmla="*/ 2984738 h 3295954"/>
              <a:gd name="connsiteX21" fmla="*/ 4485737 w 7435970"/>
              <a:gd name="connsiteY21" fmla="*/ 2984739 h 3295954"/>
              <a:gd name="connsiteX22" fmla="*/ 4477110 w 7435970"/>
              <a:gd name="connsiteY22" fmla="*/ 3036498 h 3295954"/>
              <a:gd name="connsiteX23" fmla="*/ 5011948 w 7435970"/>
              <a:gd name="connsiteY23" fmla="*/ 3053750 h 3295954"/>
              <a:gd name="connsiteX24" fmla="*/ 5003322 w 7435970"/>
              <a:gd name="connsiteY24" fmla="*/ 3131388 h 3295954"/>
              <a:gd name="connsiteX25" fmla="*/ 5158597 w 7435970"/>
              <a:gd name="connsiteY25" fmla="*/ 3114135 h 3295954"/>
              <a:gd name="connsiteX26" fmla="*/ 5175850 w 7435970"/>
              <a:gd name="connsiteY26" fmla="*/ 3183146 h 3295954"/>
              <a:gd name="connsiteX27" fmla="*/ 7280695 w 7435970"/>
              <a:gd name="connsiteY27" fmla="*/ 3183147 h 3295954"/>
              <a:gd name="connsiteX28" fmla="*/ 7306574 w 7435970"/>
              <a:gd name="connsiteY28" fmla="*/ 3295291 h 3295954"/>
              <a:gd name="connsiteX29" fmla="*/ 7435970 w 7435970"/>
              <a:gd name="connsiteY29" fmla="*/ 3295291 h 3295954"/>
              <a:gd name="connsiteX0" fmla="*/ 0 w 7435970"/>
              <a:gd name="connsiteY0" fmla="*/ 0 h 3295954"/>
              <a:gd name="connsiteX1" fmla="*/ 2598165 w 7435970"/>
              <a:gd name="connsiteY1" fmla="*/ 2520525 h 3295954"/>
              <a:gd name="connsiteX2" fmla="*/ 2594448 w 7435970"/>
              <a:gd name="connsiteY2" fmla="*/ 2557696 h 3295954"/>
              <a:gd name="connsiteX3" fmla="*/ 2642769 w 7435970"/>
              <a:gd name="connsiteY3" fmla="*/ 2557696 h 3295954"/>
              <a:gd name="connsiteX4" fmla="*/ 2642769 w 7435970"/>
              <a:gd name="connsiteY4" fmla="*/ 2606018 h 3295954"/>
              <a:gd name="connsiteX5" fmla="*/ 2720828 w 7435970"/>
              <a:gd name="connsiteY5" fmla="*/ 2602301 h 3295954"/>
              <a:gd name="connsiteX6" fmla="*/ 2709887 w 7435970"/>
              <a:gd name="connsiteY6" fmla="*/ 2645924 h 3295954"/>
              <a:gd name="connsiteX7" fmla="*/ 2820839 w 7435970"/>
              <a:gd name="connsiteY7" fmla="*/ 2648309 h 3295954"/>
              <a:gd name="connsiteX8" fmla="*/ 2803586 w 7435970"/>
              <a:gd name="connsiteY8" fmla="*/ 2682814 h 3295954"/>
              <a:gd name="connsiteX9" fmla="*/ 2883748 w 7435970"/>
              <a:gd name="connsiteY9" fmla="*/ 2686391 h 3295954"/>
              <a:gd name="connsiteX10" fmla="*/ 2876174 w 7435970"/>
              <a:gd name="connsiteY10" fmla="*/ 2722089 h 3295954"/>
              <a:gd name="connsiteX11" fmla="*/ 2969872 w 7435970"/>
              <a:gd name="connsiteY11" fmla="*/ 2760311 h 3295954"/>
              <a:gd name="connsiteX12" fmla="*/ 2973589 w 7435970"/>
              <a:gd name="connsiteY12" fmla="*/ 2820837 h 3295954"/>
              <a:gd name="connsiteX13" fmla="*/ 3247110 w 7435970"/>
              <a:gd name="connsiteY13" fmla="*/ 2812211 h 3295954"/>
              <a:gd name="connsiteX14" fmla="*/ 3249634 w 7435970"/>
              <a:gd name="connsiteY14" fmla="*/ 2854150 h 3295954"/>
              <a:gd name="connsiteX15" fmla="*/ 3415921 w 7435970"/>
              <a:gd name="connsiteY15" fmla="*/ 2852818 h 3295954"/>
              <a:gd name="connsiteX16" fmla="*/ 3430648 w 7435970"/>
              <a:gd name="connsiteY16" fmla="*/ 2907102 h 3295954"/>
              <a:gd name="connsiteX17" fmla="*/ 3631721 w 7435970"/>
              <a:gd name="connsiteY17" fmla="*/ 2889848 h 3295954"/>
              <a:gd name="connsiteX18" fmla="*/ 3640348 w 7435970"/>
              <a:gd name="connsiteY18" fmla="*/ 2932980 h 3295954"/>
              <a:gd name="connsiteX19" fmla="*/ 3795623 w 7435970"/>
              <a:gd name="connsiteY19" fmla="*/ 2941607 h 3295954"/>
              <a:gd name="connsiteX20" fmla="*/ 3804249 w 7435970"/>
              <a:gd name="connsiteY20" fmla="*/ 2984738 h 3295954"/>
              <a:gd name="connsiteX21" fmla="*/ 4485737 w 7435970"/>
              <a:gd name="connsiteY21" fmla="*/ 2984739 h 3295954"/>
              <a:gd name="connsiteX22" fmla="*/ 4477110 w 7435970"/>
              <a:gd name="connsiteY22" fmla="*/ 3036498 h 3295954"/>
              <a:gd name="connsiteX23" fmla="*/ 5011948 w 7435970"/>
              <a:gd name="connsiteY23" fmla="*/ 3053750 h 3295954"/>
              <a:gd name="connsiteX24" fmla="*/ 5003322 w 7435970"/>
              <a:gd name="connsiteY24" fmla="*/ 3131388 h 3295954"/>
              <a:gd name="connsiteX25" fmla="*/ 5158597 w 7435970"/>
              <a:gd name="connsiteY25" fmla="*/ 3114135 h 3295954"/>
              <a:gd name="connsiteX26" fmla="*/ 5175850 w 7435970"/>
              <a:gd name="connsiteY26" fmla="*/ 3183146 h 3295954"/>
              <a:gd name="connsiteX27" fmla="*/ 7280695 w 7435970"/>
              <a:gd name="connsiteY27" fmla="*/ 3183147 h 3295954"/>
              <a:gd name="connsiteX28" fmla="*/ 7306574 w 7435970"/>
              <a:gd name="connsiteY28" fmla="*/ 3295291 h 3295954"/>
              <a:gd name="connsiteX29" fmla="*/ 7435970 w 7435970"/>
              <a:gd name="connsiteY29" fmla="*/ 3295291 h 3295954"/>
              <a:gd name="connsiteX0" fmla="*/ 0 w 7435970"/>
              <a:gd name="connsiteY0" fmla="*/ 0 h 3295954"/>
              <a:gd name="connsiteX1" fmla="*/ 2546125 w 7435970"/>
              <a:gd name="connsiteY1" fmla="*/ 2479638 h 3295954"/>
              <a:gd name="connsiteX2" fmla="*/ 2598165 w 7435970"/>
              <a:gd name="connsiteY2" fmla="*/ 2520525 h 3295954"/>
              <a:gd name="connsiteX3" fmla="*/ 2594448 w 7435970"/>
              <a:gd name="connsiteY3" fmla="*/ 2557696 h 3295954"/>
              <a:gd name="connsiteX4" fmla="*/ 2642769 w 7435970"/>
              <a:gd name="connsiteY4" fmla="*/ 2557696 h 3295954"/>
              <a:gd name="connsiteX5" fmla="*/ 2642769 w 7435970"/>
              <a:gd name="connsiteY5" fmla="*/ 2606018 h 3295954"/>
              <a:gd name="connsiteX6" fmla="*/ 2720828 w 7435970"/>
              <a:gd name="connsiteY6" fmla="*/ 2602301 h 3295954"/>
              <a:gd name="connsiteX7" fmla="*/ 2709887 w 7435970"/>
              <a:gd name="connsiteY7" fmla="*/ 2645924 h 3295954"/>
              <a:gd name="connsiteX8" fmla="*/ 2820839 w 7435970"/>
              <a:gd name="connsiteY8" fmla="*/ 2648309 h 3295954"/>
              <a:gd name="connsiteX9" fmla="*/ 2803586 w 7435970"/>
              <a:gd name="connsiteY9" fmla="*/ 2682814 h 3295954"/>
              <a:gd name="connsiteX10" fmla="*/ 2883748 w 7435970"/>
              <a:gd name="connsiteY10" fmla="*/ 2686391 h 3295954"/>
              <a:gd name="connsiteX11" fmla="*/ 2876174 w 7435970"/>
              <a:gd name="connsiteY11" fmla="*/ 2722089 h 3295954"/>
              <a:gd name="connsiteX12" fmla="*/ 2969872 w 7435970"/>
              <a:gd name="connsiteY12" fmla="*/ 2760311 h 3295954"/>
              <a:gd name="connsiteX13" fmla="*/ 2973589 w 7435970"/>
              <a:gd name="connsiteY13" fmla="*/ 2820837 h 3295954"/>
              <a:gd name="connsiteX14" fmla="*/ 3247110 w 7435970"/>
              <a:gd name="connsiteY14" fmla="*/ 2812211 h 3295954"/>
              <a:gd name="connsiteX15" fmla="*/ 3249634 w 7435970"/>
              <a:gd name="connsiteY15" fmla="*/ 2854150 h 3295954"/>
              <a:gd name="connsiteX16" fmla="*/ 3415921 w 7435970"/>
              <a:gd name="connsiteY16" fmla="*/ 2852818 h 3295954"/>
              <a:gd name="connsiteX17" fmla="*/ 3430648 w 7435970"/>
              <a:gd name="connsiteY17" fmla="*/ 2907102 h 3295954"/>
              <a:gd name="connsiteX18" fmla="*/ 3631721 w 7435970"/>
              <a:gd name="connsiteY18" fmla="*/ 2889848 h 3295954"/>
              <a:gd name="connsiteX19" fmla="*/ 3640348 w 7435970"/>
              <a:gd name="connsiteY19" fmla="*/ 2932980 h 3295954"/>
              <a:gd name="connsiteX20" fmla="*/ 3795623 w 7435970"/>
              <a:gd name="connsiteY20" fmla="*/ 2941607 h 3295954"/>
              <a:gd name="connsiteX21" fmla="*/ 3804249 w 7435970"/>
              <a:gd name="connsiteY21" fmla="*/ 2984738 h 3295954"/>
              <a:gd name="connsiteX22" fmla="*/ 4485737 w 7435970"/>
              <a:gd name="connsiteY22" fmla="*/ 2984739 h 3295954"/>
              <a:gd name="connsiteX23" fmla="*/ 4477110 w 7435970"/>
              <a:gd name="connsiteY23" fmla="*/ 3036498 h 3295954"/>
              <a:gd name="connsiteX24" fmla="*/ 5011948 w 7435970"/>
              <a:gd name="connsiteY24" fmla="*/ 3053750 h 3295954"/>
              <a:gd name="connsiteX25" fmla="*/ 5003322 w 7435970"/>
              <a:gd name="connsiteY25" fmla="*/ 3131388 h 3295954"/>
              <a:gd name="connsiteX26" fmla="*/ 5158597 w 7435970"/>
              <a:gd name="connsiteY26" fmla="*/ 3114135 h 3295954"/>
              <a:gd name="connsiteX27" fmla="*/ 5175850 w 7435970"/>
              <a:gd name="connsiteY27" fmla="*/ 3183146 h 3295954"/>
              <a:gd name="connsiteX28" fmla="*/ 7280695 w 7435970"/>
              <a:gd name="connsiteY28" fmla="*/ 3183147 h 3295954"/>
              <a:gd name="connsiteX29" fmla="*/ 7306574 w 7435970"/>
              <a:gd name="connsiteY29" fmla="*/ 3295291 h 3295954"/>
              <a:gd name="connsiteX30" fmla="*/ 7435970 w 7435970"/>
              <a:gd name="connsiteY30" fmla="*/ 3295291 h 3295954"/>
              <a:gd name="connsiteX0" fmla="*/ 0 w 7435970"/>
              <a:gd name="connsiteY0" fmla="*/ 0 h 3295954"/>
              <a:gd name="connsiteX1" fmla="*/ 2534974 w 7435970"/>
              <a:gd name="connsiteY1" fmla="*/ 2516808 h 3295954"/>
              <a:gd name="connsiteX2" fmla="*/ 2598165 w 7435970"/>
              <a:gd name="connsiteY2" fmla="*/ 2520525 h 3295954"/>
              <a:gd name="connsiteX3" fmla="*/ 2594448 w 7435970"/>
              <a:gd name="connsiteY3" fmla="*/ 2557696 h 3295954"/>
              <a:gd name="connsiteX4" fmla="*/ 2642769 w 7435970"/>
              <a:gd name="connsiteY4" fmla="*/ 2557696 h 3295954"/>
              <a:gd name="connsiteX5" fmla="*/ 2642769 w 7435970"/>
              <a:gd name="connsiteY5" fmla="*/ 2606018 h 3295954"/>
              <a:gd name="connsiteX6" fmla="*/ 2720828 w 7435970"/>
              <a:gd name="connsiteY6" fmla="*/ 2602301 h 3295954"/>
              <a:gd name="connsiteX7" fmla="*/ 2709887 w 7435970"/>
              <a:gd name="connsiteY7" fmla="*/ 2645924 h 3295954"/>
              <a:gd name="connsiteX8" fmla="*/ 2820839 w 7435970"/>
              <a:gd name="connsiteY8" fmla="*/ 2648309 h 3295954"/>
              <a:gd name="connsiteX9" fmla="*/ 2803586 w 7435970"/>
              <a:gd name="connsiteY9" fmla="*/ 2682814 h 3295954"/>
              <a:gd name="connsiteX10" fmla="*/ 2883748 w 7435970"/>
              <a:gd name="connsiteY10" fmla="*/ 2686391 h 3295954"/>
              <a:gd name="connsiteX11" fmla="*/ 2876174 w 7435970"/>
              <a:gd name="connsiteY11" fmla="*/ 2722089 h 3295954"/>
              <a:gd name="connsiteX12" fmla="*/ 2969872 w 7435970"/>
              <a:gd name="connsiteY12" fmla="*/ 2760311 h 3295954"/>
              <a:gd name="connsiteX13" fmla="*/ 2973589 w 7435970"/>
              <a:gd name="connsiteY13" fmla="*/ 2820837 h 3295954"/>
              <a:gd name="connsiteX14" fmla="*/ 3247110 w 7435970"/>
              <a:gd name="connsiteY14" fmla="*/ 2812211 h 3295954"/>
              <a:gd name="connsiteX15" fmla="*/ 3249634 w 7435970"/>
              <a:gd name="connsiteY15" fmla="*/ 2854150 h 3295954"/>
              <a:gd name="connsiteX16" fmla="*/ 3415921 w 7435970"/>
              <a:gd name="connsiteY16" fmla="*/ 2852818 h 3295954"/>
              <a:gd name="connsiteX17" fmla="*/ 3430648 w 7435970"/>
              <a:gd name="connsiteY17" fmla="*/ 2907102 h 3295954"/>
              <a:gd name="connsiteX18" fmla="*/ 3631721 w 7435970"/>
              <a:gd name="connsiteY18" fmla="*/ 2889848 h 3295954"/>
              <a:gd name="connsiteX19" fmla="*/ 3640348 w 7435970"/>
              <a:gd name="connsiteY19" fmla="*/ 2932980 h 3295954"/>
              <a:gd name="connsiteX20" fmla="*/ 3795623 w 7435970"/>
              <a:gd name="connsiteY20" fmla="*/ 2941607 h 3295954"/>
              <a:gd name="connsiteX21" fmla="*/ 3804249 w 7435970"/>
              <a:gd name="connsiteY21" fmla="*/ 2984738 h 3295954"/>
              <a:gd name="connsiteX22" fmla="*/ 4485737 w 7435970"/>
              <a:gd name="connsiteY22" fmla="*/ 2984739 h 3295954"/>
              <a:gd name="connsiteX23" fmla="*/ 4477110 w 7435970"/>
              <a:gd name="connsiteY23" fmla="*/ 3036498 h 3295954"/>
              <a:gd name="connsiteX24" fmla="*/ 5011948 w 7435970"/>
              <a:gd name="connsiteY24" fmla="*/ 3053750 h 3295954"/>
              <a:gd name="connsiteX25" fmla="*/ 5003322 w 7435970"/>
              <a:gd name="connsiteY25" fmla="*/ 3131388 h 3295954"/>
              <a:gd name="connsiteX26" fmla="*/ 5158597 w 7435970"/>
              <a:gd name="connsiteY26" fmla="*/ 3114135 h 3295954"/>
              <a:gd name="connsiteX27" fmla="*/ 5175850 w 7435970"/>
              <a:gd name="connsiteY27" fmla="*/ 3183146 h 3295954"/>
              <a:gd name="connsiteX28" fmla="*/ 7280695 w 7435970"/>
              <a:gd name="connsiteY28" fmla="*/ 3183147 h 3295954"/>
              <a:gd name="connsiteX29" fmla="*/ 7306574 w 7435970"/>
              <a:gd name="connsiteY29" fmla="*/ 3295291 h 3295954"/>
              <a:gd name="connsiteX30" fmla="*/ 7435970 w 7435970"/>
              <a:gd name="connsiteY30" fmla="*/ 3295291 h 3295954"/>
              <a:gd name="connsiteX0" fmla="*/ 0 w 7435970"/>
              <a:gd name="connsiteY0" fmla="*/ 0 h 3295954"/>
              <a:gd name="connsiteX1" fmla="*/ 2508955 w 7435970"/>
              <a:gd name="connsiteY1" fmla="*/ 2494506 h 3295954"/>
              <a:gd name="connsiteX2" fmla="*/ 2534974 w 7435970"/>
              <a:gd name="connsiteY2" fmla="*/ 2516808 h 3295954"/>
              <a:gd name="connsiteX3" fmla="*/ 2598165 w 7435970"/>
              <a:gd name="connsiteY3" fmla="*/ 2520525 h 3295954"/>
              <a:gd name="connsiteX4" fmla="*/ 2594448 w 7435970"/>
              <a:gd name="connsiteY4" fmla="*/ 2557696 h 3295954"/>
              <a:gd name="connsiteX5" fmla="*/ 2642769 w 7435970"/>
              <a:gd name="connsiteY5" fmla="*/ 2557696 h 3295954"/>
              <a:gd name="connsiteX6" fmla="*/ 2642769 w 7435970"/>
              <a:gd name="connsiteY6" fmla="*/ 2606018 h 3295954"/>
              <a:gd name="connsiteX7" fmla="*/ 2720828 w 7435970"/>
              <a:gd name="connsiteY7" fmla="*/ 2602301 h 3295954"/>
              <a:gd name="connsiteX8" fmla="*/ 2709887 w 7435970"/>
              <a:gd name="connsiteY8" fmla="*/ 2645924 h 3295954"/>
              <a:gd name="connsiteX9" fmla="*/ 2820839 w 7435970"/>
              <a:gd name="connsiteY9" fmla="*/ 2648309 h 3295954"/>
              <a:gd name="connsiteX10" fmla="*/ 2803586 w 7435970"/>
              <a:gd name="connsiteY10" fmla="*/ 2682814 h 3295954"/>
              <a:gd name="connsiteX11" fmla="*/ 2883748 w 7435970"/>
              <a:gd name="connsiteY11" fmla="*/ 2686391 h 3295954"/>
              <a:gd name="connsiteX12" fmla="*/ 2876174 w 7435970"/>
              <a:gd name="connsiteY12" fmla="*/ 2722089 h 3295954"/>
              <a:gd name="connsiteX13" fmla="*/ 2969872 w 7435970"/>
              <a:gd name="connsiteY13" fmla="*/ 2760311 h 3295954"/>
              <a:gd name="connsiteX14" fmla="*/ 2973589 w 7435970"/>
              <a:gd name="connsiteY14" fmla="*/ 2820837 h 3295954"/>
              <a:gd name="connsiteX15" fmla="*/ 3247110 w 7435970"/>
              <a:gd name="connsiteY15" fmla="*/ 2812211 h 3295954"/>
              <a:gd name="connsiteX16" fmla="*/ 3249634 w 7435970"/>
              <a:gd name="connsiteY16" fmla="*/ 2854150 h 3295954"/>
              <a:gd name="connsiteX17" fmla="*/ 3415921 w 7435970"/>
              <a:gd name="connsiteY17" fmla="*/ 2852818 h 3295954"/>
              <a:gd name="connsiteX18" fmla="*/ 3430648 w 7435970"/>
              <a:gd name="connsiteY18" fmla="*/ 2907102 h 3295954"/>
              <a:gd name="connsiteX19" fmla="*/ 3631721 w 7435970"/>
              <a:gd name="connsiteY19" fmla="*/ 2889848 h 3295954"/>
              <a:gd name="connsiteX20" fmla="*/ 3640348 w 7435970"/>
              <a:gd name="connsiteY20" fmla="*/ 2932980 h 3295954"/>
              <a:gd name="connsiteX21" fmla="*/ 3795623 w 7435970"/>
              <a:gd name="connsiteY21" fmla="*/ 2941607 h 3295954"/>
              <a:gd name="connsiteX22" fmla="*/ 3804249 w 7435970"/>
              <a:gd name="connsiteY22" fmla="*/ 2984738 h 3295954"/>
              <a:gd name="connsiteX23" fmla="*/ 4485737 w 7435970"/>
              <a:gd name="connsiteY23" fmla="*/ 2984739 h 3295954"/>
              <a:gd name="connsiteX24" fmla="*/ 4477110 w 7435970"/>
              <a:gd name="connsiteY24" fmla="*/ 3036498 h 3295954"/>
              <a:gd name="connsiteX25" fmla="*/ 5011948 w 7435970"/>
              <a:gd name="connsiteY25" fmla="*/ 3053750 h 3295954"/>
              <a:gd name="connsiteX26" fmla="*/ 5003322 w 7435970"/>
              <a:gd name="connsiteY26" fmla="*/ 3131388 h 3295954"/>
              <a:gd name="connsiteX27" fmla="*/ 5158597 w 7435970"/>
              <a:gd name="connsiteY27" fmla="*/ 3114135 h 3295954"/>
              <a:gd name="connsiteX28" fmla="*/ 5175850 w 7435970"/>
              <a:gd name="connsiteY28" fmla="*/ 3183146 h 3295954"/>
              <a:gd name="connsiteX29" fmla="*/ 7280695 w 7435970"/>
              <a:gd name="connsiteY29" fmla="*/ 3183147 h 3295954"/>
              <a:gd name="connsiteX30" fmla="*/ 7306574 w 7435970"/>
              <a:gd name="connsiteY30" fmla="*/ 3295291 h 3295954"/>
              <a:gd name="connsiteX31" fmla="*/ 7435970 w 7435970"/>
              <a:gd name="connsiteY31" fmla="*/ 3295291 h 3295954"/>
              <a:gd name="connsiteX0" fmla="*/ 0 w 7435970"/>
              <a:gd name="connsiteY0" fmla="*/ 0 h 3295954"/>
              <a:gd name="connsiteX1" fmla="*/ 2542408 w 7435970"/>
              <a:gd name="connsiteY1" fmla="*/ 2487072 h 3295954"/>
              <a:gd name="connsiteX2" fmla="*/ 2534974 w 7435970"/>
              <a:gd name="connsiteY2" fmla="*/ 2516808 h 3295954"/>
              <a:gd name="connsiteX3" fmla="*/ 2598165 w 7435970"/>
              <a:gd name="connsiteY3" fmla="*/ 2520525 h 3295954"/>
              <a:gd name="connsiteX4" fmla="*/ 2594448 w 7435970"/>
              <a:gd name="connsiteY4" fmla="*/ 2557696 h 3295954"/>
              <a:gd name="connsiteX5" fmla="*/ 2642769 w 7435970"/>
              <a:gd name="connsiteY5" fmla="*/ 2557696 h 3295954"/>
              <a:gd name="connsiteX6" fmla="*/ 2642769 w 7435970"/>
              <a:gd name="connsiteY6" fmla="*/ 2606018 h 3295954"/>
              <a:gd name="connsiteX7" fmla="*/ 2720828 w 7435970"/>
              <a:gd name="connsiteY7" fmla="*/ 2602301 h 3295954"/>
              <a:gd name="connsiteX8" fmla="*/ 2709887 w 7435970"/>
              <a:gd name="connsiteY8" fmla="*/ 2645924 h 3295954"/>
              <a:gd name="connsiteX9" fmla="*/ 2820839 w 7435970"/>
              <a:gd name="connsiteY9" fmla="*/ 2648309 h 3295954"/>
              <a:gd name="connsiteX10" fmla="*/ 2803586 w 7435970"/>
              <a:gd name="connsiteY10" fmla="*/ 2682814 h 3295954"/>
              <a:gd name="connsiteX11" fmla="*/ 2883748 w 7435970"/>
              <a:gd name="connsiteY11" fmla="*/ 2686391 h 3295954"/>
              <a:gd name="connsiteX12" fmla="*/ 2876174 w 7435970"/>
              <a:gd name="connsiteY12" fmla="*/ 2722089 h 3295954"/>
              <a:gd name="connsiteX13" fmla="*/ 2969872 w 7435970"/>
              <a:gd name="connsiteY13" fmla="*/ 2760311 h 3295954"/>
              <a:gd name="connsiteX14" fmla="*/ 2973589 w 7435970"/>
              <a:gd name="connsiteY14" fmla="*/ 2820837 h 3295954"/>
              <a:gd name="connsiteX15" fmla="*/ 3247110 w 7435970"/>
              <a:gd name="connsiteY15" fmla="*/ 2812211 h 3295954"/>
              <a:gd name="connsiteX16" fmla="*/ 3249634 w 7435970"/>
              <a:gd name="connsiteY16" fmla="*/ 2854150 h 3295954"/>
              <a:gd name="connsiteX17" fmla="*/ 3415921 w 7435970"/>
              <a:gd name="connsiteY17" fmla="*/ 2852818 h 3295954"/>
              <a:gd name="connsiteX18" fmla="*/ 3430648 w 7435970"/>
              <a:gd name="connsiteY18" fmla="*/ 2907102 h 3295954"/>
              <a:gd name="connsiteX19" fmla="*/ 3631721 w 7435970"/>
              <a:gd name="connsiteY19" fmla="*/ 2889848 h 3295954"/>
              <a:gd name="connsiteX20" fmla="*/ 3640348 w 7435970"/>
              <a:gd name="connsiteY20" fmla="*/ 2932980 h 3295954"/>
              <a:gd name="connsiteX21" fmla="*/ 3795623 w 7435970"/>
              <a:gd name="connsiteY21" fmla="*/ 2941607 h 3295954"/>
              <a:gd name="connsiteX22" fmla="*/ 3804249 w 7435970"/>
              <a:gd name="connsiteY22" fmla="*/ 2984738 h 3295954"/>
              <a:gd name="connsiteX23" fmla="*/ 4485737 w 7435970"/>
              <a:gd name="connsiteY23" fmla="*/ 2984739 h 3295954"/>
              <a:gd name="connsiteX24" fmla="*/ 4477110 w 7435970"/>
              <a:gd name="connsiteY24" fmla="*/ 3036498 h 3295954"/>
              <a:gd name="connsiteX25" fmla="*/ 5011948 w 7435970"/>
              <a:gd name="connsiteY25" fmla="*/ 3053750 h 3295954"/>
              <a:gd name="connsiteX26" fmla="*/ 5003322 w 7435970"/>
              <a:gd name="connsiteY26" fmla="*/ 3131388 h 3295954"/>
              <a:gd name="connsiteX27" fmla="*/ 5158597 w 7435970"/>
              <a:gd name="connsiteY27" fmla="*/ 3114135 h 3295954"/>
              <a:gd name="connsiteX28" fmla="*/ 5175850 w 7435970"/>
              <a:gd name="connsiteY28" fmla="*/ 3183146 h 3295954"/>
              <a:gd name="connsiteX29" fmla="*/ 7280695 w 7435970"/>
              <a:gd name="connsiteY29" fmla="*/ 3183147 h 3295954"/>
              <a:gd name="connsiteX30" fmla="*/ 7306574 w 7435970"/>
              <a:gd name="connsiteY30" fmla="*/ 3295291 h 3295954"/>
              <a:gd name="connsiteX31" fmla="*/ 7435970 w 7435970"/>
              <a:gd name="connsiteY31" fmla="*/ 3295291 h 3295954"/>
              <a:gd name="connsiteX0" fmla="*/ 0 w 7435970"/>
              <a:gd name="connsiteY0" fmla="*/ 0 h 3295954"/>
              <a:gd name="connsiteX1" fmla="*/ 2516389 w 7435970"/>
              <a:gd name="connsiteY1" fmla="*/ 2464769 h 3295954"/>
              <a:gd name="connsiteX2" fmla="*/ 2542408 w 7435970"/>
              <a:gd name="connsiteY2" fmla="*/ 2487072 h 3295954"/>
              <a:gd name="connsiteX3" fmla="*/ 2534974 w 7435970"/>
              <a:gd name="connsiteY3" fmla="*/ 2516808 h 3295954"/>
              <a:gd name="connsiteX4" fmla="*/ 2598165 w 7435970"/>
              <a:gd name="connsiteY4" fmla="*/ 2520525 h 3295954"/>
              <a:gd name="connsiteX5" fmla="*/ 2594448 w 7435970"/>
              <a:gd name="connsiteY5" fmla="*/ 2557696 h 3295954"/>
              <a:gd name="connsiteX6" fmla="*/ 2642769 w 7435970"/>
              <a:gd name="connsiteY6" fmla="*/ 2557696 h 3295954"/>
              <a:gd name="connsiteX7" fmla="*/ 2642769 w 7435970"/>
              <a:gd name="connsiteY7" fmla="*/ 2606018 h 3295954"/>
              <a:gd name="connsiteX8" fmla="*/ 2720828 w 7435970"/>
              <a:gd name="connsiteY8" fmla="*/ 2602301 h 3295954"/>
              <a:gd name="connsiteX9" fmla="*/ 2709887 w 7435970"/>
              <a:gd name="connsiteY9" fmla="*/ 2645924 h 3295954"/>
              <a:gd name="connsiteX10" fmla="*/ 2820839 w 7435970"/>
              <a:gd name="connsiteY10" fmla="*/ 2648309 h 3295954"/>
              <a:gd name="connsiteX11" fmla="*/ 2803586 w 7435970"/>
              <a:gd name="connsiteY11" fmla="*/ 2682814 h 3295954"/>
              <a:gd name="connsiteX12" fmla="*/ 2883748 w 7435970"/>
              <a:gd name="connsiteY12" fmla="*/ 2686391 h 3295954"/>
              <a:gd name="connsiteX13" fmla="*/ 2876174 w 7435970"/>
              <a:gd name="connsiteY13" fmla="*/ 2722089 h 3295954"/>
              <a:gd name="connsiteX14" fmla="*/ 2969872 w 7435970"/>
              <a:gd name="connsiteY14" fmla="*/ 2760311 h 3295954"/>
              <a:gd name="connsiteX15" fmla="*/ 2973589 w 7435970"/>
              <a:gd name="connsiteY15" fmla="*/ 2820837 h 3295954"/>
              <a:gd name="connsiteX16" fmla="*/ 3247110 w 7435970"/>
              <a:gd name="connsiteY16" fmla="*/ 2812211 h 3295954"/>
              <a:gd name="connsiteX17" fmla="*/ 3249634 w 7435970"/>
              <a:gd name="connsiteY17" fmla="*/ 2854150 h 3295954"/>
              <a:gd name="connsiteX18" fmla="*/ 3415921 w 7435970"/>
              <a:gd name="connsiteY18" fmla="*/ 2852818 h 3295954"/>
              <a:gd name="connsiteX19" fmla="*/ 3430648 w 7435970"/>
              <a:gd name="connsiteY19" fmla="*/ 2907102 h 3295954"/>
              <a:gd name="connsiteX20" fmla="*/ 3631721 w 7435970"/>
              <a:gd name="connsiteY20" fmla="*/ 2889848 h 3295954"/>
              <a:gd name="connsiteX21" fmla="*/ 3640348 w 7435970"/>
              <a:gd name="connsiteY21" fmla="*/ 2932980 h 3295954"/>
              <a:gd name="connsiteX22" fmla="*/ 3795623 w 7435970"/>
              <a:gd name="connsiteY22" fmla="*/ 2941607 h 3295954"/>
              <a:gd name="connsiteX23" fmla="*/ 3804249 w 7435970"/>
              <a:gd name="connsiteY23" fmla="*/ 2984738 h 3295954"/>
              <a:gd name="connsiteX24" fmla="*/ 4485737 w 7435970"/>
              <a:gd name="connsiteY24" fmla="*/ 2984739 h 3295954"/>
              <a:gd name="connsiteX25" fmla="*/ 4477110 w 7435970"/>
              <a:gd name="connsiteY25" fmla="*/ 3036498 h 3295954"/>
              <a:gd name="connsiteX26" fmla="*/ 5011948 w 7435970"/>
              <a:gd name="connsiteY26" fmla="*/ 3053750 h 3295954"/>
              <a:gd name="connsiteX27" fmla="*/ 5003322 w 7435970"/>
              <a:gd name="connsiteY27" fmla="*/ 3131388 h 3295954"/>
              <a:gd name="connsiteX28" fmla="*/ 5158597 w 7435970"/>
              <a:gd name="connsiteY28" fmla="*/ 3114135 h 3295954"/>
              <a:gd name="connsiteX29" fmla="*/ 5175850 w 7435970"/>
              <a:gd name="connsiteY29" fmla="*/ 3183146 h 3295954"/>
              <a:gd name="connsiteX30" fmla="*/ 7280695 w 7435970"/>
              <a:gd name="connsiteY30" fmla="*/ 3183147 h 3295954"/>
              <a:gd name="connsiteX31" fmla="*/ 7306574 w 7435970"/>
              <a:gd name="connsiteY31" fmla="*/ 3295291 h 3295954"/>
              <a:gd name="connsiteX32" fmla="*/ 7435970 w 7435970"/>
              <a:gd name="connsiteY32" fmla="*/ 3295291 h 3295954"/>
              <a:gd name="connsiteX0" fmla="*/ 0 w 7435970"/>
              <a:gd name="connsiteY0" fmla="*/ 0 h 3295954"/>
              <a:gd name="connsiteX1" fmla="*/ 2512672 w 7435970"/>
              <a:gd name="connsiteY1" fmla="*/ 2475921 h 3295954"/>
              <a:gd name="connsiteX2" fmla="*/ 2542408 w 7435970"/>
              <a:gd name="connsiteY2" fmla="*/ 2487072 h 3295954"/>
              <a:gd name="connsiteX3" fmla="*/ 2534974 w 7435970"/>
              <a:gd name="connsiteY3" fmla="*/ 2516808 h 3295954"/>
              <a:gd name="connsiteX4" fmla="*/ 2598165 w 7435970"/>
              <a:gd name="connsiteY4" fmla="*/ 2520525 h 3295954"/>
              <a:gd name="connsiteX5" fmla="*/ 2594448 w 7435970"/>
              <a:gd name="connsiteY5" fmla="*/ 2557696 h 3295954"/>
              <a:gd name="connsiteX6" fmla="*/ 2642769 w 7435970"/>
              <a:gd name="connsiteY6" fmla="*/ 2557696 h 3295954"/>
              <a:gd name="connsiteX7" fmla="*/ 2642769 w 7435970"/>
              <a:gd name="connsiteY7" fmla="*/ 2606018 h 3295954"/>
              <a:gd name="connsiteX8" fmla="*/ 2720828 w 7435970"/>
              <a:gd name="connsiteY8" fmla="*/ 2602301 h 3295954"/>
              <a:gd name="connsiteX9" fmla="*/ 2709887 w 7435970"/>
              <a:gd name="connsiteY9" fmla="*/ 2645924 h 3295954"/>
              <a:gd name="connsiteX10" fmla="*/ 2820839 w 7435970"/>
              <a:gd name="connsiteY10" fmla="*/ 2648309 h 3295954"/>
              <a:gd name="connsiteX11" fmla="*/ 2803586 w 7435970"/>
              <a:gd name="connsiteY11" fmla="*/ 2682814 h 3295954"/>
              <a:gd name="connsiteX12" fmla="*/ 2883748 w 7435970"/>
              <a:gd name="connsiteY12" fmla="*/ 2686391 h 3295954"/>
              <a:gd name="connsiteX13" fmla="*/ 2876174 w 7435970"/>
              <a:gd name="connsiteY13" fmla="*/ 2722089 h 3295954"/>
              <a:gd name="connsiteX14" fmla="*/ 2969872 w 7435970"/>
              <a:gd name="connsiteY14" fmla="*/ 2760311 h 3295954"/>
              <a:gd name="connsiteX15" fmla="*/ 2973589 w 7435970"/>
              <a:gd name="connsiteY15" fmla="*/ 2820837 h 3295954"/>
              <a:gd name="connsiteX16" fmla="*/ 3247110 w 7435970"/>
              <a:gd name="connsiteY16" fmla="*/ 2812211 h 3295954"/>
              <a:gd name="connsiteX17" fmla="*/ 3249634 w 7435970"/>
              <a:gd name="connsiteY17" fmla="*/ 2854150 h 3295954"/>
              <a:gd name="connsiteX18" fmla="*/ 3415921 w 7435970"/>
              <a:gd name="connsiteY18" fmla="*/ 2852818 h 3295954"/>
              <a:gd name="connsiteX19" fmla="*/ 3430648 w 7435970"/>
              <a:gd name="connsiteY19" fmla="*/ 2907102 h 3295954"/>
              <a:gd name="connsiteX20" fmla="*/ 3631721 w 7435970"/>
              <a:gd name="connsiteY20" fmla="*/ 2889848 h 3295954"/>
              <a:gd name="connsiteX21" fmla="*/ 3640348 w 7435970"/>
              <a:gd name="connsiteY21" fmla="*/ 2932980 h 3295954"/>
              <a:gd name="connsiteX22" fmla="*/ 3795623 w 7435970"/>
              <a:gd name="connsiteY22" fmla="*/ 2941607 h 3295954"/>
              <a:gd name="connsiteX23" fmla="*/ 3804249 w 7435970"/>
              <a:gd name="connsiteY23" fmla="*/ 2984738 h 3295954"/>
              <a:gd name="connsiteX24" fmla="*/ 4485737 w 7435970"/>
              <a:gd name="connsiteY24" fmla="*/ 2984739 h 3295954"/>
              <a:gd name="connsiteX25" fmla="*/ 4477110 w 7435970"/>
              <a:gd name="connsiteY25" fmla="*/ 3036498 h 3295954"/>
              <a:gd name="connsiteX26" fmla="*/ 5011948 w 7435970"/>
              <a:gd name="connsiteY26" fmla="*/ 3053750 h 3295954"/>
              <a:gd name="connsiteX27" fmla="*/ 5003322 w 7435970"/>
              <a:gd name="connsiteY27" fmla="*/ 3131388 h 3295954"/>
              <a:gd name="connsiteX28" fmla="*/ 5158597 w 7435970"/>
              <a:gd name="connsiteY28" fmla="*/ 3114135 h 3295954"/>
              <a:gd name="connsiteX29" fmla="*/ 5175850 w 7435970"/>
              <a:gd name="connsiteY29" fmla="*/ 3183146 h 3295954"/>
              <a:gd name="connsiteX30" fmla="*/ 7280695 w 7435970"/>
              <a:gd name="connsiteY30" fmla="*/ 3183147 h 3295954"/>
              <a:gd name="connsiteX31" fmla="*/ 7306574 w 7435970"/>
              <a:gd name="connsiteY31" fmla="*/ 3295291 h 3295954"/>
              <a:gd name="connsiteX32" fmla="*/ 7435970 w 7435970"/>
              <a:gd name="connsiteY32" fmla="*/ 3295291 h 3295954"/>
              <a:gd name="connsiteX0" fmla="*/ 0 w 7435970"/>
              <a:gd name="connsiteY0" fmla="*/ 0 h 3295954"/>
              <a:gd name="connsiteX1" fmla="*/ 2486652 w 7435970"/>
              <a:gd name="connsiteY1" fmla="*/ 2449901 h 3295954"/>
              <a:gd name="connsiteX2" fmla="*/ 2512672 w 7435970"/>
              <a:gd name="connsiteY2" fmla="*/ 2475921 h 3295954"/>
              <a:gd name="connsiteX3" fmla="*/ 2542408 w 7435970"/>
              <a:gd name="connsiteY3" fmla="*/ 2487072 h 3295954"/>
              <a:gd name="connsiteX4" fmla="*/ 2534974 w 7435970"/>
              <a:gd name="connsiteY4" fmla="*/ 2516808 h 3295954"/>
              <a:gd name="connsiteX5" fmla="*/ 2598165 w 7435970"/>
              <a:gd name="connsiteY5" fmla="*/ 2520525 h 3295954"/>
              <a:gd name="connsiteX6" fmla="*/ 2594448 w 7435970"/>
              <a:gd name="connsiteY6" fmla="*/ 2557696 h 3295954"/>
              <a:gd name="connsiteX7" fmla="*/ 2642769 w 7435970"/>
              <a:gd name="connsiteY7" fmla="*/ 2557696 h 3295954"/>
              <a:gd name="connsiteX8" fmla="*/ 2642769 w 7435970"/>
              <a:gd name="connsiteY8" fmla="*/ 2606018 h 3295954"/>
              <a:gd name="connsiteX9" fmla="*/ 2720828 w 7435970"/>
              <a:gd name="connsiteY9" fmla="*/ 2602301 h 3295954"/>
              <a:gd name="connsiteX10" fmla="*/ 2709887 w 7435970"/>
              <a:gd name="connsiteY10" fmla="*/ 2645924 h 3295954"/>
              <a:gd name="connsiteX11" fmla="*/ 2820839 w 7435970"/>
              <a:gd name="connsiteY11" fmla="*/ 2648309 h 3295954"/>
              <a:gd name="connsiteX12" fmla="*/ 2803586 w 7435970"/>
              <a:gd name="connsiteY12" fmla="*/ 2682814 h 3295954"/>
              <a:gd name="connsiteX13" fmla="*/ 2883748 w 7435970"/>
              <a:gd name="connsiteY13" fmla="*/ 2686391 h 3295954"/>
              <a:gd name="connsiteX14" fmla="*/ 2876174 w 7435970"/>
              <a:gd name="connsiteY14" fmla="*/ 2722089 h 3295954"/>
              <a:gd name="connsiteX15" fmla="*/ 2969872 w 7435970"/>
              <a:gd name="connsiteY15" fmla="*/ 2760311 h 3295954"/>
              <a:gd name="connsiteX16" fmla="*/ 2973589 w 7435970"/>
              <a:gd name="connsiteY16" fmla="*/ 2820837 h 3295954"/>
              <a:gd name="connsiteX17" fmla="*/ 3247110 w 7435970"/>
              <a:gd name="connsiteY17" fmla="*/ 2812211 h 3295954"/>
              <a:gd name="connsiteX18" fmla="*/ 3249634 w 7435970"/>
              <a:gd name="connsiteY18" fmla="*/ 2854150 h 3295954"/>
              <a:gd name="connsiteX19" fmla="*/ 3415921 w 7435970"/>
              <a:gd name="connsiteY19" fmla="*/ 2852818 h 3295954"/>
              <a:gd name="connsiteX20" fmla="*/ 3430648 w 7435970"/>
              <a:gd name="connsiteY20" fmla="*/ 2907102 h 3295954"/>
              <a:gd name="connsiteX21" fmla="*/ 3631721 w 7435970"/>
              <a:gd name="connsiteY21" fmla="*/ 2889848 h 3295954"/>
              <a:gd name="connsiteX22" fmla="*/ 3640348 w 7435970"/>
              <a:gd name="connsiteY22" fmla="*/ 2932980 h 3295954"/>
              <a:gd name="connsiteX23" fmla="*/ 3795623 w 7435970"/>
              <a:gd name="connsiteY23" fmla="*/ 2941607 h 3295954"/>
              <a:gd name="connsiteX24" fmla="*/ 3804249 w 7435970"/>
              <a:gd name="connsiteY24" fmla="*/ 2984738 h 3295954"/>
              <a:gd name="connsiteX25" fmla="*/ 4485737 w 7435970"/>
              <a:gd name="connsiteY25" fmla="*/ 2984739 h 3295954"/>
              <a:gd name="connsiteX26" fmla="*/ 4477110 w 7435970"/>
              <a:gd name="connsiteY26" fmla="*/ 3036498 h 3295954"/>
              <a:gd name="connsiteX27" fmla="*/ 5011948 w 7435970"/>
              <a:gd name="connsiteY27" fmla="*/ 3053750 h 3295954"/>
              <a:gd name="connsiteX28" fmla="*/ 5003322 w 7435970"/>
              <a:gd name="connsiteY28" fmla="*/ 3131388 h 3295954"/>
              <a:gd name="connsiteX29" fmla="*/ 5158597 w 7435970"/>
              <a:gd name="connsiteY29" fmla="*/ 3114135 h 3295954"/>
              <a:gd name="connsiteX30" fmla="*/ 5175850 w 7435970"/>
              <a:gd name="connsiteY30" fmla="*/ 3183146 h 3295954"/>
              <a:gd name="connsiteX31" fmla="*/ 7280695 w 7435970"/>
              <a:gd name="connsiteY31" fmla="*/ 3183147 h 3295954"/>
              <a:gd name="connsiteX32" fmla="*/ 7306574 w 7435970"/>
              <a:gd name="connsiteY32" fmla="*/ 3295291 h 3295954"/>
              <a:gd name="connsiteX33" fmla="*/ 7435970 w 7435970"/>
              <a:gd name="connsiteY33" fmla="*/ 3295291 h 3295954"/>
              <a:gd name="connsiteX0" fmla="*/ 0 w 7435970"/>
              <a:gd name="connsiteY0" fmla="*/ 0 h 3295954"/>
              <a:gd name="connsiteX1" fmla="*/ 2516389 w 7435970"/>
              <a:gd name="connsiteY1" fmla="*/ 2442467 h 3295954"/>
              <a:gd name="connsiteX2" fmla="*/ 2512672 w 7435970"/>
              <a:gd name="connsiteY2" fmla="*/ 2475921 h 3295954"/>
              <a:gd name="connsiteX3" fmla="*/ 2542408 w 7435970"/>
              <a:gd name="connsiteY3" fmla="*/ 2487072 h 3295954"/>
              <a:gd name="connsiteX4" fmla="*/ 2534974 w 7435970"/>
              <a:gd name="connsiteY4" fmla="*/ 2516808 h 3295954"/>
              <a:gd name="connsiteX5" fmla="*/ 2598165 w 7435970"/>
              <a:gd name="connsiteY5" fmla="*/ 2520525 h 3295954"/>
              <a:gd name="connsiteX6" fmla="*/ 2594448 w 7435970"/>
              <a:gd name="connsiteY6" fmla="*/ 2557696 h 3295954"/>
              <a:gd name="connsiteX7" fmla="*/ 2642769 w 7435970"/>
              <a:gd name="connsiteY7" fmla="*/ 2557696 h 3295954"/>
              <a:gd name="connsiteX8" fmla="*/ 2642769 w 7435970"/>
              <a:gd name="connsiteY8" fmla="*/ 2606018 h 3295954"/>
              <a:gd name="connsiteX9" fmla="*/ 2720828 w 7435970"/>
              <a:gd name="connsiteY9" fmla="*/ 2602301 h 3295954"/>
              <a:gd name="connsiteX10" fmla="*/ 2709887 w 7435970"/>
              <a:gd name="connsiteY10" fmla="*/ 2645924 h 3295954"/>
              <a:gd name="connsiteX11" fmla="*/ 2820839 w 7435970"/>
              <a:gd name="connsiteY11" fmla="*/ 2648309 h 3295954"/>
              <a:gd name="connsiteX12" fmla="*/ 2803586 w 7435970"/>
              <a:gd name="connsiteY12" fmla="*/ 2682814 h 3295954"/>
              <a:gd name="connsiteX13" fmla="*/ 2883748 w 7435970"/>
              <a:gd name="connsiteY13" fmla="*/ 2686391 h 3295954"/>
              <a:gd name="connsiteX14" fmla="*/ 2876174 w 7435970"/>
              <a:gd name="connsiteY14" fmla="*/ 2722089 h 3295954"/>
              <a:gd name="connsiteX15" fmla="*/ 2969872 w 7435970"/>
              <a:gd name="connsiteY15" fmla="*/ 2760311 h 3295954"/>
              <a:gd name="connsiteX16" fmla="*/ 2973589 w 7435970"/>
              <a:gd name="connsiteY16" fmla="*/ 2820837 h 3295954"/>
              <a:gd name="connsiteX17" fmla="*/ 3247110 w 7435970"/>
              <a:gd name="connsiteY17" fmla="*/ 2812211 h 3295954"/>
              <a:gd name="connsiteX18" fmla="*/ 3249634 w 7435970"/>
              <a:gd name="connsiteY18" fmla="*/ 2854150 h 3295954"/>
              <a:gd name="connsiteX19" fmla="*/ 3415921 w 7435970"/>
              <a:gd name="connsiteY19" fmla="*/ 2852818 h 3295954"/>
              <a:gd name="connsiteX20" fmla="*/ 3430648 w 7435970"/>
              <a:gd name="connsiteY20" fmla="*/ 2907102 h 3295954"/>
              <a:gd name="connsiteX21" fmla="*/ 3631721 w 7435970"/>
              <a:gd name="connsiteY21" fmla="*/ 2889848 h 3295954"/>
              <a:gd name="connsiteX22" fmla="*/ 3640348 w 7435970"/>
              <a:gd name="connsiteY22" fmla="*/ 2932980 h 3295954"/>
              <a:gd name="connsiteX23" fmla="*/ 3795623 w 7435970"/>
              <a:gd name="connsiteY23" fmla="*/ 2941607 h 3295954"/>
              <a:gd name="connsiteX24" fmla="*/ 3804249 w 7435970"/>
              <a:gd name="connsiteY24" fmla="*/ 2984738 h 3295954"/>
              <a:gd name="connsiteX25" fmla="*/ 4485737 w 7435970"/>
              <a:gd name="connsiteY25" fmla="*/ 2984739 h 3295954"/>
              <a:gd name="connsiteX26" fmla="*/ 4477110 w 7435970"/>
              <a:gd name="connsiteY26" fmla="*/ 3036498 h 3295954"/>
              <a:gd name="connsiteX27" fmla="*/ 5011948 w 7435970"/>
              <a:gd name="connsiteY27" fmla="*/ 3053750 h 3295954"/>
              <a:gd name="connsiteX28" fmla="*/ 5003322 w 7435970"/>
              <a:gd name="connsiteY28" fmla="*/ 3131388 h 3295954"/>
              <a:gd name="connsiteX29" fmla="*/ 5158597 w 7435970"/>
              <a:gd name="connsiteY29" fmla="*/ 3114135 h 3295954"/>
              <a:gd name="connsiteX30" fmla="*/ 5175850 w 7435970"/>
              <a:gd name="connsiteY30" fmla="*/ 3183146 h 3295954"/>
              <a:gd name="connsiteX31" fmla="*/ 7280695 w 7435970"/>
              <a:gd name="connsiteY31" fmla="*/ 3183147 h 3295954"/>
              <a:gd name="connsiteX32" fmla="*/ 7306574 w 7435970"/>
              <a:gd name="connsiteY32" fmla="*/ 3295291 h 3295954"/>
              <a:gd name="connsiteX33" fmla="*/ 7435970 w 7435970"/>
              <a:gd name="connsiteY33" fmla="*/ 3295291 h 3295954"/>
              <a:gd name="connsiteX0" fmla="*/ 0 w 7435970"/>
              <a:gd name="connsiteY0" fmla="*/ 0 h 3295954"/>
              <a:gd name="connsiteX1" fmla="*/ 2486652 w 7435970"/>
              <a:gd name="connsiteY1" fmla="*/ 2416447 h 3295954"/>
              <a:gd name="connsiteX2" fmla="*/ 2516389 w 7435970"/>
              <a:gd name="connsiteY2" fmla="*/ 2442467 h 3295954"/>
              <a:gd name="connsiteX3" fmla="*/ 2512672 w 7435970"/>
              <a:gd name="connsiteY3" fmla="*/ 2475921 h 3295954"/>
              <a:gd name="connsiteX4" fmla="*/ 2542408 w 7435970"/>
              <a:gd name="connsiteY4" fmla="*/ 2487072 h 3295954"/>
              <a:gd name="connsiteX5" fmla="*/ 2534974 w 7435970"/>
              <a:gd name="connsiteY5" fmla="*/ 2516808 h 3295954"/>
              <a:gd name="connsiteX6" fmla="*/ 2598165 w 7435970"/>
              <a:gd name="connsiteY6" fmla="*/ 2520525 h 3295954"/>
              <a:gd name="connsiteX7" fmla="*/ 2594448 w 7435970"/>
              <a:gd name="connsiteY7" fmla="*/ 2557696 h 3295954"/>
              <a:gd name="connsiteX8" fmla="*/ 2642769 w 7435970"/>
              <a:gd name="connsiteY8" fmla="*/ 2557696 h 3295954"/>
              <a:gd name="connsiteX9" fmla="*/ 2642769 w 7435970"/>
              <a:gd name="connsiteY9" fmla="*/ 2606018 h 3295954"/>
              <a:gd name="connsiteX10" fmla="*/ 2720828 w 7435970"/>
              <a:gd name="connsiteY10" fmla="*/ 2602301 h 3295954"/>
              <a:gd name="connsiteX11" fmla="*/ 2709887 w 7435970"/>
              <a:gd name="connsiteY11" fmla="*/ 2645924 h 3295954"/>
              <a:gd name="connsiteX12" fmla="*/ 2820839 w 7435970"/>
              <a:gd name="connsiteY12" fmla="*/ 2648309 h 3295954"/>
              <a:gd name="connsiteX13" fmla="*/ 2803586 w 7435970"/>
              <a:gd name="connsiteY13" fmla="*/ 2682814 h 3295954"/>
              <a:gd name="connsiteX14" fmla="*/ 2883748 w 7435970"/>
              <a:gd name="connsiteY14" fmla="*/ 2686391 h 3295954"/>
              <a:gd name="connsiteX15" fmla="*/ 2876174 w 7435970"/>
              <a:gd name="connsiteY15" fmla="*/ 2722089 h 3295954"/>
              <a:gd name="connsiteX16" fmla="*/ 2969872 w 7435970"/>
              <a:gd name="connsiteY16" fmla="*/ 2760311 h 3295954"/>
              <a:gd name="connsiteX17" fmla="*/ 2973589 w 7435970"/>
              <a:gd name="connsiteY17" fmla="*/ 2820837 h 3295954"/>
              <a:gd name="connsiteX18" fmla="*/ 3247110 w 7435970"/>
              <a:gd name="connsiteY18" fmla="*/ 2812211 h 3295954"/>
              <a:gd name="connsiteX19" fmla="*/ 3249634 w 7435970"/>
              <a:gd name="connsiteY19" fmla="*/ 2854150 h 3295954"/>
              <a:gd name="connsiteX20" fmla="*/ 3415921 w 7435970"/>
              <a:gd name="connsiteY20" fmla="*/ 2852818 h 3295954"/>
              <a:gd name="connsiteX21" fmla="*/ 3430648 w 7435970"/>
              <a:gd name="connsiteY21" fmla="*/ 2907102 h 3295954"/>
              <a:gd name="connsiteX22" fmla="*/ 3631721 w 7435970"/>
              <a:gd name="connsiteY22" fmla="*/ 2889848 h 3295954"/>
              <a:gd name="connsiteX23" fmla="*/ 3640348 w 7435970"/>
              <a:gd name="connsiteY23" fmla="*/ 2932980 h 3295954"/>
              <a:gd name="connsiteX24" fmla="*/ 3795623 w 7435970"/>
              <a:gd name="connsiteY24" fmla="*/ 2941607 h 3295954"/>
              <a:gd name="connsiteX25" fmla="*/ 3804249 w 7435970"/>
              <a:gd name="connsiteY25" fmla="*/ 2984738 h 3295954"/>
              <a:gd name="connsiteX26" fmla="*/ 4485737 w 7435970"/>
              <a:gd name="connsiteY26" fmla="*/ 2984739 h 3295954"/>
              <a:gd name="connsiteX27" fmla="*/ 4477110 w 7435970"/>
              <a:gd name="connsiteY27" fmla="*/ 3036498 h 3295954"/>
              <a:gd name="connsiteX28" fmla="*/ 5011948 w 7435970"/>
              <a:gd name="connsiteY28" fmla="*/ 3053750 h 3295954"/>
              <a:gd name="connsiteX29" fmla="*/ 5003322 w 7435970"/>
              <a:gd name="connsiteY29" fmla="*/ 3131388 h 3295954"/>
              <a:gd name="connsiteX30" fmla="*/ 5158597 w 7435970"/>
              <a:gd name="connsiteY30" fmla="*/ 3114135 h 3295954"/>
              <a:gd name="connsiteX31" fmla="*/ 5175850 w 7435970"/>
              <a:gd name="connsiteY31" fmla="*/ 3183146 h 3295954"/>
              <a:gd name="connsiteX32" fmla="*/ 7280695 w 7435970"/>
              <a:gd name="connsiteY32" fmla="*/ 3183147 h 3295954"/>
              <a:gd name="connsiteX33" fmla="*/ 7306574 w 7435970"/>
              <a:gd name="connsiteY33" fmla="*/ 3295291 h 3295954"/>
              <a:gd name="connsiteX34" fmla="*/ 7435970 w 7435970"/>
              <a:gd name="connsiteY34" fmla="*/ 3295291 h 3295954"/>
              <a:gd name="connsiteX0" fmla="*/ 0 w 7435970"/>
              <a:gd name="connsiteY0" fmla="*/ 0 h 3295954"/>
              <a:gd name="connsiteX1" fmla="*/ 2479218 w 7435970"/>
              <a:gd name="connsiteY1" fmla="*/ 2442467 h 3295954"/>
              <a:gd name="connsiteX2" fmla="*/ 2516389 w 7435970"/>
              <a:gd name="connsiteY2" fmla="*/ 2442467 h 3295954"/>
              <a:gd name="connsiteX3" fmla="*/ 2512672 w 7435970"/>
              <a:gd name="connsiteY3" fmla="*/ 2475921 h 3295954"/>
              <a:gd name="connsiteX4" fmla="*/ 2542408 w 7435970"/>
              <a:gd name="connsiteY4" fmla="*/ 2487072 h 3295954"/>
              <a:gd name="connsiteX5" fmla="*/ 2534974 w 7435970"/>
              <a:gd name="connsiteY5" fmla="*/ 2516808 h 3295954"/>
              <a:gd name="connsiteX6" fmla="*/ 2598165 w 7435970"/>
              <a:gd name="connsiteY6" fmla="*/ 2520525 h 3295954"/>
              <a:gd name="connsiteX7" fmla="*/ 2594448 w 7435970"/>
              <a:gd name="connsiteY7" fmla="*/ 2557696 h 3295954"/>
              <a:gd name="connsiteX8" fmla="*/ 2642769 w 7435970"/>
              <a:gd name="connsiteY8" fmla="*/ 2557696 h 3295954"/>
              <a:gd name="connsiteX9" fmla="*/ 2642769 w 7435970"/>
              <a:gd name="connsiteY9" fmla="*/ 2606018 h 3295954"/>
              <a:gd name="connsiteX10" fmla="*/ 2720828 w 7435970"/>
              <a:gd name="connsiteY10" fmla="*/ 2602301 h 3295954"/>
              <a:gd name="connsiteX11" fmla="*/ 2709887 w 7435970"/>
              <a:gd name="connsiteY11" fmla="*/ 2645924 h 3295954"/>
              <a:gd name="connsiteX12" fmla="*/ 2820839 w 7435970"/>
              <a:gd name="connsiteY12" fmla="*/ 2648309 h 3295954"/>
              <a:gd name="connsiteX13" fmla="*/ 2803586 w 7435970"/>
              <a:gd name="connsiteY13" fmla="*/ 2682814 h 3295954"/>
              <a:gd name="connsiteX14" fmla="*/ 2883748 w 7435970"/>
              <a:gd name="connsiteY14" fmla="*/ 2686391 h 3295954"/>
              <a:gd name="connsiteX15" fmla="*/ 2876174 w 7435970"/>
              <a:gd name="connsiteY15" fmla="*/ 2722089 h 3295954"/>
              <a:gd name="connsiteX16" fmla="*/ 2969872 w 7435970"/>
              <a:gd name="connsiteY16" fmla="*/ 2760311 h 3295954"/>
              <a:gd name="connsiteX17" fmla="*/ 2973589 w 7435970"/>
              <a:gd name="connsiteY17" fmla="*/ 2820837 h 3295954"/>
              <a:gd name="connsiteX18" fmla="*/ 3247110 w 7435970"/>
              <a:gd name="connsiteY18" fmla="*/ 2812211 h 3295954"/>
              <a:gd name="connsiteX19" fmla="*/ 3249634 w 7435970"/>
              <a:gd name="connsiteY19" fmla="*/ 2854150 h 3295954"/>
              <a:gd name="connsiteX20" fmla="*/ 3415921 w 7435970"/>
              <a:gd name="connsiteY20" fmla="*/ 2852818 h 3295954"/>
              <a:gd name="connsiteX21" fmla="*/ 3430648 w 7435970"/>
              <a:gd name="connsiteY21" fmla="*/ 2907102 h 3295954"/>
              <a:gd name="connsiteX22" fmla="*/ 3631721 w 7435970"/>
              <a:gd name="connsiteY22" fmla="*/ 2889848 h 3295954"/>
              <a:gd name="connsiteX23" fmla="*/ 3640348 w 7435970"/>
              <a:gd name="connsiteY23" fmla="*/ 2932980 h 3295954"/>
              <a:gd name="connsiteX24" fmla="*/ 3795623 w 7435970"/>
              <a:gd name="connsiteY24" fmla="*/ 2941607 h 3295954"/>
              <a:gd name="connsiteX25" fmla="*/ 3804249 w 7435970"/>
              <a:gd name="connsiteY25" fmla="*/ 2984738 h 3295954"/>
              <a:gd name="connsiteX26" fmla="*/ 4485737 w 7435970"/>
              <a:gd name="connsiteY26" fmla="*/ 2984739 h 3295954"/>
              <a:gd name="connsiteX27" fmla="*/ 4477110 w 7435970"/>
              <a:gd name="connsiteY27" fmla="*/ 3036498 h 3295954"/>
              <a:gd name="connsiteX28" fmla="*/ 5011948 w 7435970"/>
              <a:gd name="connsiteY28" fmla="*/ 3053750 h 3295954"/>
              <a:gd name="connsiteX29" fmla="*/ 5003322 w 7435970"/>
              <a:gd name="connsiteY29" fmla="*/ 3131388 h 3295954"/>
              <a:gd name="connsiteX30" fmla="*/ 5158597 w 7435970"/>
              <a:gd name="connsiteY30" fmla="*/ 3114135 h 3295954"/>
              <a:gd name="connsiteX31" fmla="*/ 5175850 w 7435970"/>
              <a:gd name="connsiteY31" fmla="*/ 3183146 h 3295954"/>
              <a:gd name="connsiteX32" fmla="*/ 7280695 w 7435970"/>
              <a:gd name="connsiteY32" fmla="*/ 3183147 h 3295954"/>
              <a:gd name="connsiteX33" fmla="*/ 7306574 w 7435970"/>
              <a:gd name="connsiteY33" fmla="*/ 3295291 h 3295954"/>
              <a:gd name="connsiteX34" fmla="*/ 7435970 w 7435970"/>
              <a:gd name="connsiteY34" fmla="*/ 3295291 h 3295954"/>
              <a:gd name="connsiteX0" fmla="*/ 0 w 7435970"/>
              <a:gd name="connsiteY0" fmla="*/ 0 h 3295954"/>
              <a:gd name="connsiteX1" fmla="*/ 2438330 w 7435970"/>
              <a:gd name="connsiteY1" fmla="*/ 2412730 h 3295954"/>
              <a:gd name="connsiteX2" fmla="*/ 2479218 w 7435970"/>
              <a:gd name="connsiteY2" fmla="*/ 2442467 h 3295954"/>
              <a:gd name="connsiteX3" fmla="*/ 2516389 w 7435970"/>
              <a:gd name="connsiteY3" fmla="*/ 2442467 h 3295954"/>
              <a:gd name="connsiteX4" fmla="*/ 2512672 w 7435970"/>
              <a:gd name="connsiteY4" fmla="*/ 2475921 h 3295954"/>
              <a:gd name="connsiteX5" fmla="*/ 2542408 w 7435970"/>
              <a:gd name="connsiteY5" fmla="*/ 2487072 h 3295954"/>
              <a:gd name="connsiteX6" fmla="*/ 2534974 w 7435970"/>
              <a:gd name="connsiteY6" fmla="*/ 2516808 h 3295954"/>
              <a:gd name="connsiteX7" fmla="*/ 2598165 w 7435970"/>
              <a:gd name="connsiteY7" fmla="*/ 2520525 h 3295954"/>
              <a:gd name="connsiteX8" fmla="*/ 2594448 w 7435970"/>
              <a:gd name="connsiteY8" fmla="*/ 2557696 h 3295954"/>
              <a:gd name="connsiteX9" fmla="*/ 2642769 w 7435970"/>
              <a:gd name="connsiteY9" fmla="*/ 2557696 h 3295954"/>
              <a:gd name="connsiteX10" fmla="*/ 2642769 w 7435970"/>
              <a:gd name="connsiteY10" fmla="*/ 2606018 h 3295954"/>
              <a:gd name="connsiteX11" fmla="*/ 2720828 w 7435970"/>
              <a:gd name="connsiteY11" fmla="*/ 2602301 h 3295954"/>
              <a:gd name="connsiteX12" fmla="*/ 2709887 w 7435970"/>
              <a:gd name="connsiteY12" fmla="*/ 2645924 h 3295954"/>
              <a:gd name="connsiteX13" fmla="*/ 2820839 w 7435970"/>
              <a:gd name="connsiteY13" fmla="*/ 2648309 h 3295954"/>
              <a:gd name="connsiteX14" fmla="*/ 2803586 w 7435970"/>
              <a:gd name="connsiteY14" fmla="*/ 2682814 h 3295954"/>
              <a:gd name="connsiteX15" fmla="*/ 2883748 w 7435970"/>
              <a:gd name="connsiteY15" fmla="*/ 2686391 h 3295954"/>
              <a:gd name="connsiteX16" fmla="*/ 2876174 w 7435970"/>
              <a:gd name="connsiteY16" fmla="*/ 2722089 h 3295954"/>
              <a:gd name="connsiteX17" fmla="*/ 2969872 w 7435970"/>
              <a:gd name="connsiteY17" fmla="*/ 2760311 h 3295954"/>
              <a:gd name="connsiteX18" fmla="*/ 2973589 w 7435970"/>
              <a:gd name="connsiteY18" fmla="*/ 2820837 h 3295954"/>
              <a:gd name="connsiteX19" fmla="*/ 3247110 w 7435970"/>
              <a:gd name="connsiteY19" fmla="*/ 2812211 h 3295954"/>
              <a:gd name="connsiteX20" fmla="*/ 3249634 w 7435970"/>
              <a:gd name="connsiteY20" fmla="*/ 2854150 h 3295954"/>
              <a:gd name="connsiteX21" fmla="*/ 3415921 w 7435970"/>
              <a:gd name="connsiteY21" fmla="*/ 2852818 h 3295954"/>
              <a:gd name="connsiteX22" fmla="*/ 3430648 w 7435970"/>
              <a:gd name="connsiteY22" fmla="*/ 2907102 h 3295954"/>
              <a:gd name="connsiteX23" fmla="*/ 3631721 w 7435970"/>
              <a:gd name="connsiteY23" fmla="*/ 2889848 h 3295954"/>
              <a:gd name="connsiteX24" fmla="*/ 3640348 w 7435970"/>
              <a:gd name="connsiteY24" fmla="*/ 2932980 h 3295954"/>
              <a:gd name="connsiteX25" fmla="*/ 3795623 w 7435970"/>
              <a:gd name="connsiteY25" fmla="*/ 2941607 h 3295954"/>
              <a:gd name="connsiteX26" fmla="*/ 3804249 w 7435970"/>
              <a:gd name="connsiteY26" fmla="*/ 2984738 h 3295954"/>
              <a:gd name="connsiteX27" fmla="*/ 4485737 w 7435970"/>
              <a:gd name="connsiteY27" fmla="*/ 2984739 h 3295954"/>
              <a:gd name="connsiteX28" fmla="*/ 4477110 w 7435970"/>
              <a:gd name="connsiteY28" fmla="*/ 3036498 h 3295954"/>
              <a:gd name="connsiteX29" fmla="*/ 5011948 w 7435970"/>
              <a:gd name="connsiteY29" fmla="*/ 3053750 h 3295954"/>
              <a:gd name="connsiteX30" fmla="*/ 5003322 w 7435970"/>
              <a:gd name="connsiteY30" fmla="*/ 3131388 h 3295954"/>
              <a:gd name="connsiteX31" fmla="*/ 5158597 w 7435970"/>
              <a:gd name="connsiteY31" fmla="*/ 3114135 h 3295954"/>
              <a:gd name="connsiteX32" fmla="*/ 5175850 w 7435970"/>
              <a:gd name="connsiteY32" fmla="*/ 3183146 h 3295954"/>
              <a:gd name="connsiteX33" fmla="*/ 7280695 w 7435970"/>
              <a:gd name="connsiteY33" fmla="*/ 3183147 h 3295954"/>
              <a:gd name="connsiteX34" fmla="*/ 7306574 w 7435970"/>
              <a:gd name="connsiteY34" fmla="*/ 3295291 h 3295954"/>
              <a:gd name="connsiteX35" fmla="*/ 7435970 w 7435970"/>
              <a:gd name="connsiteY35" fmla="*/ 3295291 h 3295954"/>
              <a:gd name="connsiteX0" fmla="*/ 0 w 7435970"/>
              <a:gd name="connsiteY0" fmla="*/ 0 h 3295954"/>
              <a:gd name="connsiteX1" fmla="*/ 2479218 w 7435970"/>
              <a:gd name="connsiteY1" fmla="*/ 2405296 h 3295954"/>
              <a:gd name="connsiteX2" fmla="*/ 2479218 w 7435970"/>
              <a:gd name="connsiteY2" fmla="*/ 2442467 h 3295954"/>
              <a:gd name="connsiteX3" fmla="*/ 2516389 w 7435970"/>
              <a:gd name="connsiteY3" fmla="*/ 2442467 h 3295954"/>
              <a:gd name="connsiteX4" fmla="*/ 2512672 w 7435970"/>
              <a:gd name="connsiteY4" fmla="*/ 2475921 h 3295954"/>
              <a:gd name="connsiteX5" fmla="*/ 2542408 w 7435970"/>
              <a:gd name="connsiteY5" fmla="*/ 2487072 h 3295954"/>
              <a:gd name="connsiteX6" fmla="*/ 2534974 w 7435970"/>
              <a:gd name="connsiteY6" fmla="*/ 2516808 h 3295954"/>
              <a:gd name="connsiteX7" fmla="*/ 2598165 w 7435970"/>
              <a:gd name="connsiteY7" fmla="*/ 2520525 h 3295954"/>
              <a:gd name="connsiteX8" fmla="*/ 2594448 w 7435970"/>
              <a:gd name="connsiteY8" fmla="*/ 2557696 h 3295954"/>
              <a:gd name="connsiteX9" fmla="*/ 2642769 w 7435970"/>
              <a:gd name="connsiteY9" fmla="*/ 2557696 h 3295954"/>
              <a:gd name="connsiteX10" fmla="*/ 2642769 w 7435970"/>
              <a:gd name="connsiteY10" fmla="*/ 2606018 h 3295954"/>
              <a:gd name="connsiteX11" fmla="*/ 2720828 w 7435970"/>
              <a:gd name="connsiteY11" fmla="*/ 2602301 h 3295954"/>
              <a:gd name="connsiteX12" fmla="*/ 2709887 w 7435970"/>
              <a:gd name="connsiteY12" fmla="*/ 2645924 h 3295954"/>
              <a:gd name="connsiteX13" fmla="*/ 2820839 w 7435970"/>
              <a:gd name="connsiteY13" fmla="*/ 2648309 h 3295954"/>
              <a:gd name="connsiteX14" fmla="*/ 2803586 w 7435970"/>
              <a:gd name="connsiteY14" fmla="*/ 2682814 h 3295954"/>
              <a:gd name="connsiteX15" fmla="*/ 2883748 w 7435970"/>
              <a:gd name="connsiteY15" fmla="*/ 2686391 h 3295954"/>
              <a:gd name="connsiteX16" fmla="*/ 2876174 w 7435970"/>
              <a:gd name="connsiteY16" fmla="*/ 2722089 h 3295954"/>
              <a:gd name="connsiteX17" fmla="*/ 2969872 w 7435970"/>
              <a:gd name="connsiteY17" fmla="*/ 2760311 h 3295954"/>
              <a:gd name="connsiteX18" fmla="*/ 2973589 w 7435970"/>
              <a:gd name="connsiteY18" fmla="*/ 2820837 h 3295954"/>
              <a:gd name="connsiteX19" fmla="*/ 3247110 w 7435970"/>
              <a:gd name="connsiteY19" fmla="*/ 2812211 h 3295954"/>
              <a:gd name="connsiteX20" fmla="*/ 3249634 w 7435970"/>
              <a:gd name="connsiteY20" fmla="*/ 2854150 h 3295954"/>
              <a:gd name="connsiteX21" fmla="*/ 3415921 w 7435970"/>
              <a:gd name="connsiteY21" fmla="*/ 2852818 h 3295954"/>
              <a:gd name="connsiteX22" fmla="*/ 3430648 w 7435970"/>
              <a:gd name="connsiteY22" fmla="*/ 2907102 h 3295954"/>
              <a:gd name="connsiteX23" fmla="*/ 3631721 w 7435970"/>
              <a:gd name="connsiteY23" fmla="*/ 2889848 h 3295954"/>
              <a:gd name="connsiteX24" fmla="*/ 3640348 w 7435970"/>
              <a:gd name="connsiteY24" fmla="*/ 2932980 h 3295954"/>
              <a:gd name="connsiteX25" fmla="*/ 3795623 w 7435970"/>
              <a:gd name="connsiteY25" fmla="*/ 2941607 h 3295954"/>
              <a:gd name="connsiteX26" fmla="*/ 3804249 w 7435970"/>
              <a:gd name="connsiteY26" fmla="*/ 2984738 h 3295954"/>
              <a:gd name="connsiteX27" fmla="*/ 4485737 w 7435970"/>
              <a:gd name="connsiteY27" fmla="*/ 2984739 h 3295954"/>
              <a:gd name="connsiteX28" fmla="*/ 4477110 w 7435970"/>
              <a:gd name="connsiteY28" fmla="*/ 3036498 h 3295954"/>
              <a:gd name="connsiteX29" fmla="*/ 5011948 w 7435970"/>
              <a:gd name="connsiteY29" fmla="*/ 3053750 h 3295954"/>
              <a:gd name="connsiteX30" fmla="*/ 5003322 w 7435970"/>
              <a:gd name="connsiteY30" fmla="*/ 3131388 h 3295954"/>
              <a:gd name="connsiteX31" fmla="*/ 5158597 w 7435970"/>
              <a:gd name="connsiteY31" fmla="*/ 3114135 h 3295954"/>
              <a:gd name="connsiteX32" fmla="*/ 5175850 w 7435970"/>
              <a:gd name="connsiteY32" fmla="*/ 3183146 h 3295954"/>
              <a:gd name="connsiteX33" fmla="*/ 7280695 w 7435970"/>
              <a:gd name="connsiteY33" fmla="*/ 3183147 h 3295954"/>
              <a:gd name="connsiteX34" fmla="*/ 7306574 w 7435970"/>
              <a:gd name="connsiteY34" fmla="*/ 3295291 h 3295954"/>
              <a:gd name="connsiteX35" fmla="*/ 7435970 w 7435970"/>
              <a:gd name="connsiteY35" fmla="*/ 3295291 h 3295954"/>
              <a:gd name="connsiteX0" fmla="*/ 0 w 7435970"/>
              <a:gd name="connsiteY0" fmla="*/ 0 h 3295954"/>
              <a:gd name="connsiteX1" fmla="*/ 2330535 w 7435970"/>
              <a:gd name="connsiteY1" fmla="*/ 2264047 h 3295954"/>
              <a:gd name="connsiteX2" fmla="*/ 2479218 w 7435970"/>
              <a:gd name="connsiteY2" fmla="*/ 2405296 h 3295954"/>
              <a:gd name="connsiteX3" fmla="*/ 2479218 w 7435970"/>
              <a:gd name="connsiteY3" fmla="*/ 2442467 h 3295954"/>
              <a:gd name="connsiteX4" fmla="*/ 2516389 w 7435970"/>
              <a:gd name="connsiteY4" fmla="*/ 2442467 h 3295954"/>
              <a:gd name="connsiteX5" fmla="*/ 2512672 w 7435970"/>
              <a:gd name="connsiteY5" fmla="*/ 2475921 h 3295954"/>
              <a:gd name="connsiteX6" fmla="*/ 2542408 w 7435970"/>
              <a:gd name="connsiteY6" fmla="*/ 2487072 h 3295954"/>
              <a:gd name="connsiteX7" fmla="*/ 2534974 w 7435970"/>
              <a:gd name="connsiteY7" fmla="*/ 2516808 h 3295954"/>
              <a:gd name="connsiteX8" fmla="*/ 2598165 w 7435970"/>
              <a:gd name="connsiteY8" fmla="*/ 2520525 h 3295954"/>
              <a:gd name="connsiteX9" fmla="*/ 2594448 w 7435970"/>
              <a:gd name="connsiteY9" fmla="*/ 2557696 h 3295954"/>
              <a:gd name="connsiteX10" fmla="*/ 2642769 w 7435970"/>
              <a:gd name="connsiteY10" fmla="*/ 2557696 h 3295954"/>
              <a:gd name="connsiteX11" fmla="*/ 2642769 w 7435970"/>
              <a:gd name="connsiteY11" fmla="*/ 2606018 h 3295954"/>
              <a:gd name="connsiteX12" fmla="*/ 2720828 w 7435970"/>
              <a:gd name="connsiteY12" fmla="*/ 2602301 h 3295954"/>
              <a:gd name="connsiteX13" fmla="*/ 2709887 w 7435970"/>
              <a:gd name="connsiteY13" fmla="*/ 2645924 h 3295954"/>
              <a:gd name="connsiteX14" fmla="*/ 2820839 w 7435970"/>
              <a:gd name="connsiteY14" fmla="*/ 2648309 h 3295954"/>
              <a:gd name="connsiteX15" fmla="*/ 2803586 w 7435970"/>
              <a:gd name="connsiteY15" fmla="*/ 2682814 h 3295954"/>
              <a:gd name="connsiteX16" fmla="*/ 2883748 w 7435970"/>
              <a:gd name="connsiteY16" fmla="*/ 2686391 h 3295954"/>
              <a:gd name="connsiteX17" fmla="*/ 2876174 w 7435970"/>
              <a:gd name="connsiteY17" fmla="*/ 2722089 h 3295954"/>
              <a:gd name="connsiteX18" fmla="*/ 2969872 w 7435970"/>
              <a:gd name="connsiteY18" fmla="*/ 2760311 h 3295954"/>
              <a:gd name="connsiteX19" fmla="*/ 2973589 w 7435970"/>
              <a:gd name="connsiteY19" fmla="*/ 2820837 h 3295954"/>
              <a:gd name="connsiteX20" fmla="*/ 3247110 w 7435970"/>
              <a:gd name="connsiteY20" fmla="*/ 2812211 h 3295954"/>
              <a:gd name="connsiteX21" fmla="*/ 3249634 w 7435970"/>
              <a:gd name="connsiteY21" fmla="*/ 2854150 h 3295954"/>
              <a:gd name="connsiteX22" fmla="*/ 3415921 w 7435970"/>
              <a:gd name="connsiteY22" fmla="*/ 2852818 h 3295954"/>
              <a:gd name="connsiteX23" fmla="*/ 3430648 w 7435970"/>
              <a:gd name="connsiteY23" fmla="*/ 2907102 h 3295954"/>
              <a:gd name="connsiteX24" fmla="*/ 3631721 w 7435970"/>
              <a:gd name="connsiteY24" fmla="*/ 2889848 h 3295954"/>
              <a:gd name="connsiteX25" fmla="*/ 3640348 w 7435970"/>
              <a:gd name="connsiteY25" fmla="*/ 2932980 h 3295954"/>
              <a:gd name="connsiteX26" fmla="*/ 3795623 w 7435970"/>
              <a:gd name="connsiteY26" fmla="*/ 2941607 h 3295954"/>
              <a:gd name="connsiteX27" fmla="*/ 3804249 w 7435970"/>
              <a:gd name="connsiteY27" fmla="*/ 2984738 h 3295954"/>
              <a:gd name="connsiteX28" fmla="*/ 4485737 w 7435970"/>
              <a:gd name="connsiteY28" fmla="*/ 2984739 h 3295954"/>
              <a:gd name="connsiteX29" fmla="*/ 4477110 w 7435970"/>
              <a:gd name="connsiteY29" fmla="*/ 3036498 h 3295954"/>
              <a:gd name="connsiteX30" fmla="*/ 5011948 w 7435970"/>
              <a:gd name="connsiteY30" fmla="*/ 3053750 h 3295954"/>
              <a:gd name="connsiteX31" fmla="*/ 5003322 w 7435970"/>
              <a:gd name="connsiteY31" fmla="*/ 3131388 h 3295954"/>
              <a:gd name="connsiteX32" fmla="*/ 5158597 w 7435970"/>
              <a:gd name="connsiteY32" fmla="*/ 3114135 h 3295954"/>
              <a:gd name="connsiteX33" fmla="*/ 5175850 w 7435970"/>
              <a:gd name="connsiteY33" fmla="*/ 3183146 h 3295954"/>
              <a:gd name="connsiteX34" fmla="*/ 7280695 w 7435970"/>
              <a:gd name="connsiteY34" fmla="*/ 3183147 h 3295954"/>
              <a:gd name="connsiteX35" fmla="*/ 7306574 w 7435970"/>
              <a:gd name="connsiteY35" fmla="*/ 3295291 h 3295954"/>
              <a:gd name="connsiteX36" fmla="*/ 7435970 w 7435970"/>
              <a:gd name="connsiteY36" fmla="*/ 3295291 h 3295954"/>
              <a:gd name="connsiteX0" fmla="*/ 0 w 7435970"/>
              <a:gd name="connsiteY0" fmla="*/ 0 h 3295954"/>
              <a:gd name="connsiteX1" fmla="*/ 2289647 w 7435970"/>
              <a:gd name="connsiteY1" fmla="*/ 2394145 h 3295954"/>
              <a:gd name="connsiteX2" fmla="*/ 2479218 w 7435970"/>
              <a:gd name="connsiteY2" fmla="*/ 2405296 h 3295954"/>
              <a:gd name="connsiteX3" fmla="*/ 2479218 w 7435970"/>
              <a:gd name="connsiteY3" fmla="*/ 2442467 h 3295954"/>
              <a:gd name="connsiteX4" fmla="*/ 2516389 w 7435970"/>
              <a:gd name="connsiteY4" fmla="*/ 2442467 h 3295954"/>
              <a:gd name="connsiteX5" fmla="*/ 2512672 w 7435970"/>
              <a:gd name="connsiteY5" fmla="*/ 2475921 h 3295954"/>
              <a:gd name="connsiteX6" fmla="*/ 2542408 w 7435970"/>
              <a:gd name="connsiteY6" fmla="*/ 2487072 h 3295954"/>
              <a:gd name="connsiteX7" fmla="*/ 2534974 w 7435970"/>
              <a:gd name="connsiteY7" fmla="*/ 2516808 h 3295954"/>
              <a:gd name="connsiteX8" fmla="*/ 2598165 w 7435970"/>
              <a:gd name="connsiteY8" fmla="*/ 2520525 h 3295954"/>
              <a:gd name="connsiteX9" fmla="*/ 2594448 w 7435970"/>
              <a:gd name="connsiteY9" fmla="*/ 2557696 h 3295954"/>
              <a:gd name="connsiteX10" fmla="*/ 2642769 w 7435970"/>
              <a:gd name="connsiteY10" fmla="*/ 2557696 h 3295954"/>
              <a:gd name="connsiteX11" fmla="*/ 2642769 w 7435970"/>
              <a:gd name="connsiteY11" fmla="*/ 2606018 h 3295954"/>
              <a:gd name="connsiteX12" fmla="*/ 2720828 w 7435970"/>
              <a:gd name="connsiteY12" fmla="*/ 2602301 h 3295954"/>
              <a:gd name="connsiteX13" fmla="*/ 2709887 w 7435970"/>
              <a:gd name="connsiteY13" fmla="*/ 2645924 h 3295954"/>
              <a:gd name="connsiteX14" fmla="*/ 2820839 w 7435970"/>
              <a:gd name="connsiteY14" fmla="*/ 2648309 h 3295954"/>
              <a:gd name="connsiteX15" fmla="*/ 2803586 w 7435970"/>
              <a:gd name="connsiteY15" fmla="*/ 2682814 h 3295954"/>
              <a:gd name="connsiteX16" fmla="*/ 2883748 w 7435970"/>
              <a:gd name="connsiteY16" fmla="*/ 2686391 h 3295954"/>
              <a:gd name="connsiteX17" fmla="*/ 2876174 w 7435970"/>
              <a:gd name="connsiteY17" fmla="*/ 2722089 h 3295954"/>
              <a:gd name="connsiteX18" fmla="*/ 2969872 w 7435970"/>
              <a:gd name="connsiteY18" fmla="*/ 2760311 h 3295954"/>
              <a:gd name="connsiteX19" fmla="*/ 2973589 w 7435970"/>
              <a:gd name="connsiteY19" fmla="*/ 2820837 h 3295954"/>
              <a:gd name="connsiteX20" fmla="*/ 3247110 w 7435970"/>
              <a:gd name="connsiteY20" fmla="*/ 2812211 h 3295954"/>
              <a:gd name="connsiteX21" fmla="*/ 3249634 w 7435970"/>
              <a:gd name="connsiteY21" fmla="*/ 2854150 h 3295954"/>
              <a:gd name="connsiteX22" fmla="*/ 3415921 w 7435970"/>
              <a:gd name="connsiteY22" fmla="*/ 2852818 h 3295954"/>
              <a:gd name="connsiteX23" fmla="*/ 3430648 w 7435970"/>
              <a:gd name="connsiteY23" fmla="*/ 2907102 h 3295954"/>
              <a:gd name="connsiteX24" fmla="*/ 3631721 w 7435970"/>
              <a:gd name="connsiteY24" fmla="*/ 2889848 h 3295954"/>
              <a:gd name="connsiteX25" fmla="*/ 3640348 w 7435970"/>
              <a:gd name="connsiteY25" fmla="*/ 2932980 h 3295954"/>
              <a:gd name="connsiteX26" fmla="*/ 3795623 w 7435970"/>
              <a:gd name="connsiteY26" fmla="*/ 2941607 h 3295954"/>
              <a:gd name="connsiteX27" fmla="*/ 3804249 w 7435970"/>
              <a:gd name="connsiteY27" fmla="*/ 2984738 h 3295954"/>
              <a:gd name="connsiteX28" fmla="*/ 4485737 w 7435970"/>
              <a:gd name="connsiteY28" fmla="*/ 2984739 h 3295954"/>
              <a:gd name="connsiteX29" fmla="*/ 4477110 w 7435970"/>
              <a:gd name="connsiteY29" fmla="*/ 3036498 h 3295954"/>
              <a:gd name="connsiteX30" fmla="*/ 5011948 w 7435970"/>
              <a:gd name="connsiteY30" fmla="*/ 3053750 h 3295954"/>
              <a:gd name="connsiteX31" fmla="*/ 5003322 w 7435970"/>
              <a:gd name="connsiteY31" fmla="*/ 3131388 h 3295954"/>
              <a:gd name="connsiteX32" fmla="*/ 5158597 w 7435970"/>
              <a:gd name="connsiteY32" fmla="*/ 3114135 h 3295954"/>
              <a:gd name="connsiteX33" fmla="*/ 5175850 w 7435970"/>
              <a:gd name="connsiteY33" fmla="*/ 3183146 h 3295954"/>
              <a:gd name="connsiteX34" fmla="*/ 7280695 w 7435970"/>
              <a:gd name="connsiteY34" fmla="*/ 3183147 h 3295954"/>
              <a:gd name="connsiteX35" fmla="*/ 7306574 w 7435970"/>
              <a:gd name="connsiteY35" fmla="*/ 3295291 h 3295954"/>
              <a:gd name="connsiteX36" fmla="*/ 7435970 w 7435970"/>
              <a:gd name="connsiteY36" fmla="*/ 3295291 h 3295954"/>
              <a:gd name="connsiteX0" fmla="*/ 0 w 7435970"/>
              <a:gd name="connsiteY0" fmla="*/ 0 h 3295954"/>
              <a:gd name="connsiteX1" fmla="*/ 2245042 w 7435970"/>
              <a:gd name="connsiteY1" fmla="*/ 2353257 h 3295954"/>
              <a:gd name="connsiteX2" fmla="*/ 2289647 w 7435970"/>
              <a:gd name="connsiteY2" fmla="*/ 2394145 h 3295954"/>
              <a:gd name="connsiteX3" fmla="*/ 2479218 w 7435970"/>
              <a:gd name="connsiteY3" fmla="*/ 2405296 h 3295954"/>
              <a:gd name="connsiteX4" fmla="*/ 2479218 w 7435970"/>
              <a:gd name="connsiteY4" fmla="*/ 2442467 h 3295954"/>
              <a:gd name="connsiteX5" fmla="*/ 2516389 w 7435970"/>
              <a:gd name="connsiteY5" fmla="*/ 2442467 h 3295954"/>
              <a:gd name="connsiteX6" fmla="*/ 2512672 w 7435970"/>
              <a:gd name="connsiteY6" fmla="*/ 2475921 h 3295954"/>
              <a:gd name="connsiteX7" fmla="*/ 2542408 w 7435970"/>
              <a:gd name="connsiteY7" fmla="*/ 2487072 h 3295954"/>
              <a:gd name="connsiteX8" fmla="*/ 2534974 w 7435970"/>
              <a:gd name="connsiteY8" fmla="*/ 2516808 h 3295954"/>
              <a:gd name="connsiteX9" fmla="*/ 2598165 w 7435970"/>
              <a:gd name="connsiteY9" fmla="*/ 2520525 h 3295954"/>
              <a:gd name="connsiteX10" fmla="*/ 2594448 w 7435970"/>
              <a:gd name="connsiteY10" fmla="*/ 2557696 h 3295954"/>
              <a:gd name="connsiteX11" fmla="*/ 2642769 w 7435970"/>
              <a:gd name="connsiteY11" fmla="*/ 2557696 h 3295954"/>
              <a:gd name="connsiteX12" fmla="*/ 2642769 w 7435970"/>
              <a:gd name="connsiteY12" fmla="*/ 2606018 h 3295954"/>
              <a:gd name="connsiteX13" fmla="*/ 2720828 w 7435970"/>
              <a:gd name="connsiteY13" fmla="*/ 2602301 h 3295954"/>
              <a:gd name="connsiteX14" fmla="*/ 2709887 w 7435970"/>
              <a:gd name="connsiteY14" fmla="*/ 2645924 h 3295954"/>
              <a:gd name="connsiteX15" fmla="*/ 2820839 w 7435970"/>
              <a:gd name="connsiteY15" fmla="*/ 2648309 h 3295954"/>
              <a:gd name="connsiteX16" fmla="*/ 2803586 w 7435970"/>
              <a:gd name="connsiteY16" fmla="*/ 2682814 h 3295954"/>
              <a:gd name="connsiteX17" fmla="*/ 2883748 w 7435970"/>
              <a:gd name="connsiteY17" fmla="*/ 2686391 h 3295954"/>
              <a:gd name="connsiteX18" fmla="*/ 2876174 w 7435970"/>
              <a:gd name="connsiteY18" fmla="*/ 2722089 h 3295954"/>
              <a:gd name="connsiteX19" fmla="*/ 2969872 w 7435970"/>
              <a:gd name="connsiteY19" fmla="*/ 2760311 h 3295954"/>
              <a:gd name="connsiteX20" fmla="*/ 2973589 w 7435970"/>
              <a:gd name="connsiteY20" fmla="*/ 2820837 h 3295954"/>
              <a:gd name="connsiteX21" fmla="*/ 3247110 w 7435970"/>
              <a:gd name="connsiteY21" fmla="*/ 2812211 h 3295954"/>
              <a:gd name="connsiteX22" fmla="*/ 3249634 w 7435970"/>
              <a:gd name="connsiteY22" fmla="*/ 2854150 h 3295954"/>
              <a:gd name="connsiteX23" fmla="*/ 3415921 w 7435970"/>
              <a:gd name="connsiteY23" fmla="*/ 2852818 h 3295954"/>
              <a:gd name="connsiteX24" fmla="*/ 3430648 w 7435970"/>
              <a:gd name="connsiteY24" fmla="*/ 2907102 h 3295954"/>
              <a:gd name="connsiteX25" fmla="*/ 3631721 w 7435970"/>
              <a:gd name="connsiteY25" fmla="*/ 2889848 h 3295954"/>
              <a:gd name="connsiteX26" fmla="*/ 3640348 w 7435970"/>
              <a:gd name="connsiteY26" fmla="*/ 2932980 h 3295954"/>
              <a:gd name="connsiteX27" fmla="*/ 3795623 w 7435970"/>
              <a:gd name="connsiteY27" fmla="*/ 2941607 h 3295954"/>
              <a:gd name="connsiteX28" fmla="*/ 3804249 w 7435970"/>
              <a:gd name="connsiteY28" fmla="*/ 2984738 h 3295954"/>
              <a:gd name="connsiteX29" fmla="*/ 4485737 w 7435970"/>
              <a:gd name="connsiteY29" fmla="*/ 2984739 h 3295954"/>
              <a:gd name="connsiteX30" fmla="*/ 4477110 w 7435970"/>
              <a:gd name="connsiteY30" fmla="*/ 3036498 h 3295954"/>
              <a:gd name="connsiteX31" fmla="*/ 5011948 w 7435970"/>
              <a:gd name="connsiteY31" fmla="*/ 3053750 h 3295954"/>
              <a:gd name="connsiteX32" fmla="*/ 5003322 w 7435970"/>
              <a:gd name="connsiteY32" fmla="*/ 3131388 h 3295954"/>
              <a:gd name="connsiteX33" fmla="*/ 5158597 w 7435970"/>
              <a:gd name="connsiteY33" fmla="*/ 3114135 h 3295954"/>
              <a:gd name="connsiteX34" fmla="*/ 5175850 w 7435970"/>
              <a:gd name="connsiteY34" fmla="*/ 3183146 h 3295954"/>
              <a:gd name="connsiteX35" fmla="*/ 7280695 w 7435970"/>
              <a:gd name="connsiteY35" fmla="*/ 3183147 h 3295954"/>
              <a:gd name="connsiteX36" fmla="*/ 7306574 w 7435970"/>
              <a:gd name="connsiteY36" fmla="*/ 3295291 h 3295954"/>
              <a:gd name="connsiteX37" fmla="*/ 7435970 w 7435970"/>
              <a:gd name="connsiteY37" fmla="*/ 3295291 h 3295954"/>
              <a:gd name="connsiteX0" fmla="*/ 0 w 7435970"/>
              <a:gd name="connsiteY0" fmla="*/ 0 h 3295954"/>
              <a:gd name="connsiteX1" fmla="*/ 2308233 w 7435970"/>
              <a:gd name="connsiteY1" fmla="*/ 2342106 h 3295954"/>
              <a:gd name="connsiteX2" fmla="*/ 2289647 w 7435970"/>
              <a:gd name="connsiteY2" fmla="*/ 2394145 h 3295954"/>
              <a:gd name="connsiteX3" fmla="*/ 2479218 w 7435970"/>
              <a:gd name="connsiteY3" fmla="*/ 2405296 h 3295954"/>
              <a:gd name="connsiteX4" fmla="*/ 2479218 w 7435970"/>
              <a:gd name="connsiteY4" fmla="*/ 2442467 h 3295954"/>
              <a:gd name="connsiteX5" fmla="*/ 2516389 w 7435970"/>
              <a:gd name="connsiteY5" fmla="*/ 2442467 h 3295954"/>
              <a:gd name="connsiteX6" fmla="*/ 2512672 w 7435970"/>
              <a:gd name="connsiteY6" fmla="*/ 2475921 h 3295954"/>
              <a:gd name="connsiteX7" fmla="*/ 2542408 w 7435970"/>
              <a:gd name="connsiteY7" fmla="*/ 2487072 h 3295954"/>
              <a:gd name="connsiteX8" fmla="*/ 2534974 w 7435970"/>
              <a:gd name="connsiteY8" fmla="*/ 2516808 h 3295954"/>
              <a:gd name="connsiteX9" fmla="*/ 2598165 w 7435970"/>
              <a:gd name="connsiteY9" fmla="*/ 2520525 h 3295954"/>
              <a:gd name="connsiteX10" fmla="*/ 2594448 w 7435970"/>
              <a:gd name="connsiteY10" fmla="*/ 2557696 h 3295954"/>
              <a:gd name="connsiteX11" fmla="*/ 2642769 w 7435970"/>
              <a:gd name="connsiteY11" fmla="*/ 2557696 h 3295954"/>
              <a:gd name="connsiteX12" fmla="*/ 2642769 w 7435970"/>
              <a:gd name="connsiteY12" fmla="*/ 2606018 h 3295954"/>
              <a:gd name="connsiteX13" fmla="*/ 2720828 w 7435970"/>
              <a:gd name="connsiteY13" fmla="*/ 2602301 h 3295954"/>
              <a:gd name="connsiteX14" fmla="*/ 2709887 w 7435970"/>
              <a:gd name="connsiteY14" fmla="*/ 2645924 h 3295954"/>
              <a:gd name="connsiteX15" fmla="*/ 2820839 w 7435970"/>
              <a:gd name="connsiteY15" fmla="*/ 2648309 h 3295954"/>
              <a:gd name="connsiteX16" fmla="*/ 2803586 w 7435970"/>
              <a:gd name="connsiteY16" fmla="*/ 2682814 h 3295954"/>
              <a:gd name="connsiteX17" fmla="*/ 2883748 w 7435970"/>
              <a:gd name="connsiteY17" fmla="*/ 2686391 h 3295954"/>
              <a:gd name="connsiteX18" fmla="*/ 2876174 w 7435970"/>
              <a:gd name="connsiteY18" fmla="*/ 2722089 h 3295954"/>
              <a:gd name="connsiteX19" fmla="*/ 2969872 w 7435970"/>
              <a:gd name="connsiteY19" fmla="*/ 2760311 h 3295954"/>
              <a:gd name="connsiteX20" fmla="*/ 2973589 w 7435970"/>
              <a:gd name="connsiteY20" fmla="*/ 2820837 h 3295954"/>
              <a:gd name="connsiteX21" fmla="*/ 3247110 w 7435970"/>
              <a:gd name="connsiteY21" fmla="*/ 2812211 h 3295954"/>
              <a:gd name="connsiteX22" fmla="*/ 3249634 w 7435970"/>
              <a:gd name="connsiteY22" fmla="*/ 2854150 h 3295954"/>
              <a:gd name="connsiteX23" fmla="*/ 3415921 w 7435970"/>
              <a:gd name="connsiteY23" fmla="*/ 2852818 h 3295954"/>
              <a:gd name="connsiteX24" fmla="*/ 3430648 w 7435970"/>
              <a:gd name="connsiteY24" fmla="*/ 2907102 h 3295954"/>
              <a:gd name="connsiteX25" fmla="*/ 3631721 w 7435970"/>
              <a:gd name="connsiteY25" fmla="*/ 2889848 h 3295954"/>
              <a:gd name="connsiteX26" fmla="*/ 3640348 w 7435970"/>
              <a:gd name="connsiteY26" fmla="*/ 2932980 h 3295954"/>
              <a:gd name="connsiteX27" fmla="*/ 3795623 w 7435970"/>
              <a:gd name="connsiteY27" fmla="*/ 2941607 h 3295954"/>
              <a:gd name="connsiteX28" fmla="*/ 3804249 w 7435970"/>
              <a:gd name="connsiteY28" fmla="*/ 2984738 h 3295954"/>
              <a:gd name="connsiteX29" fmla="*/ 4485737 w 7435970"/>
              <a:gd name="connsiteY29" fmla="*/ 2984739 h 3295954"/>
              <a:gd name="connsiteX30" fmla="*/ 4477110 w 7435970"/>
              <a:gd name="connsiteY30" fmla="*/ 3036498 h 3295954"/>
              <a:gd name="connsiteX31" fmla="*/ 5011948 w 7435970"/>
              <a:gd name="connsiteY31" fmla="*/ 3053750 h 3295954"/>
              <a:gd name="connsiteX32" fmla="*/ 5003322 w 7435970"/>
              <a:gd name="connsiteY32" fmla="*/ 3131388 h 3295954"/>
              <a:gd name="connsiteX33" fmla="*/ 5158597 w 7435970"/>
              <a:gd name="connsiteY33" fmla="*/ 3114135 h 3295954"/>
              <a:gd name="connsiteX34" fmla="*/ 5175850 w 7435970"/>
              <a:gd name="connsiteY34" fmla="*/ 3183146 h 3295954"/>
              <a:gd name="connsiteX35" fmla="*/ 7280695 w 7435970"/>
              <a:gd name="connsiteY35" fmla="*/ 3183147 h 3295954"/>
              <a:gd name="connsiteX36" fmla="*/ 7306574 w 7435970"/>
              <a:gd name="connsiteY36" fmla="*/ 3295291 h 3295954"/>
              <a:gd name="connsiteX37" fmla="*/ 7435970 w 7435970"/>
              <a:gd name="connsiteY37" fmla="*/ 3295291 h 3295954"/>
              <a:gd name="connsiteX0" fmla="*/ 0 w 7435970"/>
              <a:gd name="connsiteY0" fmla="*/ 0 h 3295954"/>
              <a:gd name="connsiteX1" fmla="*/ 2297082 w 7435970"/>
              <a:gd name="connsiteY1" fmla="*/ 2327237 h 3295954"/>
              <a:gd name="connsiteX2" fmla="*/ 2289647 w 7435970"/>
              <a:gd name="connsiteY2" fmla="*/ 2394145 h 3295954"/>
              <a:gd name="connsiteX3" fmla="*/ 2479218 w 7435970"/>
              <a:gd name="connsiteY3" fmla="*/ 2405296 h 3295954"/>
              <a:gd name="connsiteX4" fmla="*/ 2479218 w 7435970"/>
              <a:gd name="connsiteY4" fmla="*/ 2442467 h 3295954"/>
              <a:gd name="connsiteX5" fmla="*/ 2516389 w 7435970"/>
              <a:gd name="connsiteY5" fmla="*/ 2442467 h 3295954"/>
              <a:gd name="connsiteX6" fmla="*/ 2512672 w 7435970"/>
              <a:gd name="connsiteY6" fmla="*/ 2475921 h 3295954"/>
              <a:gd name="connsiteX7" fmla="*/ 2542408 w 7435970"/>
              <a:gd name="connsiteY7" fmla="*/ 2487072 h 3295954"/>
              <a:gd name="connsiteX8" fmla="*/ 2534974 w 7435970"/>
              <a:gd name="connsiteY8" fmla="*/ 2516808 h 3295954"/>
              <a:gd name="connsiteX9" fmla="*/ 2598165 w 7435970"/>
              <a:gd name="connsiteY9" fmla="*/ 2520525 h 3295954"/>
              <a:gd name="connsiteX10" fmla="*/ 2594448 w 7435970"/>
              <a:gd name="connsiteY10" fmla="*/ 2557696 h 3295954"/>
              <a:gd name="connsiteX11" fmla="*/ 2642769 w 7435970"/>
              <a:gd name="connsiteY11" fmla="*/ 2557696 h 3295954"/>
              <a:gd name="connsiteX12" fmla="*/ 2642769 w 7435970"/>
              <a:gd name="connsiteY12" fmla="*/ 2606018 h 3295954"/>
              <a:gd name="connsiteX13" fmla="*/ 2720828 w 7435970"/>
              <a:gd name="connsiteY13" fmla="*/ 2602301 h 3295954"/>
              <a:gd name="connsiteX14" fmla="*/ 2709887 w 7435970"/>
              <a:gd name="connsiteY14" fmla="*/ 2645924 h 3295954"/>
              <a:gd name="connsiteX15" fmla="*/ 2820839 w 7435970"/>
              <a:gd name="connsiteY15" fmla="*/ 2648309 h 3295954"/>
              <a:gd name="connsiteX16" fmla="*/ 2803586 w 7435970"/>
              <a:gd name="connsiteY16" fmla="*/ 2682814 h 3295954"/>
              <a:gd name="connsiteX17" fmla="*/ 2883748 w 7435970"/>
              <a:gd name="connsiteY17" fmla="*/ 2686391 h 3295954"/>
              <a:gd name="connsiteX18" fmla="*/ 2876174 w 7435970"/>
              <a:gd name="connsiteY18" fmla="*/ 2722089 h 3295954"/>
              <a:gd name="connsiteX19" fmla="*/ 2969872 w 7435970"/>
              <a:gd name="connsiteY19" fmla="*/ 2760311 h 3295954"/>
              <a:gd name="connsiteX20" fmla="*/ 2973589 w 7435970"/>
              <a:gd name="connsiteY20" fmla="*/ 2820837 h 3295954"/>
              <a:gd name="connsiteX21" fmla="*/ 3247110 w 7435970"/>
              <a:gd name="connsiteY21" fmla="*/ 2812211 h 3295954"/>
              <a:gd name="connsiteX22" fmla="*/ 3249634 w 7435970"/>
              <a:gd name="connsiteY22" fmla="*/ 2854150 h 3295954"/>
              <a:gd name="connsiteX23" fmla="*/ 3415921 w 7435970"/>
              <a:gd name="connsiteY23" fmla="*/ 2852818 h 3295954"/>
              <a:gd name="connsiteX24" fmla="*/ 3430648 w 7435970"/>
              <a:gd name="connsiteY24" fmla="*/ 2907102 h 3295954"/>
              <a:gd name="connsiteX25" fmla="*/ 3631721 w 7435970"/>
              <a:gd name="connsiteY25" fmla="*/ 2889848 h 3295954"/>
              <a:gd name="connsiteX26" fmla="*/ 3640348 w 7435970"/>
              <a:gd name="connsiteY26" fmla="*/ 2932980 h 3295954"/>
              <a:gd name="connsiteX27" fmla="*/ 3795623 w 7435970"/>
              <a:gd name="connsiteY27" fmla="*/ 2941607 h 3295954"/>
              <a:gd name="connsiteX28" fmla="*/ 3804249 w 7435970"/>
              <a:gd name="connsiteY28" fmla="*/ 2984738 h 3295954"/>
              <a:gd name="connsiteX29" fmla="*/ 4485737 w 7435970"/>
              <a:gd name="connsiteY29" fmla="*/ 2984739 h 3295954"/>
              <a:gd name="connsiteX30" fmla="*/ 4477110 w 7435970"/>
              <a:gd name="connsiteY30" fmla="*/ 3036498 h 3295954"/>
              <a:gd name="connsiteX31" fmla="*/ 5011948 w 7435970"/>
              <a:gd name="connsiteY31" fmla="*/ 3053750 h 3295954"/>
              <a:gd name="connsiteX32" fmla="*/ 5003322 w 7435970"/>
              <a:gd name="connsiteY32" fmla="*/ 3131388 h 3295954"/>
              <a:gd name="connsiteX33" fmla="*/ 5158597 w 7435970"/>
              <a:gd name="connsiteY33" fmla="*/ 3114135 h 3295954"/>
              <a:gd name="connsiteX34" fmla="*/ 5175850 w 7435970"/>
              <a:gd name="connsiteY34" fmla="*/ 3183146 h 3295954"/>
              <a:gd name="connsiteX35" fmla="*/ 7280695 w 7435970"/>
              <a:gd name="connsiteY35" fmla="*/ 3183147 h 3295954"/>
              <a:gd name="connsiteX36" fmla="*/ 7306574 w 7435970"/>
              <a:gd name="connsiteY36" fmla="*/ 3295291 h 3295954"/>
              <a:gd name="connsiteX37" fmla="*/ 7435970 w 7435970"/>
              <a:gd name="connsiteY37" fmla="*/ 3295291 h 3295954"/>
              <a:gd name="connsiteX0" fmla="*/ 0 w 7435970"/>
              <a:gd name="connsiteY0" fmla="*/ 0 h 3295954"/>
              <a:gd name="connsiteX1" fmla="*/ 2263628 w 7435970"/>
              <a:gd name="connsiteY1" fmla="*/ 2301218 h 3295954"/>
              <a:gd name="connsiteX2" fmla="*/ 2297082 w 7435970"/>
              <a:gd name="connsiteY2" fmla="*/ 2327237 h 3295954"/>
              <a:gd name="connsiteX3" fmla="*/ 2289647 w 7435970"/>
              <a:gd name="connsiteY3" fmla="*/ 2394145 h 3295954"/>
              <a:gd name="connsiteX4" fmla="*/ 2479218 w 7435970"/>
              <a:gd name="connsiteY4" fmla="*/ 2405296 h 3295954"/>
              <a:gd name="connsiteX5" fmla="*/ 2479218 w 7435970"/>
              <a:gd name="connsiteY5" fmla="*/ 2442467 h 3295954"/>
              <a:gd name="connsiteX6" fmla="*/ 2516389 w 7435970"/>
              <a:gd name="connsiteY6" fmla="*/ 2442467 h 3295954"/>
              <a:gd name="connsiteX7" fmla="*/ 2512672 w 7435970"/>
              <a:gd name="connsiteY7" fmla="*/ 2475921 h 3295954"/>
              <a:gd name="connsiteX8" fmla="*/ 2542408 w 7435970"/>
              <a:gd name="connsiteY8" fmla="*/ 2487072 h 3295954"/>
              <a:gd name="connsiteX9" fmla="*/ 2534974 w 7435970"/>
              <a:gd name="connsiteY9" fmla="*/ 2516808 h 3295954"/>
              <a:gd name="connsiteX10" fmla="*/ 2598165 w 7435970"/>
              <a:gd name="connsiteY10" fmla="*/ 2520525 h 3295954"/>
              <a:gd name="connsiteX11" fmla="*/ 2594448 w 7435970"/>
              <a:gd name="connsiteY11" fmla="*/ 2557696 h 3295954"/>
              <a:gd name="connsiteX12" fmla="*/ 2642769 w 7435970"/>
              <a:gd name="connsiteY12" fmla="*/ 2557696 h 3295954"/>
              <a:gd name="connsiteX13" fmla="*/ 2642769 w 7435970"/>
              <a:gd name="connsiteY13" fmla="*/ 2606018 h 3295954"/>
              <a:gd name="connsiteX14" fmla="*/ 2720828 w 7435970"/>
              <a:gd name="connsiteY14" fmla="*/ 2602301 h 3295954"/>
              <a:gd name="connsiteX15" fmla="*/ 2709887 w 7435970"/>
              <a:gd name="connsiteY15" fmla="*/ 2645924 h 3295954"/>
              <a:gd name="connsiteX16" fmla="*/ 2820839 w 7435970"/>
              <a:gd name="connsiteY16" fmla="*/ 2648309 h 3295954"/>
              <a:gd name="connsiteX17" fmla="*/ 2803586 w 7435970"/>
              <a:gd name="connsiteY17" fmla="*/ 2682814 h 3295954"/>
              <a:gd name="connsiteX18" fmla="*/ 2883748 w 7435970"/>
              <a:gd name="connsiteY18" fmla="*/ 2686391 h 3295954"/>
              <a:gd name="connsiteX19" fmla="*/ 2876174 w 7435970"/>
              <a:gd name="connsiteY19" fmla="*/ 2722089 h 3295954"/>
              <a:gd name="connsiteX20" fmla="*/ 2969872 w 7435970"/>
              <a:gd name="connsiteY20" fmla="*/ 2760311 h 3295954"/>
              <a:gd name="connsiteX21" fmla="*/ 2973589 w 7435970"/>
              <a:gd name="connsiteY21" fmla="*/ 2820837 h 3295954"/>
              <a:gd name="connsiteX22" fmla="*/ 3247110 w 7435970"/>
              <a:gd name="connsiteY22" fmla="*/ 2812211 h 3295954"/>
              <a:gd name="connsiteX23" fmla="*/ 3249634 w 7435970"/>
              <a:gd name="connsiteY23" fmla="*/ 2854150 h 3295954"/>
              <a:gd name="connsiteX24" fmla="*/ 3415921 w 7435970"/>
              <a:gd name="connsiteY24" fmla="*/ 2852818 h 3295954"/>
              <a:gd name="connsiteX25" fmla="*/ 3430648 w 7435970"/>
              <a:gd name="connsiteY25" fmla="*/ 2907102 h 3295954"/>
              <a:gd name="connsiteX26" fmla="*/ 3631721 w 7435970"/>
              <a:gd name="connsiteY26" fmla="*/ 2889848 h 3295954"/>
              <a:gd name="connsiteX27" fmla="*/ 3640348 w 7435970"/>
              <a:gd name="connsiteY27" fmla="*/ 2932980 h 3295954"/>
              <a:gd name="connsiteX28" fmla="*/ 3795623 w 7435970"/>
              <a:gd name="connsiteY28" fmla="*/ 2941607 h 3295954"/>
              <a:gd name="connsiteX29" fmla="*/ 3804249 w 7435970"/>
              <a:gd name="connsiteY29" fmla="*/ 2984738 h 3295954"/>
              <a:gd name="connsiteX30" fmla="*/ 4485737 w 7435970"/>
              <a:gd name="connsiteY30" fmla="*/ 2984739 h 3295954"/>
              <a:gd name="connsiteX31" fmla="*/ 4477110 w 7435970"/>
              <a:gd name="connsiteY31" fmla="*/ 3036498 h 3295954"/>
              <a:gd name="connsiteX32" fmla="*/ 5011948 w 7435970"/>
              <a:gd name="connsiteY32" fmla="*/ 3053750 h 3295954"/>
              <a:gd name="connsiteX33" fmla="*/ 5003322 w 7435970"/>
              <a:gd name="connsiteY33" fmla="*/ 3131388 h 3295954"/>
              <a:gd name="connsiteX34" fmla="*/ 5158597 w 7435970"/>
              <a:gd name="connsiteY34" fmla="*/ 3114135 h 3295954"/>
              <a:gd name="connsiteX35" fmla="*/ 5175850 w 7435970"/>
              <a:gd name="connsiteY35" fmla="*/ 3183146 h 3295954"/>
              <a:gd name="connsiteX36" fmla="*/ 7280695 w 7435970"/>
              <a:gd name="connsiteY36" fmla="*/ 3183147 h 3295954"/>
              <a:gd name="connsiteX37" fmla="*/ 7306574 w 7435970"/>
              <a:gd name="connsiteY37" fmla="*/ 3295291 h 3295954"/>
              <a:gd name="connsiteX38" fmla="*/ 7435970 w 7435970"/>
              <a:gd name="connsiteY38" fmla="*/ 3295291 h 3295954"/>
              <a:gd name="connsiteX0" fmla="*/ 0 w 7435970"/>
              <a:gd name="connsiteY0" fmla="*/ 0 h 3295954"/>
              <a:gd name="connsiteX1" fmla="*/ 2256194 w 7435970"/>
              <a:gd name="connsiteY1" fmla="*/ 2312369 h 3295954"/>
              <a:gd name="connsiteX2" fmla="*/ 2297082 w 7435970"/>
              <a:gd name="connsiteY2" fmla="*/ 2327237 h 3295954"/>
              <a:gd name="connsiteX3" fmla="*/ 2289647 w 7435970"/>
              <a:gd name="connsiteY3" fmla="*/ 2394145 h 3295954"/>
              <a:gd name="connsiteX4" fmla="*/ 2479218 w 7435970"/>
              <a:gd name="connsiteY4" fmla="*/ 2405296 h 3295954"/>
              <a:gd name="connsiteX5" fmla="*/ 2479218 w 7435970"/>
              <a:gd name="connsiteY5" fmla="*/ 2442467 h 3295954"/>
              <a:gd name="connsiteX6" fmla="*/ 2516389 w 7435970"/>
              <a:gd name="connsiteY6" fmla="*/ 2442467 h 3295954"/>
              <a:gd name="connsiteX7" fmla="*/ 2512672 w 7435970"/>
              <a:gd name="connsiteY7" fmla="*/ 2475921 h 3295954"/>
              <a:gd name="connsiteX8" fmla="*/ 2542408 w 7435970"/>
              <a:gd name="connsiteY8" fmla="*/ 2487072 h 3295954"/>
              <a:gd name="connsiteX9" fmla="*/ 2534974 w 7435970"/>
              <a:gd name="connsiteY9" fmla="*/ 2516808 h 3295954"/>
              <a:gd name="connsiteX10" fmla="*/ 2598165 w 7435970"/>
              <a:gd name="connsiteY10" fmla="*/ 2520525 h 3295954"/>
              <a:gd name="connsiteX11" fmla="*/ 2594448 w 7435970"/>
              <a:gd name="connsiteY11" fmla="*/ 2557696 h 3295954"/>
              <a:gd name="connsiteX12" fmla="*/ 2642769 w 7435970"/>
              <a:gd name="connsiteY12" fmla="*/ 2557696 h 3295954"/>
              <a:gd name="connsiteX13" fmla="*/ 2642769 w 7435970"/>
              <a:gd name="connsiteY13" fmla="*/ 2606018 h 3295954"/>
              <a:gd name="connsiteX14" fmla="*/ 2720828 w 7435970"/>
              <a:gd name="connsiteY14" fmla="*/ 2602301 h 3295954"/>
              <a:gd name="connsiteX15" fmla="*/ 2709887 w 7435970"/>
              <a:gd name="connsiteY15" fmla="*/ 2645924 h 3295954"/>
              <a:gd name="connsiteX16" fmla="*/ 2820839 w 7435970"/>
              <a:gd name="connsiteY16" fmla="*/ 2648309 h 3295954"/>
              <a:gd name="connsiteX17" fmla="*/ 2803586 w 7435970"/>
              <a:gd name="connsiteY17" fmla="*/ 2682814 h 3295954"/>
              <a:gd name="connsiteX18" fmla="*/ 2883748 w 7435970"/>
              <a:gd name="connsiteY18" fmla="*/ 2686391 h 3295954"/>
              <a:gd name="connsiteX19" fmla="*/ 2876174 w 7435970"/>
              <a:gd name="connsiteY19" fmla="*/ 2722089 h 3295954"/>
              <a:gd name="connsiteX20" fmla="*/ 2969872 w 7435970"/>
              <a:gd name="connsiteY20" fmla="*/ 2760311 h 3295954"/>
              <a:gd name="connsiteX21" fmla="*/ 2973589 w 7435970"/>
              <a:gd name="connsiteY21" fmla="*/ 2820837 h 3295954"/>
              <a:gd name="connsiteX22" fmla="*/ 3247110 w 7435970"/>
              <a:gd name="connsiteY22" fmla="*/ 2812211 h 3295954"/>
              <a:gd name="connsiteX23" fmla="*/ 3249634 w 7435970"/>
              <a:gd name="connsiteY23" fmla="*/ 2854150 h 3295954"/>
              <a:gd name="connsiteX24" fmla="*/ 3415921 w 7435970"/>
              <a:gd name="connsiteY24" fmla="*/ 2852818 h 3295954"/>
              <a:gd name="connsiteX25" fmla="*/ 3430648 w 7435970"/>
              <a:gd name="connsiteY25" fmla="*/ 2907102 h 3295954"/>
              <a:gd name="connsiteX26" fmla="*/ 3631721 w 7435970"/>
              <a:gd name="connsiteY26" fmla="*/ 2889848 h 3295954"/>
              <a:gd name="connsiteX27" fmla="*/ 3640348 w 7435970"/>
              <a:gd name="connsiteY27" fmla="*/ 2932980 h 3295954"/>
              <a:gd name="connsiteX28" fmla="*/ 3795623 w 7435970"/>
              <a:gd name="connsiteY28" fmla="*/ 2941607 h 3295954"/>
              <a:gd name="connsiteX29" fmla="*/ 3804249 w 7435970"/>
              <a:gd name="connsiteY29" fmla="*/ 2984738 h 3295954"/>
              <a:gd name="connsiteX30" fmla="*/ 4485737 w 7435970"/>
              <a:gd name="connsiteY30" fmla="*/ 2984739 h 3295954"/>
              <a:gd name="connsiteX31" fmla="*/ 4477110 w 7435970"/>
              <a:gd name="connsiteY31" fmla="*/ 3036498 h 3295954"/>
              <a:gd name="connsiteX32" fmla="*/ 5011948 w 7435970"/>
              <a:gd name="connsiteY32" fmla="*/ 3053750 h 3295954"/>
              <a:gd name="connsiteX33" fmla="*/ 5003322 w 7435970"/>
              <a:gd name="connsiteY33" fmla="*/ 3131388 h 3295954"/>
              <a:gd name="connsiteX34" fmla="*/ 5158597 w 7435970"/>
              <a:gd name="connsiteY34" fmla="*/ 3114135 h 3295954"/>
              <a:gd name="connsiteX35" fmla="*/ 5175850 w 7435970"/>
              <a:gd name="connsiteY35" fmla="*/ 3183146 h 3295954"/>
              <a:gd name="connsiteX36" fmla="*/ 7280695 w 7435970"/>
              <a:gd name="connsiteY36" fmla="*/ 3183147 h 3295954"/>
              <a:gd name="connsiteX37" fmla="*/ 7306574 w 7435970"/>
              <a:gd name="connsiteY37" fmla="*/ 3295291 h 3295954"/>
              <a:gd name="connsiteX38" fmla="*/ 7435970 w 7435970"/>
              <a:gd name="connsiteY38" fmla="*/ 3295291 h 3295954"/>
              <a:gd name="connsiteX0" fmla="*/ 0 w 7435970"/>
              <a:gd name="connsiteY0" fmla="*/ 0 h 3295954"/>
              <a:gd name="connsiteX1" fmla="*/ 2233891 w 7435970"/>
              <a:gd name="connsiteY1" fmla="*/ 2293784 h 3295954"/>
              <a:gd name="connsiteX2" fmla="*/ 2256194 w 7435970"/>
              <a:gd name="connsiteY2" fmla="*/ 2312369 h 3295954"/>
              <a:gd name="connsiteX3" fmla="*/ 2297082 w 7435970"/>
              <a:gd name="connsiteY3" fmla="*/ 2327237 h 3295954"/>
              <a:gd name="connsiteX4" fmla="*/ 2289647 w 7435970"/>
              <a:gd name="connsiteY4" fmla="*/ 2394145 h 3295954"/>
              <a:gd name="connsiteX5" fmla="*/ 2479218 w 7435970"/>
              <a:gd name="connsiteY5" fmla="*/ 2405296 h 3295954"/>
              <a:gd name="connsiteX6" fmla="*/ 2479218 w 7435970"/>
              <a:gd name="connsiteY6" fmla="*/ 2442467 h 3295954"/>
              <a:gd name="connsiteX7" fmla="*/ 2516389 w 7435970"/>
              <a:gd name="connsiteY7" fmla="*/ 2442467 h 3295954"/>
              <a:gd name="connsiteX8" fmla="*/ 2512672 w 7435970"/>
              <a:gd name="connsiteY8" fmla="*/ 2475921 h 3295954"/>
              <a:gd name="connsiteX9" fmla="*/ 2542408 w 7435970"/>
              <a:gd name="connsiteY9" fmla="*/ 2487072 h 3295954"/>
              <a:gd name="connsiteX10" fmla="*/ 2534974 w 7435970"/>
              <a:gd name="connsiteY10" fmla="*/ 2516808 h 3295954"/>
              <a:gd name="connsiteX11" fmla="*/ 2598165 w 7435970"/>
              <a:gd name="connsiteY11" fmla="*/ 2520525 h 3295954"/>
              <a:gd name="connsiteX12" fmla="*/ 2594448 w 7435970"/>
              <a:gd name="connsiteY12" fmla="*/ 2557696 h 3295954"/>
              <a:gd name="connsiteX13" fmla="*/ 2642769 w 7435970"/>
              <a:gd name="connsiteY13" fmla="*/ 2557696 h 3295954"/>
              <a:gd name="connsiteX14" fmla="*/ 2642769 w 7435970"/>
              <a:gd name="connsiteY14" fmla="*/ 2606018 h 3295954"/>
              <a:gd name="connsiteX15" fmla="*/ 2720828 w 7435970"/>
              <a:gd name="connsiteY15" fmla="*/ 2602301 h 3295954"/>
              <a:gd name="connsiteX16" fmla="*/ 2709887 w 7435970"/>
              <a:gd name="connsiteY16" fmla="*/ 2645924 h 3295954"/>
              <a:gd name="connsiteX17" fmla="*/ 2820839 w 7435970"/>
              <a:gd name="connsiteY17" fmla="*/ 2648309 h 3295954"/>
              <a:gd name="connsiteX18" fmla="*/ 2803586 w 7435970"/>
              <a:gd name="connsiteY18" fmla="*/ 2682814 h 3295954"/>
              <a:gd name="connsiteX19" fmla="*/ 2883748 w 7435970"/>
              <a:gd name="connsiteY19" fmla="*/ 2686391 h 3295954"/>
              <a:gd name="connsiteX20" fmla="*/ 2876174 w 7435970"/>
              <a:gd name="connsiteY20" fmla="*/ 2722089 h 3295954"/>
              <a:gd name="connsiteX21" fmla="*/ 2969872 w 7435970"/>
              <a:gd name="connsiteY21" fmla="*/ 2760311 h 3295954"/>
              <a:gd name="connsiteX22" fmla="*/ 2973589 w 7435970"/>
              <a:gd name="connsiteY22" fmla="*/ 2820837 h 3295954"/>
              <a:gd name="connsiteX23" fmla="*/ 3247110 w 7435970"/>
              <a:gd name="connsiteY23" fmla="*/ 2812211 h 3295954"/>
              <a:gd name="connsiteX24" fmla="*/ 3249634 w 7435970"/>
              <a:gd name="connsiteY24" fmla="*/ 2854150 h 3295954"/>
              <a:gd name="connsiteX25" fmla="*/ 3415921 w 7435970"/>
              <a:gd name="connsiteY25" fmla="*/ 2852818 h 3295954"/>
              <a:gd name="connsiteX26" fmla="*/ 3430648 w 7435970"/>
              <a:gd name="connsiteY26" fmla="*/ 2907102 h 3295954"/>
              <a:gd name="connsiteX27" fmla="*/ 3631721 w 7435970"/>
              <a:gd name="connsiteY27" fmla="*/ 2889848 h 3295954"/>
              <a:gd name="connsiteX28" fmla="*/ 3640348 w 7435970"/>
              <a:gd name="connsiteY28" fmla="*/ 2932980 h 3295954"/>
              <a:gd name="connsiteX29" fmla="*/ 3795623 w 7435970"/>
              <a:gd name="connsiteY29" fmla="*/ 2941607 h 3295954"/>
              <a:gd name="connsiteX30" fmla="*/ 3804249 w 7435970"/>
              <a:gd name="connsiteY30" fmla="*/ 2984738 h 3295954"/>
              <a:gd name="connsiteX31" fmla="*/ 4485737 w 7435970"/>
              <a:gd name="connsiteY31" fmla="*/ 2984739 h 3295954"/>
              <a:gd name="connsiteX32" fmla="*/ 4477110 w 7435970"/>
              <a:gd name="connsiteY32" fmla="*/ 3036498 h 3295954"/>
              <a:gd name="connsiteX33" fmla="*/ 5011948 w 7435970"/>
              <a:gd name="connsiteY33" fmla="*/ 3053750 h 3295954"/>
              <a:gd name="connsiteX34" fmla="*/ 5003322 w 7435970"/>
              <a:gd name="connsiteY34" fmla="*/ 3131388 h 3295954"/>
              <a:gd name="connsiteX35" fmla="*/ 5158597 w 7435970"/>
              <a:gd name="connsiteY35" fmla="*/ 3114135 h 3295954"/>
              <a:gd name="connsiteX36" fmla="*/ 5175850 w 7435970"/>
              <a:gd name="connsiteY36" fmla="*/ 3183146 h 3295954"/>
              <a:gd name="connsiteX37" fmla="*/ 7280695 w 7435970"/>
              <a:gd name="connsiteY37" fmla="*/ 3183147 h 3295954"/>
              <a:gd name="connsiteX38" fmla="*/ 7306574 w 7435970"/>
              <a:gd name="connsiteY38" fmla="*/ 3295291 h 3295954"/>
              <a:gd name="connsiteX39" fmla="*/ 7435970 w 7435970"/>
              <a:gd name="connsiteY39" fmla="*/ 3295291 h 3295954"/>
              <a:gd name="connsiteX0" fmla="*/ 0 w 7435970"/>
              <a:gd name="connsiteY0" fmla="*/ 0 h 3295954"/>
              <a:gd name="connsiteX1" fmla="*/ 2256194 w 7435970"/>
              <a:gd name="connsiteY1" fmla="*/ 2245462 h 3295954"/>
              <a:gd name="connsiteX2" fmla="*/ 2256194 w 7435970"/>
              <a:gd name="connsiteY2" fmla="*/ 2312369 h 3295954"/>
              <a:gd name="connsiteX3" fmla="*/ 2297082 w 7435970"/>
              <a:gd name="connsiteY3" fmla="*/ 2327237 h 3295954"/>
              <a:gd name="connsiteX4" fmla="*/ 2289647 w 7435970"/>
              <a:gd name="connsiteY4" fmla="*/ 2394145 h 3295954"/>
              <a:gd name="connsiteX5" fmla="*/ 2479218 w 7435970"/>
              <a:gd name="connsiteY5" fmla="*/ 2405296 h 3295954"/>
              <a:gd name="connsiteX6" fmla="*/ 2479218 w 7435970"/>
              <a:gd name="connsiteY6" fmla="*/ 2442467 h 3295954"/>
              <a:gd name="connsiteX7" fmla="*/ 2516389 w 7435970"/>
              <a:gd name="connsiteY7" fmla="*/ 2442467 h 3295954"/>
              <a:gd name="connsiteX8" fmla="*/ 2512672 w 7435970"/>
              <a:gd name="connsiteY8" fmla="*/ 2475921 h 3295954"/>
              <a:gd name="connsiteX9" fmla="*/ 2542408 w 7435970"/>
              <a:gd name="connsiteY9" fmla="*/ 2487072 h 3295954"/>
              <a:gd name="connsiteX10" fmla="*/ 2534974 w 7435970"/>
              <a:gd name="connsiteY10" fmla="*/ 2516808 h 3295954"/>
              <a:gd name="connsiteX11" fmla="*/ 2598165 w 7435970"/>
              <a:gd name="connsiteY11" fmla="*/ 2520525 h 3295954"/>
              <a:gd name="connsiteX12" fmla="*/ 2594448 w 7435970"/>
              <a:gd name="connsiteY12" fmla="*/ 2557696 h 3295954"/>
              <a:gd name="connsiteX13" fmla="*/ 2642769 w 7435970"/>
              <a:gd name="connsiteY13" fmla="*/ 2557696 h 3295954"/>
              <a:gd name="connsiteX14" fmla="*/ 2642769 w 7435970"/>
              <a:gd name="connsiteY14" fmla="*/ 2606018 h 3295954"/>
              <a:gd name="connsiteX15" fmla="*/ 2720828 w 7435970"/>
              <a:gd name="connsiteY15" fmla="*/ 2602301 h 3295954"/>
              <a:gd name="connsiteX16" fmla="*/ 2709887 w 7435970"/>
              <a:gd name="connsiteY16" fmla="*/ 2645924 h 3295954"/>
              <a:gd name="connsiteX17" fmla="*/ 2820839 w 7435970"/>
              <a:gd name="connsiteY17" fmla="*/ 2648309 h 3295954"/>
              <a:gd name="connsiteX18" fmla="*/ 2803586 w 7435970"/>
              <a:gd name="connsiteY18" fmla="*/ 2682814 h 3295954"/>
              <a:gd name="connsiteX19" fmla="*/ 2883748 w 7435970"/>
              <a:gd name="connsiteY19" fmla="*/ 2686391 h 3295954"/>
              <a:gd name="connsiteX20" fmla="*/ 2876174 w 7435970"/>
              <a:gd name="connsiteY20" fmla="*/ 2722089 h 3295954"/>
              <a:gd name="connsiteX21" fmla="*/ 2969872 w 7435970"/>
              <a:gd name="connsiteY21" fmla="*/ 2760311 h 3295954"/>
              <a:gd name="connsiteX22" fmla="*/ 2973589 w 7435970"/>
              <a:gd name="connsiteY22" fmla="*/ 2820837 h 3295954"/>
              <a:gd name="connsiteX23" fmla="*/ 3247110 w 7435970"/>
              <a:gd name="connsiteY23" fmla="*/ 2812211 h 3295954"/>
              <a:gd name="connsiteX24" fmla="*/ 3249634 w 7435970"/>
              <a:gd name="connsiteY24" fmla="*/ 2854150 h 3295954"/>
              <a:gd name="connsiteX25" fmla="*/ 3415921 w 7435970"/>
              <a:gd name="connsiteY25" fmla="*/ 2852818 h 3295954"/>
              <a:gd name="connsiteX26" fmla="*/ 3430648 w 7435970"/>
              <a:gd name="connsiteY26" fmla="*/ 2907102 h 3295954"/>
              <a:gd name="connsiteX27" fmla="*/ 3631721 w 7435970"/>
              <a:gd name="connsiteY27" fmla="*/ 2889848 h 3295954"/>
              <a:gd name="connsiteX28" fmla="*/ 3640348 w 7435970"/>
              <a:gd name="connsiteY28" fmla="*/ 2932980 h 3295954"/>
              <a:gd name="connsiteX29" fmla="*/ 3795623 w 7435970"/>
              <a:gd name="connsiteY29" fmla="*/ 2941607 h 3295954"/>
              <a:gd name="connsiteX30" fmla="*/ 3804249 w 7435970"/>
              <a:gd name="connsiteY30" fmla="*/ 2984738 h 3295954"/>
              <a:gd name="connsiteX31" fmla="*/ 4485737 w 7435970"/>
              <a:gd name="connsiteY31" fmla="*/ 2984739 h 3295954"/>
              <a:gd name="connsiteX32" fmla="*/ 4477110 w 7435970"/>
              <a:gd name="connsiteY32" fmla="*/ 3036498 h 3295954"/>
              <a:gd name="connsiteX33" fmla="*/ 5011948 w 7435970"/>
              <a:gd name="connsiteY33" fmla="*/ 3053750 h 3295954"/>
              <a:gd name="connsiteX34" fmla="*/ 5003322 w 7435970"/>
              <a:gd name="connsiteY34" fmla="*/ 3131388 h 3295954"/>
              <a:gd name="connsiteX35" fmla="*/ 5158597 w 7435970"/>
              <a:gd name="connsiteY35" fmla="*/ 3114135 h 3295954"/>
              <a:gd name="connsiteX36" fmla="*/ 5175850 w 7435970"/>
              <a:gd name="connsiteY36" fmla="*/ 3183146 h 3295954"/>
              <a:gd name="connsiteX37" fmla="*/ 7280695 w 7435970"/>
              <a:gd name="connsiteY37" fmla="*/ 3183147 h 3295954"/>
              <a:gd name="connsiteX38" fmla="*/ 7306574 w 7435970"/>
              <a:gd name="connsiteY38" fmla="*/ 3295291 h 3295954"/>
              <a:gd name="connsiteX39" fmla="*/ 7435970 w 7435970"/>
              <a:gd name="connsiteY39" fmla="*/ 3295291 h 3295954"/>
              <a:gd name="connsiteX0" fmla="*/ 0 w 7435970"/>
              <a:gd name="connsiteY0" fmla="*/ 0 h 3295954"/>
              <a:gd name="connsiteX1" fmla="*/ 2230174 w 7435970"/>
              <a:gd name="connsiteY1" fmla="*/ 2223160 h 3295954"/>
              <a:gd name="connsiteX2" fmla="*/ 2256194 w 7435970"/>
              <a:gd name="connsiteY2" fmla="*/ 2245462 h 3295954"/>
              <a:gd name="connsiteX3" fmla="*/ 2256194 w 7435970"/>
              <a:gd name="connsiteY3" fmla="*/ 2312369 h 3295954"/>
              <a:gd name="connsiteX4" fmla="*/ 2297082 w 7435970"/>
              <a:gd name="connsiteY4" fmla="*/ 2327237 h 3295954"/>
              <a:gd name="connsiteX5" fmla="*/ 2289647 w 7435970"/>
              <a:gd name="connsiteY5" fmla="*/ 2394145 h 3295954"/>
              <a:gd name="connsiteX6" fmla="*/ 2479218 w 7435970"/>
              <a:gd name="connsiteY6" fmla="*/ 2405296 h 3295954"/>
              <a:gd name="connsiteX7" fmla="*/ 2479218 w 7435970"/>
              <a:gd name="connsiteY7" fmla="*/ 2442467 h 3295954"/>
              <a:gd name="connsiteX8" fmla="*/ 2516389 w 7435970"/>
              <a:gd name="connsiteY8" fmla="*/ 2442467 h 3295954"/>
              <a:gd name="connsiteX9" fmla="*/ 2512672 w 7435970"/>
              <a:gd name="connsiteY9" fmla="*/ 2475921 h 3295954"/>
              <a:gd name="connsiteX10" fmla="*/ 2542408 w 7435970"/>
              <a:gd name="connsiteY10" fmla="*/ 2487072 h 3295954"/>
              <a:gd name="connsiteX11" fmla="*/ 2534974 w 7435970"/>
              <a:gd name="connsiteY11" fmla="*/ 2516808 h 3295954"/>
              <a:gd name="connsiteX12" fmla="*/ 2598165 w 7435970"/>
              <a:gd name="connsiteY12" fmla="*/ 2520525 h 3295954"/>
              <a:gd name="connsiteX13" fmla="*/ 2594448 w 7435970"/>
              <a:gd name="connsiteY13" fmla="*/ 2557696 h 3295954"/>
              <a:gd name="connsiteX14" fmla="*/ 2642769 w 7435970"/>
              <a:gd name="connsiteY14" fmla="*/ 2557696 h 3295954"/>
              <a:gd name="connsiteX15" fmla="*/ 2642769 w 7435970"/>
              <a:gd name="connsiteY15" fmla="*/ 2606018 h 3295954"/>
              <a:gd name="connsiteX16" fmla="*/ 2720828 w 7435970"/>
              <a:gd name="connsiteY16" fmla="*/ 2602301 h 3295954"/>
              <a:gd name="connsiteX17" fmla="*/ 2709887 w 7435970"/>
              <a:gd name="connsiteY17" fmla="*/ 2645924 h 3295954"/>
              <a:gd name="connsiteX18" fmla="*/ 2820839 w 7435970"/>
              <a:gd name="connsiteY18" fmla="*/ 2648309 h 3295954"/>
              <a:gd name="connsiteX19" fmla="*/ 2803586 w 7435970"/>
              <a:gd name="connsiteY19" fmla="*/ 2682814 h 3295954"/>
              <a:gd name="connsiteX20" fmla="*/ 2883748 w 7435970"/>
              <a:gd name="connsiteY20" fmla="*/ 2686391 h 3295954"/>
              <a:gd name="connsiteX21" fmla="*/ 2876174 w 7435970"/>
              <a:gd name="connsiteY21" fmla="*/ 2722089 h 3295954"/>
              <a:gd name="connsiteX22" fmla="*/ 2969872 w 7435970"/>
              <a:gd name="connsiteY22" fmla="*/ 2760311 h 3295954"/>
              <a:gd name="connsiteX23" fmla="*/ 2973589 w 7435970"/>
              <a:gd name="connsiteY23" fmla="*/ 2820837 h 3295954"/>
              <a:gd name="connsiteX24" fmla="*/ 3247110 w 7435970"/>
              <a:gd name="connsiteY24" fmla="*/ 2812211 h 3295954"/>
              <a:gd name="connsiteX25" fmla="*/ 3249634 w 7435970"/>
              <a:gd name="connsiteY25" fmla="*/ 2854150 h 3295954"/>
              <a:gd name="connsiteX26" fmla="*/ 3415921 w 7435970"/>
              <a:gd name="connsiteY26" fmla="*/ 2852818 h 3295954"/>
              <a:gd name="connsiteX27" fmla="*/ 3430648 w 7435970"/>
              <a:gd name="connsiteY27" fmla="*/ 2907102 h 3295954"/>
              <a:gd name="connsiteX28" fmla="*/ 3631721 w 7435970"/>
              <a:gd name="connsiteY28" fmla="*/ 2889848 h 3295954"/>
              <a:gd name="connsiteX29" fmla="*/ 3640348 w 7435970"/>
              <a:gd name="connsiteY29" fmla="*/ 2932980 h 3295954"/>
              <a:gd name="connsiteX30" fmla="*/ 3795623 w 7435970"/>
              <a:gd name="connsiteY30" fmla="*/ 2941607 h 3295954"/>
              <a:gd name="connsiteX31" fmla="*/ 3804249 w 7435970"/>
              <a:gd name="connsiteY31" fmla="*/ 2984738 h 3295954"/>
              <a:gd name="connsiteX32" fmla="*/ 4485737 w 7435970"/>
              <a:gd name="connsiteY32" fmla="*/ 2984739 h 3295954"/>
              <a:gd name="connsiteX33" fmla="*/ 4477110 w 7435970"/>
              <a:gd name="connsiteY33" fmla="*/ 3036498 h 3295954"/>
              <a:gd name="connsiteX34" fmla="*/ 5011948 w 7435970"/>
              <a:gd name="connsiteY34" fmla="*/ 3053750 h 3295954"/>
              <a:gd name="connsiteX35" fmla="*/ 5003322 w 7435970"/>
              <a:gd name="connsiteY35" fmla="*/ 3131388 h 3295954"/>
              <a:gd name="connsiteX36" fmla="*/ 5158597 w 7435970"/>
              <a:gd name="connsiteY36" fmla="*/ 3114135 h 3295954"/>
              <a:gd name="connsiteX37" fmla="*/ 5175850 w 7435970"/>
              <a:gd name="connsiteY37" fmla="*/ 3183146 h 3295954"/>
              <a:gd name="connsiteX38" fmla="*/ 7280695 w 7435970"/>
              <a:gd name="connsiteY38" fmla="*/ 3183147 h 3295954"/>
              <a:gd name="connsiteX39" fmla="*/ 7306574 w 7435970"/>
              <a:gd name="connsiteY39" fmla="*/ 3295291 h 3295954"/>
              <a:gd name="connsiteX40" fmla="*/ 7435970 w 7435970"/>
              <a:gd name="connsiteY40" fmla="*/ 3295291 h 3295954"/>
              <a:gd name="connsiteX0" fmla="*/ 0 w 7435970"/>
              <a:gd name="connsiteY0" fmla="*/ 0 h 3295954"/>
              <a:gd name="connsiteX1" fmla="*/ 2230174 w 7435970"/>
              <a:gd name="connsiteY1" fmla="*/ 2245463 h 3295954"/>
              <a:gd name="connsiteX2" fmla="*/ 2256194 w 7435970"/>
              <a:gd name="connsiteY2" fmla="*/ 2245462 h 3295954"/>
              <a:gd name="connsiteX3" fmla="*/ 2256194 w 7435970"/>
              <a:gd name="connsiteY3" fmla="*/ 2312369 h 3295954"/>
              <a:gd name="connsiteX4" fmla="*/ 2297082 w 7435970"/>
              <a:gd name="connsiteY4" fmla="*/ 2327237 h 3295954"/>
              <a:gd name="connsiteX5" fmla="*/ 2289647 w 7435970"/>
              <a:gd name="connsiteY5" fmla="*/ 2394145 h 3295954"/>
              <a:gd name="connsiteX6" fmla="*/ 2479218 w 7435970"/>
              <a:gd name="connsiteY6" fmla="*/ 2405296 h 3295954"/>
              <a:gd name="connsiteX7" fmla="*/ 2479218 w 7435970"/>
              <a:gd name="connsiteY7" fmla="*/ 2442467 h 3295954"/>
              <a:gd name="connsiteX8" fmla="*/ 2516389 w 7435970"/>
              <a:gd name="connsiteY8" fmla="*/ 2442467 h 3295954"/>
              <a:gd name="connsiteX9" fmla="*/ 2512672 w 7435970"/>
              <a:gd name="connsiteY9" fmla="*/ 2475921 h 3295954"/>
              <a:gd name="connsiteX10" fmla="*/ 2542408 w 7435970"/>
              <a:gd name="connsiteY10" fmla="*/ 2487072 h 3295954"/>
              <a:gd name="connsiteX11" fmla="*/ 2534974 w 7435970"/>
              <a:gd name="connsiteY11" fmla="*/ 2516808 h 3295954"/>
              <a:gd name="connsiteX12" fmla="*/ 2598165 w 7435970"/>
              <a:gd name="connsiteY12" fmla="*/ 2520525 h 3295954"/>
              <a:gd name="connsiteX13" fmla="*/ 2594448 w 7435970"/>
              <a:gd name="connsiteY13" fmla="*/ 2557696 h 3295954"/>
              <a:gd name="connsiteX14" fmla="*/ 2642769 w 7435970"/>
              <a:gd name="connsiteY14" fmla="*/ 2557696 h 3295954"/>
              <a:gd name="connsiteX15" fmla="*/ 2642769 w 7435970"/>
              <a:gd name="connsiteY15" fmla="*/ 2606018 h 3295954"/>
              <a:gd name="connsiteX16" fmla="*/ 2720828 w 7435970"/>
              <a:gd name="connsiteY16" fmla="*/ 2602301 h 3295954"/>
              <a:gd name="connsiteX17" fmla="*/ 2709887 w 7435970"/>
              <a:gd name="connsiteY17" fmla="*/ 2645924 h 3295954"/>
              <a:gd name="connsiteX18" fmla="*/ 2820839 w 7435970"/>
              <a:gd name="connsiteY18" fmla="*/ 2648309 h 3295954"/>
              <a:gd name="connsiteX19" fmla="*/ 2803586 w 7435970"/>
              <a:gd name="connsiteY19" fmla="*/ 2682814 h 3295954"/>
              <a:gd name="connsiteX20" fmla="*/ 2883748 w 7435970"/>
              <a:gd name="connsiteY20" fmla="*/ 2686391 h 3295954"/>
              <a:gd name="connsiteX21" fmla="*/ 2876174 w 7435970"/>
              <a:gd name="connsiteY21" fmla="*/ 2722089 h 3295954"/>
              <a:gd name="connsiteX22" fmla="*/ 2969872 w 7435970"/>
              <a:gd name="connsiteY22" fmla="*/ 2760311 h 3295954"/>
              <a:gd name="connsiteX23" fmla="*/ 2973589 w 7435970"/>
              <a:gd name="connsiteY23" fmla="*/ 2820837 h 3295954"/>
              <a:gd name="connsiteX24" fmla="*/ 3247110 w 7435970"/>
              <a:gd name="connsiteY24" fmla="*/ 2812211 h 3295954"/>
              <a:gd name="connsiteX25" fmla="*/ 3249634 w 7435970"/>
              <a:gd name="connsiteY25" fmla="*/ 2854150 h 3295954"/>
              <a:gd name="connsiteX26" fmla="*/ 3415921 w 7435970"/>
              <a:gd name="connsiteY26" fmla="*/ 2852818 h 3295954"/>
              <a:gd name="connsiteX27" fmla="*/ 3430648 w 7435970"/>
              <a:gd name="connsiteY27" fmla="*/ 2907102 h 3295954"/>
              <a:gd name="connsiteX28" fmla="*/ 3631721 w 7435970"/>
              <a:gd name="connsiteY28" fmla="*/ 2889848 h 3295954"/>
              <a:gd name="connsiteX29" fmla="*/ 3640348 w 7435970"/>
              <a:gd name="connsiteY29" fmla="*/ 2932980 h 3295954"/>
              <a:gd name="connsiteX30" fmla="*/ 3795623 w 7435970"/>
              <a:gd name="connsiteY30" fmla="*/ 2941607 h 3295954"/>
              <a:gd name="connsiteX31" fmla="*/ 3804249 w 7435970"/>
              <a:gd name="connsiteY31" fmla="*/ 2984738 h 3295954"/>
              <a:gd name="connsiteX32" fmla="*/ 4485737 w 7435970"/>
              <a:gd name="connsiteY32" fmla="*/ 2984739 h 3295954"/>
              <a:gd name="connsiteX33" fmla="*/ 4477110 w 7435970"/>
              <a:gd name="connsiteY33" fmla="*/ 3036498 h 3295954"/>
              <a:gd name="connsiteX34" fmla="*/ 5011948 w 7435970"/>
              <a:gd name="connsiteY34" fmla="*/ 3053750 h 3295954"/>
              <a:gd name="connsiteX35" fmla="*/ 5003322 w 7435970"/>
              <a:gd name="connsiteY35" fmla="*/ 3131388 h 3295954"/>
              <a:gd name="connsiteX36" fmla="*/ 5158597 w 7435970"/>
              <a:gd name="connsiteY36" fmla="*/ 3114135 h 3295954"/>
              <a:gd name="connsiteX37" fmla="*/ 5175850 w 7435970"/>
              <a:gd name="connsiteY37" fmla="*/ 3183146 h 3295954"/>
              <a:gd name="connsiteX38" fmla="*/ 7280695 w 7435970"/>
              <a:gd name="connsiteY38" fmla="*/ 3183147 h 3295954"/>
              <a:gd name="connsiteX39" fmla="*/ 7306574 w 7435970"/>
              <a:gd name="connsiteY39" fmla="*/ 3295291 h 3295954"/>
              <a:gd name="connsiteX40" fmla="*/ 7435970 w 7435970"/>
              <a:gd name="connsiteY40" fmla="*/ 3295291 h 3295954"/>
              <a:gd name="connsiteX0" fmla="*/ 0 w 7435970"/>
              <a:gd name="connsiteY0" fmla="*/ 0 h 3295954"/>
              <a:gd name="connsiteX1" fmla="*/ 2189286 w 7435970"/>
              <a:gd name="connsiteY1" fmla="*/ 2204574 h 3295954"/>
              <a:gd name="connsiteX2" fmla="*/ 2230174 w 7435970"/>
              <a:gd name="connsiteY2" fmla="*/ 2245463 h 3295954"/>
              <a:gd name="connsiteX3" fmla="*/ 2256194 w 7435970"/>
              <a:gd name="connsiteY3" fmla="*/ 2245462 h 3295954"/>
              <a:gd name="connsiteX4" fmla="*/ 2256194 w 7435970"/>
              <a:gd name="connsiteY4" fmla="*/ 2312369 h 3295954"/>
              <a:gd name="connsiteX5" fmla="*/ 2297082 w 7435970"/>
              <a:gd name="connsiteY5" fmla="*/ 2327237 h 3295954"/>
              <a:gd name="connsiteX6" fmla="*/ 2289647 w 7435970"/>
              <a:gd name="connsiteY6" fmla="*/ 2394145 h 3295954"/>
              <a:gd name="connsiteX7" fmla="*/ 2479218 w 7435970"/>
              <a:gd name="connsiteY7" fmla="*/ 2405296 h 3295954"/>
              <a:gd name="connsiteX8" fmla="*/ 2479218 w 7435970"/>
              <a:gd name="connsiteY8" fmla="*/ 2442467 h 3295954"/>
              <a:gd name="connsiteX9" fmla="*/ 2516389 w 7435970"/>
              <a:gd name="connsiteY9" fmla="*/ 2442467 h 3295954"/>
              <a:gd name="connsiteX10" fmla="*/ 2512672 w 7435970"/>
              <a:gd name="connsiteY10" fmla="*/ 2475921 h 3295954"/>
              <a:gd name="connsiteX11" fmla="*/ 2542408 w 7435970"/>
              <a:gd name="connsiteY11" fmla="*/ 2487072 h 3295954"/>
              <a:gd name="connsiteX12" fmla="*/ 2534974 w 7435970"/>
              <a:gd name="connsiteY12" fmla="*/ 2516808 h 3295954"/>
              <a:gd name="connsiteX13" fmla="*/ 2598165 w 7435970"/>
              <a:gd name="connsiteY13" fmla="*/ 2520525 h 3295954"/>
              <a:gd name="connsiteX14" fmla="*/ 2594448 w 7435970"/>
              <a:gd name="connsiteY14" fmla="*/ 2557696 h 3295954"/>
              <a:gd name="connsiteX15" fmla="*/ 2642769 w 7435970"/>
              <a:gd name="connsiteY15" fmla="*/ 2557696 h 3295954"/>
              <a:gd name="connsiteX16" fmla="*/ 2642769 w 7435970"/>
              <a:gd name="connsiteY16" fmla="*/ 2606018 h 3295954"/>
              <a:gd name="connsiteX17" fmla="*/ 2720828 w 7435970"/>
              <a:gd name="connsiteY17" fmla="*/ 2602301 h 3295954"/>
              <a:gd name="connsiteX18" fmla="*/ 2709887 w 7435970"/>
              <a:gd name="connsiteY18" fmla="*/ 2645924 h 3295954"/>
              <a:gd name="connsiteX19" fmla="*/ 2820839 w 7435970"/>
              <a:gd name="connsiteY19" fmla="*/ 2648309 h 3295954"/>
              <a:gd name="connsiteX20" fmla="*/ 2803586 w 7435970"/>
              <a:gd name="connsiteY20" fmla="*/ 2682814 h 3295954"/>
              <a:gd name="connsiteX21" fmla="*/ 2883748 w 7435970"/>
              <a:gd name="connsiteY21" fmla="*/ 2686391 h 3295954"/>
              <a:gd name="connsiteX22" fmla="*/ 2876174 w 7435970"/>
              <a:gd name="connsiteY22" fmla="*/ 2722089 h 3295954"/>
              <a:gd name="connsiteX23" fmla="*/ 2969872 w 7435970"/>
              <a:gd name="connsiteY23" fmla="*/ 2760311 h 3295954"/>
              <a:gd name="connsiteX24" fmla="*/ 2973589 w 7435970"/>
              <a:gd name="connsiteY24" fmla="*/ 2820837 h 3295954"/>
              <a:gd name="connsiteX25" fmla="*/ 3247110 w 7435970"/>
              <a:gd name="connsiteY25" fmla="*/ 2812211 h 3295954"/>
              <a:gd name="connsiteX26" fmla="*/ 3249634 w 7435970"/>
              <a:gd name="connsiteY26" fmla="*/ 2854150 h 3295954"/>
              <a:gd name="connsiteX27" fmla="*/ 3415921 w 7435970"/>
              <a:gd name="connsiteY27" fmla="*/ 2852818 h 3295954"/>
              <a:gd name="connsiteX28" fmla="*/ 3430648 w 7435970"/>
              <a:gd name="connsiteY28" fmla="*/ 2907102 h 3295954"/>
              <a:gd name="connsiteX29" fmla="*/ 3631721 w 7435970"/>
              <a:gd name="connsiteY29" fmla="*/ 2889848 h 3295954"/>
              <a:gd name="connsiteX30" fmla="*/ 3640348 w 7435970"/>
              <a:gd name="connsiteY30" fmla="*/ 2932980 h 3295954"/>
              <a:gd name="connsiteX31" fmla="*/ 3795623 w 7435970"/>
              <a:gd name="connsiteY31" fmla="*/ 2941607 h 3295954"/>
              <a:gd name="connsiteX32" fmla="*/ 3804249 w 7435970"/>
              <a:gd name="connsiteY32" fmla="*/ 2984738 h 3295954"/>
              <a:gd name="connsiteX33" fmla="*/ 4485737 w 7435970"/>
              <a:gd name="connsiteY33" fmla="*/ 2984739 h 3295954"/>
              <a:gd name="connsiteX34" fmla="*/ 4477110 w 7435970"/>
              <a:gd name="connsiteY34" fmla="*/ 3036498 h 3295954"/>
              <a:gd name="connsiteX35" fmla="*/ 5011948 w 7435970"/>
              <a:gd name="connsiteY35" fmla="*/ 3053750 h 3295954"/>
              <a:gd name="connsiteX36" fmla="*/ 5003322 w 7435970"/>
              <a:gd name="connsiteY36" fmla="*/ 3131388 h 3295954"/>
              <a:gd name="connsiteX37" fmla="*/ 5158597 w 7435970"/>
              <a:gd name="connsiteY37" fmla="*/ 3114135 h 3295954"/>
              <a:gd name="connsiteX38" fmla="*/ 5175850 w 7435970"/>
              <a:gd name="connsiteY38" fmla="*/ 3183146 h 3295954"/>
              <a:gd name="connsiteX39" fmla="*/ 7280695 w 7435970"/>
              <a:gd name="connsiteY39" fmla="*/ 3183147 h 3295954"/>
              <a:gd name="connsiteX40" fmla="*/ 7306574 w 7435970"/>
              <a:gd name="connsiteY40" fmla="*/ 3295291 h 3295954"/>
              <a:gd name="connsiteX41" fmla="*/ 7435970 w 7435970"/>
              <a:gd name="connsiteY41" fmla="*/ 3295291 h 3295954"/>
              <a:gd name="connsiteX0" fmla="*/ 0 w 7435970"/>
              <a:gd name="connsiteY0" fmla="*/ 0 h 3295954"/>
              <a:gd name="connsiteX1" fmla="*/ 2226457 w 7435970"/>
              <a:gd name="connsiteY1" fmla="*/ 2197140 h 3295954"/>
              <a:gd name="connsiteX2" fmla="*/ 2230174 w 7435970"/>
              <a:gd name="connsiteY2" fmla="*/ 2245463 h 3295954"/>
              <a:gd name="connsiteX3" fmla="*/ 2256194 w 7435970"/>
              <a:gd name="connsiteY3" fmla="*/ 2245462 h 3295954"/>
              <a:gd name="connsiteX4" fmla="*/ 2256194 w 7435970"/>
              <a:gd name="connsiteY4" fmla="*/ 2312369 h 3295954"/>
              <a:gd name="connsiteX5" fmla="*/ 2297082 w 7435970"/>
              <a:gd name="connsiteY5" fmla="*/ 2327237 h 3295954"/>
              <a:gd name="connsiteX6" fmla="*/ 2289647 w 7435970"/>
              <a:gd name="connsiteY6" fmla="*/ 2394145 h 3295954"/>
              <a:gd name="connsiteX7" fmla="*/ 2479218 w 7435970"/>
              <a:gd name="connsiteY7" fmla="*/ 2405296 h 3295954"/>
              <a:gd name="connsiteX8" fmla="*/ 2479218 w 7435970"/>
              <a:gd name="connsiteY8" fmla="*/ 2442467 h 3295954"/>
              <a:gd name="connsiteX9" fmla="*/ 2516389 w 7435970"/>
              <a:gd name="connsiteY9" fmla="*/ 2442467 h 3295954"/>
              <a:gd name="connsiteX10" fmla="*/ 2512672 w 7435970"/>
              <a:gd name="connsiteY10" fmla="*/ 2475921 h 3295954"/>
              <a:gd name="connsiteX11" fmla="*/ 2542408 w 7435970"/>
              <a:gd name="connsiteY11" fmla="*/ 2487072 h 3295954"/>
              <a:gd name="connsiteX12" fmla="*/ 2534974 w 7435970"/>
              <a:gd name="connsiteY12" fmla="*/ 2516808 h 3295954"/>
              <a:gd name="connsiteX13" fmla="*/ 2598165 w 7435970"/>
              <a:gd name="connsiteY13" fmla="*/ 2520525 h 3295954"/>
              <a:gd name="connsiteX14" fmla="*/ 2594448 w 7435970"/>
              <a:gd name="connsiteY14" fmla="*/ 2557696 h 3295954"/>
              <a:gd name="connsiteX15" fmla="*/ 2642769 w 7435970"/>
              <a:gd name="connsiteY15" fmla="*/ 2557696 h 3295954"/>
              <a:gd name="connsiteX16" fmla="*/ 2642769 w 7435970"/>
              <a:gd name="connsiteY16" fmla="*/ 2606018 h 3295954"/>
              <a:gd name="connsiteX17" fmla="*/ 2720828 w 7435970"/>
              <a:gd name="connsiteY17" fmla="*/ 2602301 h 3295954"/>
              <a:gd name="connsiteX18" fmla="*/ 2709887 w 7435970"/>
              <a:gd name="connsiteY18" fmla="*/ 2645924 h 3295954"/>
              <a:gd name="connsiteX19" fmla="*/ 2820839 w 7435970"/>
              <a:gd name="connsiteY19" fmla="*/ 2648309 h 3295954"/>
              <a:gd name="connsiteX20" fmla="*/ 2803586 w 7435970"/>
              <a:gd name="connsiteY20" fmla="*/ 2682814 h 3295954"/>
              <a:gd name="connsiteX21" fmla="*/ 2883748 w 7435970"/>
              <a:gd name="connsiteY21" fmla="*/ 2686391 h 3295954"/>
              <a:gd name="connsiteX22" fmla="*/ 2876174 w 7435970"/>
              <a:gd name="connsiteY22" fmla="*/ 2722089 h 3295954"/>
              <a:gd name="connsiteX23" fmla="*/ 2969872 w 7435970"/>
              <a:gd name="connsiteY23" fmla="*/ 2760311 h 3295954"/>
              <a:gd name="connsiteX24" fmla="*/ 2973589 w 7435970"/>
              <a:gd name="connsiteY24" fmla="*/ 2820837 h 3295954"/>
              <a:gd name="connsiteX25" fmla="*/ 3247110 w 7435970"/>
              <a:gd name="connsiteY25" fmla="*/ 2812211 h 3295954"/>
              <a:gd name="connsiteX26" fmla="*/ 3249634 w 7435970"/>
              <a:gd name="connsiteY26" fmla="*/ 2854150 h 3295954"/>
              <a:gd name="connsiteX27" fmla="*/ 3415921 w 7435970"/>
              <a:gd name="connsiteY27" fmla="*/ 2852818 h 3295954"/>
              <a:gd name="connsiteX28" fmla="*/ 3430648 w 7435970"/>
              <a:gd name="connsiteY28" fmla="*/ 2907102 h 3295954"/>
              <a:gd name="connsiteX29" fmla="*/ 3631721 w 7435970"/>
              <a:gd name="connsiteY29" fmla="*/ 2889848 h 3295954"/>
              <a:gd name="connsiteX30" fmla="*/ 3640348 w 7435970"/>
              <a:gd name="connsiteY30" fmla="*/ 2932980 h 3295954"/>
              <a:gd name="connsiteX31" fmla="*/ 3795623 w 7435970"/>
              <a:gd name="connsiteY31" fmla="*/ 2941607 h 3295954"/>
              <a:gd name="connsiteX32" fmla="*/ 3804249 w 7435970"/>
              <a:gd name="connsiteY32" fmla="*/ 2984738 h 3295954"/>
              <a:gd name="connsiteX33" fmla="*/ 4485737 w 7435970"/>
              <a:gd name="connsiteY33" fmla="*/ 2984739 h 3295954"/>
              <a:gd name="connsiteX34" fmla="*/ 4477110 w 7435970"/>
              <a:gd name="connsiteY34" fmla="*/ 3036498 h 3295954"/>
              <a:gd name="connsiteX35" fmla="*/ 5011948 w 7435970"/>
              <a:gd name="connsiteY35" fmla="*/ 3053750 h 3295954"/>
              <a:gd name="connsiteX36" fmla="*/ 5003322 w 7435970"/>
              <a:gd name="connsiteY36" fmla="*/ 3131388 h 3295954"/>
              <a:gd name="connsiteX37" fmla="*/ 5158597 w 7435970"/>
              <a:gd name="connsiteY37" fmla="*/ 3114135 h 3295954"/>
              <a:gd name="connsiteX38" fmla="*/ 5175850 w 7435970"/>
              <a:gd name="connsiteY38" fmla="*/ 3183146 h 3295954"/>
              <a:gd name="connsiteX39" fmla="*/ 7280695 w 7435970"/>
              <a:gd name="connsiteY39" fmla="*/ 3183147 h 3295954"/>
              <a:gd name="connsiteX40" fmla="*/ 7306574 w 7435970"/>
              <a:gd name="connsiteY40" fmla="*/ 3295291 h 3295954"/>
              <a:gd name="connsiteX41" fmla="*/ 7435970 w 7435970"/>
              <a:gd name="connsiteY41" fmla="*/ 3295291 h 3295954"/>
              <a:gd name="connsiteX0" fmla="*/ 0 w 7435970"/>
              <a:gd name="connsiteY0" fmla="*/ 0 h 3295954"/>
              <a:gd name="connsiteX1" fmla="*/ 2174418 w 7435970"/>
              <a:gd name="connsiteY1" fmla="*/ 2152535 h 3295954"/>
              <a:gd name="connsiteX2" fmla="*/ 2226457 w 7435970"/>
              <a:gd name="connsiteY2" fmla="*/ 2197140 h 3295954"/>
              <a:gd name="connsiteX3" fmla="*/ 2230174 w 7435970"/>
              <a:gd name="connsiteY3" fmla="*/ 2245463 h 3295954"/>
              <a:gd name="connsiteX4" fmla="*/ 2256194 w 7435970"/>
              <a:gd name="connsiteY4" fmla="*/ 2245462 h 3295954"/>
              <a:gd name="connsiteX5" fmla="*/ 2256194 w 7435970"/>
              <a:gd name="connsiteY5" fmla="*/ 2312369 h 3295954"/>
              <a:gd name="connsiteX6" fmla="*/ 2297082 w 7435970"/>
              <a:gd name="connsiteY6" fmla="*/ 2327237 h 3295954"/>
              <a:gd name="connsiteX7" fmla="*/ 2289647 w 7435970"/>
              <a:gd name="connsiteY7" fmla="*/ 2394145 h 3295954"/>
              <a:gd name="connsiteX8" fmla="*/ 2479218 w 7435970"/>
              <a:gd name="connsiteY8" fmla="*/ 2405296 h 3295954"/>
              <a:gd name="connsiteX9" fmla="*/ 2479218 w 7435970"/>
              <a:gd name="connsiteY9" fmla="*/ 2442467 h 3295954"/>
              <a:gd name="connsiteX10" fmla="*/ 2516389 w 7435970"/>
              <a:gd name="connsiteY10" fmla="*/ 2442467 h 3295954"/>
              <a:gd name="connsiteX11" fmla="*/ 2512672 w 7435970"/>
              <a:gd name="connsiteY11" fmla="*/ 2475921 h 3295954"/>
              <a:gd name="connsiteX12" fmla="*/ 2542408 w 7435970"/>
              <a:gd name="connsiteY12" fmla="*/ 2487072 h 3295954"/>
              <a:gd name="connsiteX13" fmla="*/ 2534974 w 7435970"/>
              <a:gd name="connsiteY13" fmla="*/ 2516808 h 3295954"/>
              <a:gd name="connsiteX14" fmla="*/ 2598165 w 7435970"/>
              <a:gd name="connsiteY14" fmla="*/ 2520525 h 3295954"/>
              <a:gd name="connsiteX15" fmla="*/ 2594448 w 7435970"/>
              <a:gd name="connsiteY15" fmla="*/ 2557696 h 3295954"/>
              <a:gd name="connsiteX16" fmla="*/ 2642769 w 7435970"/>
              <a:gd name="connsiteY16" fmla="*/ 2557696 h 3295954"/>
              <a:gd name="connsiteX17" fmla="*/ 2642769 w 7435970"/>
              <a:gd name="connsiteY17" fmla="*/ 2606018 h 3295954"/>
              <a:gd name="connsiteX18" fmla="*/ 2720828 w 7435970"/>
              <a:gd name="connsiteY18" fmla="*/ 2602301 h 3295954"/>
              <a:gd name="connsiteX19" fmla="*/ 2709887 w 7435970"/>
              <a:gd name="connsiteY19" fmla="*/ 2645924 h 3295954"/>
              <a:gd name="connsiteX20" fmla="*/ 2820839 w 7435970"/>
              <a:gd name="connsiteY20" fmla="*/ 2648309 h 3295954"/>
              <a:gd name="connsiteX21" fmla="*/ 2803586 w 7435970"/>
              <a:gd name="connsiteY21" fmla="*/ 2682814 h 3295954"/>
              <a:gd name="connsiteX22" fmla="*/ 2883748 w 7435970"/>
              <a:gd name="connsiteY22" fmla="*/ 2686391 h 3295954"/>
              <a:gd name="connsiteX23" fmla="*/ 2876174 w 7435970"/>
              <a:gd name="connsiteY23" fmla="*/ 2722089 h 3295954"/>
              <a:gd name="connsiteX24" fmla="*/ 2969872 w 7435970"/>
              <a:gd name="connsiteY24" fmla="*/ 2760311 h 3295954"/>
              <a:gd name="connsiteX25" fmla="*/ 2973589 w 7435970"/>
              <a:gd name="connsiteY25" fmla="*/ 2820837 h 3295954"/>
              <a:gd name="connsiteX26" fmla="*/ 3247110 w 7435970"/>
              <a:gd name="connsiteY26" fmla="*/ 2812211 h 3295954"/>
              <a:gd name="connsiteX27" fmla="*/ 3249634 w 7435970"/>
              <a:gd name="connsiteY27" fmla="*/ 2854150 h 3295954"/>
              <a:gd name="connsiteX28" fmla="*/ 3415921 w 7435970"/>
              <a:gd name="connsiteY28" fmla="*/ 2852818 h 3295954"/>
              <a:gd name="connsiteX29" fmla="*/ 3430648 w 7435970"/>
              <a:gd name="connsiteY29" fmla="*/ 2907102 h 3295954"/>
              <a:gd name="connsiteX30" fmla="*/ 3631721 w 7435970"/>
              <a:gd name="connsiteY30" fmla="*/ 2889848 h 3295954"/>
              <a:gd name="connsiteX31" fmla="*/ 3640348 w 7435970"/>
              <a:gd name="connsiteY31" fmla="*/ 2932980 h 3295954"/>
              <a:gd name="connsiteX32" fmla="*/ 3795623 w 7435970"/>
              <a:gd name="connsiteY32" fmla="*/ 2941607 h 3295954"/>
              <a:gd name="connsiteX33" fmla="*/ 3804249 w 7435970"/>
              <a:gd name="connsiteY33" fmla="*/ 2984738 h 3295954"/>
              <a:gd name="connsiteX34" fmla="*/ 4485737 w 7435970"/>
              <a:gd name="connsiteY34" fmla="*/ 2984739 h 3295954"/>
              <a:gd name="connsiteX35" fmla="*/ 4477110 w 7435970"/>
              <a:gd name="connsiteY35" fmla="*/ 3036498 h 3295954"/>
              <a:gd name="connsiteX36" fmla="*/ 5011948 w 7435970"/>
              <a:gd name="connsiteY36" fmla="*/ 3053750 h 3295954"/>
              <a:gd name="connsiteX37" fmla="*/ 5003322 w 7435970"/>
              <a:gd name="connsiteY37" fmla="*/ 3131388 h 3295954"/>
              <a:gd name="connsiteX38" fmla="*/ 5158597 w 7435970"/>
              <a:gd name="connsiteY38" fmla="*/ 3114135 h 3295954"/>
              <a:gd name="connsiteX39" fmla="*/ 5175850 w 7435970"/>
              <a:gd name="connsiteY39" fmla="*/ 3183146 h 3295954"/>
              <a:gd name="connsiteX40" fmla="*/ 7280695 w 7435970"/>
              <a:gd name="connsiteY40" fmla="*/ 3183147 h 3295954"/>
              <a:gd name="connsiteX41" fmla="*/ 7306574 w 7435970"/>
              <a:gd name="connsiteY41" fmla="*/ 3295291 h 3295954"/>
              <a:gd name="connsiteX42" fmla="*/ 7435970 w 7435970"/>
              <a:gd name="connsiteY42" fmla="*/ 3295291 h 3295954"/>
              <a:gd name="connsiteX0" fmla="*/ 0 w 7435970"/>
              <a:gd name="connsiteY0" fmla="*/ 0 h 3295954"/>
              <a:gd name="connsiteX1" fmla="*/ 2148398 w 7435970"/>
              <a:gd name="connsiteY1" fmla="*/ 2185989 h 3295954"/>
              <a:gd name="connsiteX2" fmla="*/ 2226457 w 7435970"/>
              <a:gd name="connsiteY2" fmla="*/ 2197140 h 3295954"/>
              <a:gd name="connsiteX3" fmla="*/ 2230174 w 7435970"/>
              <a:gd name="connsiteY3" fmla="*/ 2245463 h 3295954"/>
              <a:gd name="connsiteX4" fmla="*/ 2256194 w 7435970"/>
              <a:gd name="connsiteY4" fmla="*/ 2245462 h 3295954"/>
              <a:gd name="connsiteX5" fmla="*/ 2256194 w 7435970"/>
              <a:gd name="connsiteY5" fmla="*/ 2312369 h 3295954"/>
              <a:gd name="connsiteX6" fmla="*/ 2297082 w 7435970"/>
              <a:gd name="connsiteY6" fmla="*/ 2327237 h 3295954"/>
              <a:gd name="connsiteX7" fmla="*/ 2289647 w 7435970"/>
              <a:gd name="connsiteY7" fmla="*/ 2394145 h 3295954"/>
              <a:gd name="connsiteX8" fmla="*/ 2479218 w 7435970"/>
              <a:gd name="connsiteY8" fmla="*/ 2405296 h 3295954"/>
              <a:gd name="connsiteX9" fmla="*/ 2479218 w 7435970"/>
              <a:gd name="connsiteY9" fmla="*/ 2442467 h 3295954"/>
              <a:gd name="connsiteX10" fmla="*/ 2516389 w 7435970"/>
              <a:gd name="connsiteY10" fmla="*/ 2442467 h 3295954"/>
              <a:gd name="connsiteX11" fmla="*/ 2512672 w 7435970"/>
              <a:gd name="connsiteY11" fmla="*/ 2475921 h 3295954"/>
              <a:gd name="connsiteX12" fmla="*/ 2542408 w 7435970"/>
              <a:gd name="connsiteY12" fmla="*/ 2487072 h 3295954"/>
              <a:gd name="connsiteX13" fmla="*/ 2534974 w 7435970"/>
              <a:gd name="connsiteY13" fmla="*/ 2516808 h 3295954"/>
              <a:gd name="connsiteX14" fmla="*/ 2598165 w 7435970"/>
              <a:gd name="connsiteY14" fmla="*/ 2520525 h 3295954"/>
              <a:gd name="connsiteX15" fmla="*/ 2594448 w 7435970"/>
              <a:gd name="connsiteY15" fmla="*/ 2557696 h 3295954"/>
              <a:gd name="connsiteX16" fmla="*/ 2642769 w 7435970"/>
              <a:gd name="connsiteY16" fmla="*/ 2557696 h 3295954"/>
              <a:gd name="connsiteX17" fmla="*/ 2642769 w 7435970"/>
              <a:gd name="connsiteY17" fmla="*/ 2606018 h 3295954"/>
              <a:gd name="connsiteX18" fmla="*/ 2720828 w 7435970"/>
              <a:gd name="connsiteY18" fmla="*/ 2602301 h 3295954"/>
              <a:gd name="connsiteX19" fmla="*/ 2709887 w 7435970"/>
              <a:gd name="connsiteY19" fmla="*/ 2645924 h 3295954"/>
              <a:gd name="connsiteX20" fmla="*/ 2820839 w 7435970"/>
              <a:gd name="connsiteY20" fmla="*/ 2648309 h 3295954"/>
              <a:gd name="connsiteX21" fmla="*/ 2803586 w 7435970"/>
              <a:gd name="connsiteY21" fmla="*/ 2682814 h 3295954"/>
              <a:gd name="connsiteX22" fmla="*/ 2883748 w 7435970"/>
              <a:gd name="connsiteY22" fmla="*/ 2686391 h 3295954"/>
              <a:gd name="connsiteX23" fmla="*/ 2876174 w 7435970"/>
              <a:gd name="connsiteY23" fmla="*/ 2722089 h 3295954"/>
              <a:gd name="connsiteX24" fmla="*/ 2969872 w 7435970"/>
              <a:gd name="connsiteY24" fmla="*/ 2760311 h 3295954"/>
              <a:gd name="connsiteX25" fmla="*/ 2973589 w 7435970"/>
              <a:gd name="connsiteY25" fmla="*/ 2820837 h 3295954"/>
              <a:gd name="connsiteX26" fmla="*/ 3247110 w 7435970"/>
              <a:gd name="connsiteY26" fmla="*/ 2812211 h 3295954"/>
              <a:gd name="connsiteX27" fmla="*/ 3249634 w 7435970"/>
              <a:gd name="connsiteY27" fmla="*/ 2854150 h 3295954"/>
              <a:gd name="connsiteX28" fmla="*/ 3415921 w 7435970"/>
              <a:gd name="connsiteY28" fmla="*/ 2852818 h 3295954"/>
              <a:gd name="connsiteX29" fmla="*/ 3430648 w 7435970"/>
              <a:gd name="connsiteY29" fmla="*/ 2907102 h 3295954"/>
              <a:gd name="connsiteX30" fmla="*/ 3631721 w 7435970"/>
              <a:gd name="connsiteY30" fmla="*/ 2889848 h 3295954"/>
              <a:gd name="connsiteX31" fmla="*/ 3640348 w 7435970"/>
              <a:gd name="connsiteY31" fmla="*/ 2932980 h 3295954"/>
              <a:gd name="connsiteX32" fmla="*/ 3795623 w 7435970"/>
              <a:gd name="connsiteY32" fmla="*/ 2941607 h 3295954"/>
              <a:gd name="connsiteX33" fmla="*/ 3804249 w 7435970"/>
              <a:gd name="connsiteY33" fmla="*/ 2984738 h 3295954"/>
              <a:gd name="connsiteX34" fmla="*/ 4485737 w 7435970"/>
              <a:gd name="connsiteY34" fmla="*/ 2984739 h 3295954"/>
              <a:gd name="connsiteX35" fmla="*/ 4477110 w 7435970"/>
              <a:gd name="connsiteY35" fmla="*/ 3036498 h 3295954"/>
              <a:gd name="connsiteX36" fmla="*/ 5011948 w 7435970"/>
              <a:gd name="connsiteY36" fmla="*/ 3053750 h 3295954"/>
              <a:gd name="connsiteX37" fmla="*/ 5003322 w 7435970"/>
              <a:gd name="connsiteY37" fmla="*/ 3131388 h 3295954"/>
              <a:gd name="connsiteX38" fmla="*/ 5158597 w 7435970"/>
              <a:gd name="connsiteY38" fmla="*/ 3114135 h 3295954"/>
              <a:gd name="connsiteX39" fmla="*/ 5175850 w 7435970"/>
              <a:gd name="connsiteY39" fmla="*/ 3183146 h 3295954"/>
              <a:gd name="connsiteX40" fmla="*/ 7280695 w 7435970"/>
              <a:gd name="connsiteY40" fmla="*/ 3183147 h 3295954"/>
              <a:gd name="connsiteX41" fmla="*/ 7306574 w 7435970"/>
              <a:gd name="connsiteY41" fmla="*/ 3295291 h 3295954"/>
              <a:gd name="connsiteX42" fmla="*/ 7435970 w 7435970"/>
              <a:gd name="connsiteY42" fmla="*/ 3295291 h 3295954"/>
              <a:gd name="connsiteX0" fmla="*/ 0 w 7435970"/>
              <a:gd name="connsiteY0" fmla="*/ 0 h 3295954"/>
              <a:gd name="connsiteX1" fmla="*/ 2129813 w 7435970"/>
              <a:gd name="connsiteY1" fmla="*/ 2159969 h 3295954"/>
              <a:gd name="connsiteX2" fmla="*/ 2148398 w 7435970"/>
              <a:gd name="connsiteY2" fmla="*/ 2185989 h 3295954"/>
              <a:gd name="connsiteX3" fmla="*/ 2226457 w 7435970"/>
              <a:gd name="connsiteY3" fmla="*/ 2197140 h 3295954"/>
              <a:gd name="connsiteX4" fmla="*/ 2230174 w 7435970"/>
              <a:gd name="connsiteY4" fmla="*/ 2245463 h 3295954"/>
              <a:gd name="connsiteX5" fmla="*/ 2256194 w 7435970"/>
              <a:gd name="connsiteY5" fmla="*/ 2245462 h 3295954"/>
              <a:gd name="connsiteX6" fmla="*/ 2256194 w 7435970"/>
              <a:gd name="connsiteY6" fmla="*/ 2312369 h 3295954"/>
              <a:gd name="connsiteX7" fmla="*/ 2297082 w 7435970"/>
              <a:gd name="connsiteY7" fmla="*/ 2327237 h 3295954"/>
              <a:gd name="connsiteX8" fmla="*/ 2289647 w 7435970"/>
              <a:gd name="connsiteY8" fmla="*/ 2394145 h 3295954"/>
              <a:gd name="connsiteX9" fmla="*/ 2479218 w 7435970"/>
              <a:gd name="connsiteY9" fmla="*/ 2405296 h 3295954"/>
              <a:gd name="connsiteX10" fmla="*/ 2479218 w 7435970"/>
              <a:gd name="connsiteY10" fmla="*/ 2442467 h 3295954"/>
              <a:gd name="connsiteX11" fmla="*/ 2516389 w 7435970"/>
              <a:gd name="connsiteY11" fmla="*/ 2442467 h 3295954"/>
              <a:gd name="connsiteX12" fmla="*/ 2512672 w 7435970"/>
              <a:gd name="connsiteY12" fmla="*/ 2475921 h 3295954"/>
              <a:gd name="connsiteX13" fmla="*/ 2542408 w 7435970"/>
              <a:gd name="connsiteY13" fmla="*/ 2487072 h 3295954"/>
              <a:gd name="connsiteX14" fmla="*/ 2534974 w 7435970"/>
              <a:gd name="connsiteY14" fmla="*/ 2516808 h 3295954"/>
              <a:gd name="connsiteX15" fmla="*/ 2598165 w 7435970"/>
              <a:gd name="connsiteY15" fmla="*/ 2520525 h 3295954"/>
              <a:gd name="connsiteX16" fmla="*/ 2594448 w 7435970"/>
              <a:gd name="connsiteY16" fmla="*/ 2557696 h 3295954"/>
              <a:gd name="connsiteX17" fmla="*/ 2642769 w 7435970"/>
              <a:gd name="connsiteY17" fmla="*/ 2557696 h 3295954"/>
              <a:gd name="connsiteX18" fmla="*/ 2642769 w 7435970"/>
              <a:gd name="connsiteY18" fmla="*/ 2606018 h 3295954"/>
              <a:gd name="connsiteX19" fmla="*/ 2720828 w 7435970"/>
              <a:gd name="connsiteY19" fmla="*/ 2602301 h 3295954"/>
              <a:gd name="connsiteX20" fmla="*/ 2709887 w 7435970"/>
              <a:gd name="connsiteY20" fmla="*/ 2645924 h 3295954"/>
              <a:gd name="connsiteX21" fmla="*/ 2820839 w 7435970"/>
              <a:gd name="connsiteY21" fmla="*/ 2648309 h 3295954"/>
              <a:gd name="connsiteX22" fmla="*/ 2803586 w 7435970"/>
              <a:gd name="connsiteY22" fmla="*/ 2682814 h 3295954"/>
              <a:gd name="connsiteX23" fmla="*/ 2883748 w 7435970"/>
              <a:gd name="connsiteY23" fmla="*/ 2686391 h 3295954"/>
              <a:gd name="connsiteX24" fmla="*/ 2876174 w 7435970"/>
              <a:gd name="connsiteY24" fmla="*/ 2722089 h 3295954"/>
              <a:gd name="connsiteX25" fmla="*/ 2969872 w 7435970"/>
              <a:gd name="connsiteY25" fmla="*/ 2760311 h 3295954"/>
              <a:gd name="connsiteX26" fmla="*/ 2973589 w 7435970"/>
              <a:gd name="connsiteY26" fmla="*/ 2820837 h 3295954"/>
              <a:gd name="connsiteX27" fmla="*/ 3247110 w 7435970"/>
              <a:gd name="connsiteY27" fmla="*/ 2812211 h 3295954"/>
              <a:gd name="connsiteX28" fmla="*/ 3249634 w 7435970"/>
              <a:gd name="connsiteY28" fmla="*/ 2854150 h 3295954"/>
              <a:gd name="connsiteX29" fmla="*/ 3415921 w 7435970"/>
              <a:gd name="connsiteY29" fmla="*/ 2852818 h 3295954"/>
              <a:gd name="connsiteX30" fmla="*/ 3430648 w 7435970"/>
              <a:gd name="connsiteY30" fmla="*/ 2907102 h 3295954"/>
              <a:gd name="connsiteX31" fmla="*/ 3631721 w 7435970"/>
              <a:gd name="connsiteY31" fmla="*/ 2889848 h 3295954"/>
              <a:gd name="connsiteX32" fmla="*/ 3640348 w 7435970"/>
              <a:gd name="connsiteY32" fmla="*/ 2932980 h 3295954"/>
              <a:gd name="connsiteX33" fmla="*/ 3795623 w 7435970"/>
              <a:gd name="connsiteY33" fmla="*/ 2941607 h 3295954"/>
              <a:gd name="connsiteX34" fmla="*/ 3804249 w 7435970"/>
              <a:gd name="connsiteY34" fmla="*/ 2984738 h 3295954"/>
              <a:gd name="connsiteX35" fmla="*/ 4485737 w 7435970"/>
              <a:gd name="connsiteY35" fmla="*/ 2984739 h 3295954"/>
              <a:gd name="connsiteX36" fmla="*/ 4477110 w 7435970"/>
              <a:gd name="connsiteY36" fmla="*/ 3036498 h 3295954"/>
              <a:gd name="connsiteX37" fmla="*/ 5011948 w 7435970"/>
              <a:gd name="connsiteY37" fmla="*/ 3053750 h 3295954"/>
              <a:gd name="connsiteX38" fmla="*/ 5003322 w 7435970"/>
              <a:gd name="connsiteY38" fmla="*/ 3131388 h 3295954"/>
              <a:gd name="connsiteX39" fmla="*/ 5158597 w 7435970"/>
              <a:gd name="connsiteY39" fmla="*/ 3114135 h 3295954"/>
              <a:gd name="connsiteX40" fmla="*/ 5175850 w 7435970"/>
              <a:gd name="connsiteY40" fmla="*/ 3183146 h 3295954"/>
              <a:gd name="connsiteX41" fmla="*/ 7280695 w 7435970"/>
              <a:gd name="connsiteY41" fmla="*/ 3183147 h 3295954"/>
              <a:gd name="connsiteX42" fmla="*/ 7306574 w 7435970"/>
              <a:gd name="connsiteY42" fmla="*/ 3295291 h 3295954"/>
              <a:gd name="connsiteX43" fmla="*/ 7435970 w 7435970"/>
              <a:gd name="connsiteY43" fmla="*/ 3295291 h 3295954"/>
              <a:gd name="connsiteX0" fmla="*/ 0 w 7435970"/>
              <a:gd name="connsiteY0" fmla="*/ 0 h 3295954"/>
              <a:gd name="connsiteX1" fmla="*/ 2144681 w 7435970"/>
              <a:gd name="connsiteY1" fmla="*/ 2159969 h 3295954"/>
              <a:gd name="connsiteX2" fmla="*/ 2148398 w 7435970"/>
              <a:gd name="connsiteY2" fmla="*/ 2185989 h 3295954"/>
              <a:gd name="connsiteX3" fmla="*/ 2226457 w 7435970"/>
              <a:gd name="connsiteY3" fmla="*/ 2197140 h 3295954"/>
              <a:gd name="connsiteX4" fmla="*/ 2230174 w 7435970"/>
              <a:gd name="connsiteY4" fmla="*/ 2245463 h 3295954"/>
              <a:gd name="connsiteX5" fmla="*/ 2256194 w 7435970"/>
              <a:gd name="connsiteY5" fmla="*/ 2245462 h 3295954"/>
              <a:gd name="connsiteX6" fmla="*/ 2256194 w 7435970"/>
              <a:gd name="connsiteY6" fmla="*/ 2312369 h 3295954"/>
              <a:gd name="connsiteX7" fmla="*/ 2297082 w 7435970"/>
              <a:gd name="connsiteY7" fmla="*/ 2327237 h 3295954"/>
              <a:gd name="connsiteX8" fmla="*/ 2289647 w 7435970"/>
              <a:gd name="connsiteY8" fmla="*/ 2394145 h 3295954"/>
              <a:gd name="connsiteX9" fmla="*/ 2479218 w 7435970"/>
              <a:gd name="connsiteY9" fmla="*/ 2405296 h 3295954"/>
              <a:gd name="connsiteX10" fmla="*/ 2479218 w 7435970"/>
              <a:gd name="connsiteY10" fmla="*/ 2442467 h 3295954"/>
              <a:gd name="connsiteX11" fmla="*/ 2516389 w 7435970"/>
              <a:gd name="connsiteY11" fmla="*/ 2442467 h 3295954"/>
              <a:gd name="connsiteX12" fmla="*/ 2512672 w 7435970"/>
              <a:gd name="connsiteY12" fmla="*/ 2475921 h 3295954"/>
              <a:gd name="connsiteX13" fmla="*/ 2542408 w 7435970"/>
              <a:gd name="connsiteY13" fmla="*/ 2487072 h 3295954"/>
              <a:gd name="connsiteX14" fmla="*/ 2534974 w 7435970"/>
              <a:gd name="connsiteY14" fmla="*/ 2516808 h 3295954"/>
              <a:gd name="connsiteX15" fmla="*/ 2598165 w 7435970"/>
              <a:gd name="connsiteY15" fmla="*/ 2520525 h 3295954"/>
              <a:gd name="connsiteX16" fmla="*/ 2594448 w 7435970"/>
              <a:gd name="connsiteY16" fmla="*/ 2557696 h 3295954"/>
              <a:gd name="connsiteX17" fmla="*/ 2642769 w 7435970"/>
              <a:gd name="connsiteY17" fmla="*/ 2557696 h 3295954"/>
              <a:gd name="connsiteX18" fmla="*/ 2642769 w 7435970"/>
              <a:gd name="connsiteY18" fmla="*/ 2606018 h 3295954"/>
              <a:gd name="connsiteX19" fmla="*/ 2720828 w 7435970"/>
              <a:gd name="connsiteY19" fmla="*/ 2602301 h 3295954"/>
              <a:gd name="connsiteX20" fmla="*/ 2709887 w 7435970"/>
              <a:gd name="connsiteY20" fmla="*/ 2645924 h 3295954"/>
              <a:gd name="connsiteX21" fmla="*/ 2820839 w 7435970"/>
              <a:gd name="connsiteY21" fmla="*/ 2648309 h 3295954"/>
              <a:gd name="connsiteX22" fmla="*/ 2803586 w 7435970"/>
              <a:gd name="connsiteY22" fmla="*/ 2682814 h 3295954"/>
              <a:gd name="connsiteX23" fmla="*/ 2883748 w 7435970"/>
              <a:gd name="connsiteY23" fmla="*/ 2686391 h 3295954"/>
              <a:gd name="connsiteX24" fmla="*/ 2876174 w 7435970"/>
              <a:gd name="connsiteY24" fmla="*/ 2722089 h 3295954"/>
              <a:gd name="connsiteX25" fmla="*/ 2969872 w 7435970"/>
              <a:gd name="connsiteY25" fmla="*/ 2760311 h 3295954"/>
              <a:gd name="connsiteX26" fmla="*/ 2973589 w 7435970"/>
              <a:gd name="connsiteY26" fmla="*/ 2820837 h 3295954"/>
              <a:gd name="connsiteX27" fmla="*/ 3247110 w 7435970"/>
              <a:gd name="connsiteY27" fmla="*/ 2812211 h 3295954"/>
              <a:gd name="connsiteX28" fmla="*/ 3249634 w 7435970"/>
              <a:gd name="connsiteY28" fmla="*/ 2854150 h 3295954"/>
              <a:gd name="connsiteX29" fmla="*/ 3415921 w 7435970"/>
              <a:gd name="connsiteY29" fmla="*/ 2852818 h 3295954"/>
              <a:gd name="connsiteX30" fmla="*/ 3430648 w 7435970"/>
              <a:gd name="connsiteY30" fmla="*/ 2907102 h 3295954"/>
              <a:gd name="connsiteX31" fmla="*/ 3631721 w 7435970"/>
              <a:gd name="connsiteY31" fmla="*/ 2889848 h 3295954"/>
              <a:gd name="connsiteX32" fmla="*/ 3640348 w 7435970"/>
              <a:gd name="connsiteY32" fmla="*/ 2932980 h 3295954"/>
              <a:gd name="connsiteX33" fmla="*/ 3795623 w 7435970"/>
              <a:gd name="connsiteY33" fmla="*/ 2941607 h 3295954"/>
              <a:gd name="connsiteX34" fmla="*/ 3804249 w 7435970"/>
              <a:gd name="connsiteY34" fmla="*/ 2984738 h 3295954"/>
              <a:gd name="connsiteX35" fmla="*/ 4485737 w 7435970"/>
              <a:gd name="connsiteY35" fmla="*/ 2984739 h 3295954"/>
              <a:gd name="connsiteX36" fmla="*/ 4477110 w 7435970"/>
              <a:gd name="connsiteY36" fmla="*/ 3036498 h 3295954"/>
              <a:gd name="connsiteX37" fmla="*/ 5011948 w 7435970"/>
              <a:gd name="connsiteY37" fmla="*/ 3053750 h 3295954"/>
              <a:gd name="connsiteX38" fmla="*/ 5003322 w 7435970"/>
              <a:gd name="connsiteY38" fmla="*/ 3131388 h 3295954"/>
              <a:gd name="connsiteX39" fmla="*/ 5158597 w 7435970"/>
              <a:gd name="connsiteY39" fmla="*/ 3114135 h 3295954"/>
              <a:gd name="connsiteX40" fmla="*/ 5175850 w 7435970"/>
              <a:gd name="connsiteY40" fmla="*/ 3183146 h 3295954"/>
              <a:gd name="connsiteX41" fmla="*/ 7280695 w 7435970"/>
              <a:gd name="connsiteY41" fmla="*/ 3183147 h 3295954"/>
              <a:gd name="connsiteX42" fmla="*/ 7306574 w 7435970"/>
              <a:gd name="connsiteY42" fmla="*/ 3295291 h 3295954"/>
              <a:gd name="connsiteX43" fmla="*/ 7435970 w 7435970"/>
              <a:gd name="connsiteY43" fmla="*/ 3295291 h 3295954"/>
              <a:gd name="connsiteX0" fmla="*/ 0 w 7435970"/>
              <a:gd name="connsiteY0" fmla="*/ 0 h 3295954"/>
              <a:gd name="connsiteX1" fmla="*/ 2066623 w 7435970"/>
              <a:gd name="connsiteY1" fmla="*/ 2085628 h 3295954"/>
              <a:gd name="connsiteX2" fmla="*/ 2144681 w 7435970"/>
              <a:gd name="connsiteY2" fmla="*/ 2159969 h 3295954"/>
              <a:gd name="connsiteX3" fmla="*/ 2148398 w 7435970"/>
              <a:gd name="connsiteY3" fmla="*/ 2185989 h 3295954"/>
              <a:gd name="connsiteX4" fmla="*/ 2226457 w 7435970"/>
              <a:gd name="connsiteY4" fmla="*/ 2197140 h 3295954"/>
              <a:gd name="connsiteX5" fmla="*/ 2230174 w 7435970"/>
              <a:gd name="connsiteY5" fmla="*/ 2245463 h 3295954"/>
              <a:gd name="connsiteX6" fmla="*/ 2256194 w 7435970"/>
              <a:gd name="connsiteY6" fmla="*/ 2245462 h 3295954"/>
              <a:gd name="connsiteX7" fmla="*/ 2256194 w 7435970"/>
              <a:gd name="connsiteY7" fmla="*/ 2312369 h 3295954"/>
              <a:gd name="connsiteX8" fmla="*/ 2297082 w 7435970"/>
              <a:gd name="connsiteY8" fmla="*/ 2327237 h 3295954"/>
              <a:gd name="connsiteX9" fmla="*/ 2289647 w 7435970"/>
              <a:gd name="connsiteY9" fmla="*/ 2394145 h 3295954"/>
              <a:gd name="connsiteX10" fmla="*/ 2479218 w 7435970"/>
              <a:gd name="connsiteY10" fmla="*/ 2405296 h 3295954"/>
              <a:gd name="connsiteX11" fmla="*/ 2479218 w 7435970"/>
              <a:gd name="connsiteY11" fmla="*/ 2442467 h 3295954"/>
              <a:gd name="connsiteX12" fmla="*/ 2516389 w 7435970"/>
              <a:gd name="connsiteY12" fmla="*/ 2442467 h 3295954"/>
              <a:gd name="connsiteX13" fmla="*/ 2512672 w 7435970"/>
              <a:gd name="connsiteY13" fmla="*/ 2475921 h 3295954"/>
              <a:gd name="connsiteX14" fmla="*/ 2542408 w 7435970"/>
              <a:gd name="connsiteY14" fmla="*/ 2487072 h 3295954"/>
              <a:gd name="connsiteX15" fmla="*/ 2534974 w 7435970"/>
              <a:gd name="connsiteY15" fmla="*/ 2516808 h 3295954"/>
              <a:gd name="connsiteX16" fmla="*/ 2598165 w 7435970"/>
              <a:gd name="connsiteY16" fmla="*/ 2520525 h 3295954"/>
              <a:gd name="connsiteX17" fmla="*/ 2594448 w 7435970"/>
              <a:gd name="connsiteY17" fmla="*/ 2557696 h 3295954"/>
              <a:gd name="connsiteX18" fmla="*/ 2642769 w 7435970"/>
              <a:gd name="connsiteY18" fmla="*/ 2557696 h 3295954"/>
              <a:gd name="connsiteX19" fmla="*/ 2642769 w 7435970"/>
              <a:gd name="connsiteY19" fmla="*/ 2606018 h 3295954"/>
              <a:gd name="connsiteX20" fmla="*/ 2720828 w 7435970"/>
              <a:gd name="connsiteY20" fmla="*/ 2602301 h 3295954"/>
              <a:gd name="connsiteX21" fmla="*/ 2709887 w 7435970"/>
              <a:gd name="connsiteY21" fmla="*/ 2645924 h 3295954"/>
              <a:gd name="connsiteX22" fmla="*/ 2820839 w 7435970"/>
              <a:gd name="connsiteY22" fmla="*/ 2648309 h 3295954"/>
              <a:gd name="connsiteX23" fmla="*/ 2803586 w 7435970"/>
              <a:gd name="connsiteY23" fmla="*/ 2682814 h 3295954"/>
              <a:gd name="connsiteX24" fmla="*/ 2883748 w 7435970"/>
              <a:gd name="connsiteY24" fmla="*/ 2686391 h 3295954"/>
              <a:gd name="connsiteX25" fmla="*/ 2876174 w 7435970"/>
              <a:gd name="connsiteY25" fmla="*/ 2722089 h 3295954"/>
              <a:gd name="connsiteX26" fmla="*/ 2969872 w 7435970"/>
              <a:gd name="connsiteY26" fmla="*/ 2760311 h 3295954"/>
              <a:gd name="connsiteX27" fmla="*/ 2973589 w 7435970"/>
              <a:gd name="connsiteY27" fmla="*/ 2820837 h 3295954"/>
              <a:gd name="connsiteX28" fmla="*/ 3247110 w 7435970"/>
              <a:gd name="connsiteY28" fmla="*/ 2812211 h 3295954"/>
              <a:gd name="connsiteX29" fmla="*/ 3249634 w 7435970"/>
              <a:gd name="connsiteY29" fmla="*/ 2854150 h 3295954"/>
              <a:gd name="connsiteX30" fmla="*/ 3415921 w 7435970"/>
              <a:gd name="connsiteY30" fmla="*/ 2852818 h 3295954"/>
              <a:gd name="connsiteX31" fmla="*/ 3430648 w 7435970"/>
              <a:gd name="connsiteY31" fmla="*/ 2907102 h 3295954"/>
              <a:gd name="connsiteX32" fmla="*/ 3631721 w 7435970"/>
              <a:gd name="connsiteY32" fmla="*/ 2889848 h 3295954"/>
              <a:gd name="connsiteX33" fmla="*/ 3640348 w 7435970"/>
              <a:gd name="connsiteY33" fmla="*/ 2932980 h 3295954"/>
              <a:gd name="connsiteX34" fmla="*/ 3795623 w 7435970"/>
              <a:gd name="connsiteY34" fmla="*/ 2941607 h 3295954"/>
              <a:gd name="connsiteX35" fmla="*/ 3804249 w 7435970"/>
              <a:gd name="connsiteY35" fmla="*/ 2984738 h 3295954"/>
              <a:gd name="connsiteX36" fmla="*/ 4485737 w 7435970"/>
              <a:gd name="connsiteY36" fmla="*/ 2984739 h 3295954"/>
              <a:gd name="connsiteX37" fmla="*/ 4477110 w 7435970"/>
              <a:gd name="connsiteY37" fmla="*/ 3036498 h 3295954"/>
              <a:gd name="connsiteX38" fmla="*/ 5011948 w 7435970"/>
              <a:gd name="connsiteY38" fmla="*/ 3053750 h 3295954"/>
              <a:gd name="connsiteX39" fmla="*/ 5003322 w 7435970"/>
              <a:gd name="connsiteY39" fmla="*/ 3131388 h 3295954"/>
              <a:gd name="connsiteX40" fmla="*/ 5158597 w 7435970"/>
              <a:gd name="connsiteY40" fmla="*/ 3114135 h 3295954"/>
              <a:gd name="connsiteX41" fmla="*/ 5175850 w 7435970"/>
              <a:gd name="connsiteY41" fmla="*/ 3183146 h 3295954"/>
              <a:gd name="connsiteX42" fmla="*/ 7280695 w 7435970"/>
              <a:gd name="connsiteY42" fmla="*/ 3183147 h 3295954"/>
              <a:gd name="connsiteX43" fmla="*/ 7306574 w 7435970"/>
              <a:gd name="connsiteY43" fmla="*/ 3295291 h 3295954"/>
              <a:gd name="connsiteX44" fmla="*/ 7435970 w 7435970"/>
              <a:gd name="connsiteY44" fmla="*/ 3295291 h 3295954"/>
              <a:gd name="connsiteX0" fmla="*/ 0 w 7435970"/>
              <a:gd name="connsiteY0" fmla="*/ 0 h 3295954"/>
              <a:gd name="connsiteX1" fmla="*/ 2025735 w 7435970"/>
              <a:gd name="connsiteY1" fmla="*/ 2163686 h 3295954"/>
              <a:gd name="connsiteX2" fmla="*/ 2144681 w 7435970"/>
              <a:gd name="connsiteY2" fmla="*/ 2159969 h 3295954"/>
              <a:gd name="connsiteX3" fmla="*/ 2148398 w 7435970"/>
              <a:gd name="connsiteY3" fmla="*/ 2185989 h 3295954"/>
              <a:gd name="connsiteX4" fmla="*/ 2226457 w 7435970"/>
              <a:gd name="connsiteY4" fmla="*/ 2197140 h 3295954"/>
              <a:gd name="connsiteX5" fmla="*/ 2230174 w 7435970"/>
              <a:gd name="connsiteY5" fmla="*/ 2245463 h 3295954"/>
              <a:gd name="connsiteX6" fmla="*/ 2256194 w 7435970"/>
              <a:gd name="connsiteY6" fmla="*/ 2245462 h 3295954"/>
              <a:gd name="connsiteX7" fmla="*/ 2256194 w 7435970"/>
              <a:gd name="connsiteY7" fmla="*/ 2312369 h 3295954"/>
              <a:gd name="connsiteX8" fmla="*/ 2297082 w 7435970"/>
              <a:gd name="connsiteY8" fmla="*/ 2327237 h 3295954"/>
              <a:gd name="connsiteX9" fmla="*/ 2289647 w 7435970"/>
              <a:gd name="connsiteY9" fmla="*/ 2394145 h 3295954"/>
              <a:gd name="connsiteX10" fmla="*/ 2479218 w 7435970"/>
              <a:gd name="connsiteY10" fmla="*/ 2405296 h 3295954"/>
              <a:gd name="connsiteX11" fmla="*/ 2479218 w 7435970"/>
              <a:gd name="connsiteY11" fmla="*/ 2442467 h 3295954"/>
              <a:gd name="connsiteX12" fmla="*/ 2516389 w 7435970"/>
              <a:gd name="connsiteY12" fmla="*/ 2442467 h 3295954"/>
              <a:gd name="connsiteX13" fmla="*/ 2512672 w 7435970"/>
              <a:gd name="connsiteY13" fmla="*/ 2475921 h 3295954"/>
              <a:gd name="connsiteX14" fmla="*/ 2542408 w 7435970"/>
              <a:gd name="connsiteY14" fmla="*/ 2487072 h 3295954"/>
              <a:gd name="connsiteX15" fmla="*/ 2534974 w 7435970"/>
              <a:gd name="connsiteY15" fmla="*/ 2516808 h 3295954"/>
              <a:gd name="connsiteX16" fmla="*/ 2598165 w 7435970"/>
              <a:gd name="connsiteY16" fmla="*/ 2520525 h 3295954"/>
              <a:gd name="connsiteX17" fmla="*/ 2594448 w 7435970"/>
              <a:gd name="connsiteY17" fmla="*/ 2557696 h 3295954"/>
              <a:gd name="connsiteX18" fmla="*/ 2642769 w 7435970"/>
              <a:gd name="connsiteY18" fmla="*/ 2557696 h 3295954"/>
              <a:gd name="connsiteX19" fmla="*/ 2642769 w 7435970"/>
              <a:gd name="connsiteY19" fmla="*/ 2606018 h 3295954"/>
              <a:gd name="connsiteX20" fmla="*/ 2720828 w 7435970"/>
              <a:gd name="connsiteY20" fmla="*/ 2602301 h 3295954"/>
              <a:gd name="connsiteX21" fmla="*/ 2709887 w 7435970"/>
              <a:gd name="connsiteY21" fmla="*/ 2645924 h 3295954"/>
              <a:gd name="connsiteX22" fmla="*/ 2820839 w 7435970"/>
              <a:gd name="connsiteY22" fmla="*/ 2648309 h 3295954"/>
              <a:gd name="connsiteX23" fmla="*/ 2803586 w 7435970"/>
              <a:gd name="connsiteY23" fmla="*/ 2682814 h 3295954"/>
              <a:gd name="connsiteX24" fmla="*/ 2883748 w 7435970"/>
              <a:gd name="connsiteY24" fmla="*/ 2686391 h 3295954"/>
              <a:gd name="connsiteX25" fmla="*/ 2876174 w 7435970"/>
              <a:gd name="connsiteY25" fmla="*/ 2722089 h 3295954"/>
              <a:gd name="connsiteX26" fmla="*/ 2969872 w 7435970"/>
              <a:gd name="connsiteY26" fmla="*/ 2760311 h 3295954"/>
              <a:gd name="connsiteX27" fmla="*/ 2973589 w 7435970"/>
              <a:gd name="connsiteY27" fmla="*/ 2820837 h 3295954"/>
              <a:gd name="connsiteX28" fmla="*/ 3247110 w 7435970"/>
              <a:gd name="connsiteY28" fmla="*/ 2812211 h 3295954"/>
              <a:gd name="connsiteX29" fmla="*/ 3249634 w 7435970"/>
              <a:gd name="connsiteY29" fmla="*/ 2854150 h 3295954"/>
              <a:gd name="connsiteX30" fmla="*/ 3415921 w 7435970"/>
              <a:gd name="connsiteY30" fmla="*/ 2852818 h 3295954"/>
              <a:gd name="connsiteX31" fmla="*/ 3430648 w 7435970"/>
              <a:gd name="connsiteY31" fmla="*/ 2907102 h 3295954"/>
              <a:gd name="connsiteX32" fmla="*/ 3631721 w 7435970"/>
              <a:gd name="connsiteY32" fmla="*/ 2889848 h 3295954"/>
              <a:gd name="connsiteX33" fmla="*/ 3640348 w 7435970"/>
              <a:gd name="connsiteY33" fmla="*/ 2932980 h 3295954"/>
              <a:gd name="connsiteX34" fmla="*/ 3795623 w 7435970"/>
              <a:gd name="connsiteY34" fmla="*/ 2941607 h 3295954"/>
              <a:gd name="connsiteX35" fmla="*/ 3804249 w 7435970"/>
              <a:gd name="connsiteY35" fmla="*/ 2984738 h 3295954"/>
              <a:gd name="connsiteX36" fmla="*/ 4485737 w 7435970"/>
              <a:gd name="connsiteY36" fmla="*/ 2984739 h 3295954"/>
              <a:gd name="connsiteX37" fmla="*/ 4477110 w 7435970"/>
              <a:gd name="connsiteY37" fmla="*/ 3036498 h 3295954"/>
              <a:gd name="connsiteX38" fmla="*/ 5011948 w 7435970"/>
              <a:gd name="connsiteY38" fmla="*/ 3053750 h 3295954"/>
              <a:gd name="connsiteX39" fmla="*/ 5003322 w 7435970"/>
              <a:gd name="connsiteY39" fmla="*/ 3131388 h 3295954"/>
              <a:gd name="connsiteX40" fmla="*/ 5158597 w 7435970"/>
              <a:gd name="connsiteY40" fmla="*/ 3114135 h 3295954"/>
              <a:gd name="connsiteX41" fmla="*/ 5175850 w 7435970"/>
              <a:gd name="connsiteY41" fmla="*/ 3183146 h 3295954"/>
              <a:gd name="connsiteX42" fmla="*/ 7280695 w 7435970"/>
              <a:gd name="connsiteY42" fmla="*/ 3183147 h 3295954"/>
              <a:gd name="connsiteX43" fmla="*/ 7306574 w 7435970"/>
              <a:gd name="connsiteY43" fmla="*/ 3295291 h 3295954"/>
              <a:gd name="connsiteX44" fmla="*/ 7435970 w 7435970"/>
              <a:gd name="connsiteY44" fmla="*/ 3295291 h 3295954"/>
              <a:gd name="connsiteX0" fmla="*/ 0 w 7435970"/>
              <a:gd name="connsiteY0" fmla="*/ 0 h 3295954"/>
              <a:gd name="connsiteX1" fmla="*/ 1995999 w 7435970"/>
              <a:gd name="connsiteY1" fmla="*/ 2130233 h 3295954"/>
              <a:gd name="connsiteX2" fmla="*/ 2025735 w 7435970"/>
              <a:gd name="connsiteY2" fmla="*/ 2163686 h 3295954"/>
              <a:gd name="connsiteX3" fmla="*/ 2144681 w 7435970"/>
              <a:gd name="connsiteY3" fmla="*/ 2159969 h 3295954"/>
              <a:gd name="connsiteX4" fmla="*/ 2148398 w 7435970"/>
              <a:gd name="connsiteY4" fmla="*/ 2185989 h 3295954"/>
              <a:gd name="connsiteX5" fmla="*/ 2226457 w 7435970"/>
              <a:gd name="connsiteY5" fmla="*/ 2197140 h 3295954"/>
              <a:gd name="connsiteX6" fmla="*/ 2230174 w 7435970"/>
              <a:gd name="connsiteY6" fmla="*/ 2245463 h 3295954"/>
              <a:gd name="connsiteX7" fmla="*/ 2256194 w 7435970"/>
              <a:gd name="connsiteY7" fmla="*/ 2245462 h 3295954"/>
              <a:gd name="connsiteX8" fmla="*/ 2256194 w 7435970"/>
              <a:gd name="connsiteY8" fmla="*/ 2312369 h 3295954"/>
              <a:gd name="connsiteX9" fmla="*/ 2297082 w 7435970"/>
              <a:gd name="connsiteY9" fmla="*/ 2327237 h 3295954"/>
              <a:gd name="connsiteX10" fmla="*/ 2289647 w 7435970"/>
              <a:gd name="connsiteY10" fmla="*/ 2394145 h 3295954"/>
              <a:gd name="connsiteX11" fmla="*/ 2479218 w 7435970"/>
              <a:gd name="connsiteY11" fmla="*/ 2405296 h 3295954"/>
              <a:gd name="connsiteX12" fmla="*/ 2479218 w 7435970"/>
              <a:gd name="connsiteY12" fmla="*/ 2442467 h 3295954"/>
              <a:gd name="connsiteX13" fmla="*/ 2516389 w 7435970"/>
              <a:gd name="connsiteY13" fmla="*/ 2442467 h 3295954"/>
              <a:gd name="connsiteX14" fmla="*/ 2512672 w 7435970"/>
              <a:gd name="connsiteY14" fmla="*/ 2475921 h 3295954"/>
              <a:gd name="connsiteX15" fmla="*/ 2542408 w 7435970"/>
              <a:gd name="connsiteY15" fmla="*/ 2487072 h 3295954"/>
              <a:gd name="connsiteX16" fmla="*/ 2534974 w 7435970"/>
              <a:gd name="connsiteY16" fmla="*/ 2516808 h 3295954"/>
              <a:gd name="connsiteX17" fmla="*/ 2598165 w 7435970"/>
              <a:gd name="connsiteY17" fmla="*/ 2520525 h 3295954"/>
              <a:gd name="connsiteX18" fmla="*/ 2594448 w 7435970"/>
              <a:gd name="connsiteY18" fmla="*/ 2557696 h 3295954"/>
              <a:gd name="connsiteX19" fmla="*/ 2642769 w 7435970"/>
              <a:gd name="connsiteY19" fmla="*/ 2557696 h 3295954"/>
              <a:gd name="connsiteX20" fmla="*/ 2642769 w 7435970"/>
              <a:gd name="connsiteY20" fmla="*/ 2606018 h 3295954"/>
              <a:gd name="connsiteX21" fmla="*/ 2720828 w 7435970"/>
              <a:gd name="connsiteY21" fmla="*/ 2602301 h 3295954"/>
              <a:gd name="connsiteX22" fmla="*/ 2709887 w 7435970"/>
              <a:gd name="connsiteY22" fmla="*/ 2645924 h 3295954"/>
              <a:gd name="connsiteX23" fmla="*/ 2820839 w 7435970"/>
              <a:gd name="connsiteY23" fmla="*/ 2648309 h 3295954"/>
              <a:gd name="connsiteX24" fmla="*/ 2803586 w 7435970"/>
              <a:gd name="connsiteY24" fmla="*/ 2682814 h 3295954"/>
              <a:gd name="connsiteX25" fmla="*/ 2883748 w 7435970"/>
              <a:gd name="connsiteY25" fmla="*/ 2686391 h 3295954"/>
              <a:gd name="connsiteX26" fmla="*/ 2876174 w 7435970"/>
              <a:gd name="connsiteY26" fmla="*/ 2722089 h 3295954"/>
              <a:gd name="connsiteX27" fmla="*/ 2969872 w 7435970"/>
              <a:gd name="connsiteY27" fmla="*/ 2760311 h 3295954"/>
              <a:gd name="connsiteX28" fmla="*/ 2973589 w 7435970"/>
              <a:gd name="connsiteY28" fmla="*/ 2820837 h 3295954"/>
              <a:gd name="connsiteX29" fmla="*/ 3247110 w 7435970"/>
              <a:gd name="connsiteY29" fmla="*/ 2812211 h 3295954"/>
              <a:gd name="connsiteX30" fmla="*/ 3249634 w 7435970"/>
              <a:gd name="connsiteY30" fmla="*/ 2854150 h 3295954"/>
              <a:gd name="connsiteX31" fmla="*/ 3415921 w 7435970"/>
              <a:gd name="connsiteY31" fmla="*/ 2852818 h 3295954"/>
              <a:gd name="connsiteX32" fmla="*/ 3430648 w 7435970"/>
              <a:gd name="connsiteY32" fmla="*/ 2907102 h 3295954"/>
              <a:gd name="connsiteX33" fmla="*/ 3631721 w 7435970"/>
              <a:gd name="connsiteY33" fmla="*/ 2889848 h 3295954"/>
              <a:gd name="connsiteX34" fmla="*/ 3640348 w 7435970"/>
              <a:gd name="connsiteY34" fmla="*/ 2932980 h 3295954"/>
              <a:gd name="connsiteX35" fmla="*/ 3795623 w 7435970"/>
              <a:gd name="connsiteY35" fmla="*/ 2941607 h 3295954"/>
              <a:gd name="connsiteX36" fmla="*/ 3804249 w 7435970"/>
              <a:gd name="connsiteY36" fmla="*/ 2984738 h 3295954"/>
              <a:gd name="connsiteX37" fmla="*/ 4485737 w 7435970"/>
              <a:gd name="connsiteY37" fmla="*/ 2984739 h 3295954"/>
              <a:gd name="connsiteX38" fmla="*/ 4477110 w 7435970"/>
              <a:gd name="connsiteY38" fmla="*/ 3036498 h 3295954"/>
              <a:gd name="connsiteX39" fmla="*/ 5011948 w 7435970"/>
              <a:gd name="connsiteY39" fmla="*/ 3053750 h 3295954"/>
              <a:gd name="connsiteX40" fmla="*/ 5003322 w 7435970"/>
              <a:gd name="connsiteY40" fmla="*/ 3131388 h 3295954"/>
              <a:gd name="connsiteX41" fmla="*/ 5158597 w 7435970"/>
              <a:gd name="connsiteY41" fmla="*/ 3114135 h 3295954"/>
              <a:gd name="connsiteX42" fmla="*/ 5175850 w 7435970"/>
              <a:gd name="connsiteY42" fmla="*/ 3183146 h 3295954"/>
              <a:gd name="connsiteX43" fmla="*/ 7280695 w 7435970"/>
              <a:gd name="connsiteY43" fmla="*/ 3183147 h 3295954"/>
              <a:gd name="connsiteX44" fmla="*/ 7306574 w 7435970"/>
              <a:gd name="connsiteY44" fmla="*/ 3295291 h 3295954"/>
              <a:gd name="connsiteX45" fmla="*/ 7435970 w 7435970"/>
              <a:gd name="connsiteY45" fmla="*/ 3295291 h 3295954"/>
              <a:gd name="connsiteX0" fmla="*/ 0 w 7435970"/>
              <a:gd name="connsiteY0" fmla="*/ 0 h 3295954"/>
              <a:gd name="connsiteX1" fmla="*/ 2029453 w 7435970"/>
              <a:gd name="connsiteY1" fmla="*/ 2137668 h 3295954"/>
              <a:gd name="connsiteX2" fmla="*/ 2025735 w 7435970"/>
              <a:gd name="connsiteY2" fmla="*/ 2163686 h 3295954"/>
              <a:gd name="connsiteX3" fmla="*/ 2144681 w 7435970"/>
              <a:gd name="connsiteY3" fmla="*/ 2159969 h 3295954"/>
              <a:gd name="connsiteX4" fmla="*/ 2148398 w 7435970"/>
              <a:gd name="connsiteY4" fmla="*/ 2185989 h 3295954"/>
              <a:gd name="connsiteX5" fmla="*/ 2226457 w 7435970"/>
              <a:gd name="connsiteY5" fmla="*/ 2197140 h 3295954"/>
              <a:gd name="connsiteX6" fmla="*/ 2230174 w 7435970"/>
              <a:gd name="connsiteY6" fmla="*/ 2245463 h 3295954"/>
              <a:gd name="connsiteX7" fmla="*/ 2256194 w 7435970"/>
              <a:gd name="connsiteY7" fmla="*/ 2245462 h 3295954"/>
              <a:gd name="connsiteX8" fmla="*/ 2256194 w 7435970"/>
              <a:gd name="connsiteY8" fmla="*/ 2312369 h 3295954"/>
              <a:gd name="connsiteX9" fmla="*/ 2297082 w 7435970"/>
              <a:gd name="connsiteY9" fmla="*/ 2327237 h 3295954"/>
              <a:gd name="connsiteX10" fmla="*/ 2289647 w 7435970"/>
              <a:gd name="connsiteY10" fmla="*/ 2394145 h 3295954"/>
              <a:gd name="connsiteX11" fmla="*/ 2479218 w 7435970"/>
              <a:gd name="connsiteY11" fmla="*/ 2405296 h 3295954"/>
              <a:gd name="connsiteX12" fmla="*/ 2479218 w 7435970"/>
              <a:gd name="connsiteY12" fmla="*/ 2442467 h 3295954"/>
              <a:gd name="connsiteX13" fmla="*/ 2516389 w 7435970"/>
              <a:gd name="connsiteY13" fmla="*/ 2442467 h 3295954"/>
              <a:gd name="connsiteX14" fmla="*/ 2512672 w 7435970"/>
              <a:gd name="connsiteY14" fmla="*/ 2475921 h 3295954"/>
              <a:gd name="connsiteX15" fmla="*/ 2542408 w 7435970"/>
              <a:gd name="connsiteY15" fmla="*/ 2487072 h 3295954"/>
              <a:gd name="connsiteX16" fmla="*/ 2534974 w 7435970"/>
              <a:gd name="connsiteY16" fmla="*/ 2516808 h 3295954"/>
              <a:gd name="connsiteX17" fmla="*/ 2598165 w 7435970"/>
              <a:gd name="connsiteY17" fmla="*/ 2520525 h 3295954"/>
              <a:gd name="connsiteX18" fmla="*/ 2594448 w 7435970"/>
              <a:gd name="connsiteY18" fmla="*/ 2557696 h 3295954"/>
              <a:gd name="connsiteX19" fmla="*/ 2642769 w 7435970"/>
              <a:gd name="connsiteY19" fmla="*/ 2557696 h 3295954"/>
              <a:gd name="connsiteX20" fmla="*/ 2642769 w 7435970"/>
              <a:gd name="connsiteY20" fmla="*/ 2606018 h 3295954"/>
              <a:gd name="connsiteX21" fmla="*/ 2720828 w 7435970"/>
              <a:gd name="connsiteY21" fmla="*/ 2602301 h 3295954"/>
              <a:gd name="connsiteX22" fmla="*/ 2709887 w 7435970"/>
              <a:gd name="connsiteY22" fmla="*/ 2645924 h 3295954"/>
              <a:gd name="connsiteX23" fmla="*/ 2820839 w 7435970"/>
              <a:gd name="connsiteY23" fmla="*/ 2648309 h 3295954"/>
              <a:gd name="connsiteX24" fmla="*/ 2803586 w 7435970"/>
              <a:gd name="connsiteY24" fmla="*/ 2682814 h 3295954"/>
              <a:gd name="connsiteX25" fmla="*/ 2883748 w 7435970"/>
              <a:gd name="connsiteY25" fmla="*/ 2686391 h 3295954"/>
              <a:gd name="connsiteX26" fmla="*/ 2876174 w 7435970"/>
              <a:gd name="connsiteY26" fmla="*/ 2722089 h 3295954"/>
              <a:gd name="connsiteX27" fmla="*/ 2969872 w 7435970"/>
              <a:gd name="connsiteY27" fmla="*/ 2760311 h 3295954"/>
              <a:gd name="connsiteX28" fmla="*/ 2973589 w 7435970"/>
              <a:gd name="connsiteY28" fmla="*/ 2820837 h 3295954"/>
              <a:gd name="connsiteX29" fmla="*/ 3247110 w 7435970"/>
              <a:gd name="connsiteY29" fmla="*/ 2812211 h 3295954"/>
              <a:gd name="connsiteX30" fmla="*/ 3249634 w 7435970"/>
              <a:gd name="connsiteY30" fmla="*/ 2854150 h 3295954"/>
              <a:gd name="connsiteX31" fmla="*/ 3415921 w 7435970"/>
              <a:gd name="connsiteY31" fmla="*/ 2852818 h 3295954"/>
              <a:gd name="connsiteX32" fmla="*/ 3430648 w 7435970"/>
              <a:gd name="connsiteY32" fmla="*/ 2907102 h 3295954"/>
              <a:gd name="connsiteX33" fmla="*/ 3631721 w 7435970"/>
              <a:gd name="connsiteY33" fmla="*/ 2889848 h 3295954"/>
              <a:gd name="connsiteX34" fmla="*/ 3640348 w 7435970"/>
              <a:gd name="connsiteY34" fmla="*/ 2932980 h 3295954"/>
              <a:gd name="connsiteX35" fmla="*/ 3795623 w 7435970"/>
              <a:gd name="connsiteY35" fmla="*/ 2941607 h 3295954"/>
              <a:gd name="connsiteX36" fmla="*/ 3804249 w 7435970"/>
              <a:gd name="connsiteY36" fmla="*/ 2984738 h 3295954"/>
              <a:gd name="connsiteX37" fmla="*/ 4485737 w 7435970"/>
              <a:gd name="connsiteY37" fmla="*/ 2984739 h 3295954"/>
              <a:gd name="connsiteX38" fmla="*/ 4477110 w 7435970"/>
              <a:gd name="connsiteY38" fmla="*/ 3036498 h 3295954"/>
              <a:gd name="connsiteX39" fmla="*/ 5011948 w 7435970"/>
              <a:gd name="connsiteY39" fmla="*/ 3053750 h 3295954"/>
              <a:gd name="connsiteX40" fmla="*/ 5003322 w 7435970"/>
              <a:gd name="connsiteY40" fmla="*/ 3131388 h 3295954"/>
              <a:gd name="connsiteX41" fmla="*/ 5158597 w 7435970"/>
              <a:gd name="connsiteY41" fmla="*/ 3114135 h 3295954"/>
              <a:gd name="connsiteX42" fmla="*/ 5175850 w 7435970"/>
              <a:gd name="connsiteY42" fmla="*/ 3183146 h 3295954"/>
              <a:gd name="connsiteX43" fmla="*/ 7280695 w 7435970"/>
              <a:gd name="connsiteY43" fmla="*/ 3183147 h 3295954"/>
              <a:gd name="connsiteX44" fmla="*/ 7306574 w 7435970"/>
              <a:gd name="connsiteY44" fmla="*/ 3295291 h 3295954"/>
              <a:gd name="connsiteX45" fmla="*/ 7435970 w 7435970"/>
              <a:gd name="connsiteY45" fmla="*/ 3295291 h 3295954"/>
              <a:gd name="connsiteX0" fmla="*/ 0 w 7435970"/>
              <a:gd name="connsiteY0" fmla="*/ 0 h 3295954"/>
              <a:gd name="connsiteX1" fmla="*/ 1992281 w 7435970"/>
              <a:gd name="connsiteY1" fmla="*/ 2093062 h 3295954"/>
              <a:gd name="connsiteX2" fmla="*/ 2029453 w 7435970"/>
              <a:gd name="connsiteY2" fmla="*/ 2137668 h 3295954"/>
              <a:gd name="connsiteX3" fmla="*/ 2025735 w 7435970"/>
              <a:gd name="connsiteY3" fmla="*/ 2163686 h 3295954"/>
              <a:gd name="connsiteX4" fmla="*/ 2144681 w 7435970"/>
              <a:gd name="connsiteY4" fmla="*/ 2159969 h 3295954"/>
              <a:gd name="connsiteX5" fmla="*/ 2148398 w 7435970"/>
              <a:gd name="connsiteY5" fmla="*/ 2185989 h 3295954"/>
              <a:gd name="connsiteX6" fmla="*/ 2226457 w 7435970"/>
              <a:gd name="connsiteY6" fmla="*/ 2197140 h 3295954"/>
              <a:gd name="connsiteX7" fmla="*/ 2230174 w 7435970"/>
              <a:gd name="connsiteY7" fmla="*/ 2245463 h 3295954"/>
              <a:gd name="connsiteX8" fmla="*/ 2256194 w 7435970"/>
              <a:gd name="connsiteY8" fmla="*/ 2245462 h 3295954"/>
              <a:gd name="connsiteX9" fmla="*/ 2256194 w 7435970"/>
              <a:gd name="connsiteY9" fmla="*/ 2312369 h 3295954"/>
              <a:gd name="connsiteX10" fmla="*/ 2297082 w 7435970"/>
              <a:gd name="connsiteY10" fmla="*/ 2327237 h 3295954"/>
              <a:gd name="connsiteX11" fmla="*/ 2289647 w 7435970"/>
              <a:gd name="connsiteY11" fmla="*/ 2394145 h 3295954"/>
              <a:gd name="connsiteX12" fmla="*/ 2479218 w 7435970"/>
              <a:gd name="connsiteY12" fmla="*/ 2405296 h 3295954"/>
              <a:gd name="connsiteX13" fmla="*/ 2479218 w 7435970"/>
              <a:gd name="connsiteY13" fmla="*/ 2442467 h 3295954"/>
              <a:gd name="connsiteX14" fmla="*/ 2516389 w 7435970"/>
              <a:gd name="connsiteY14" fmla="*/ 2442467 h 3295954"/>
              <a:gd name="connsiteX15" fmla="*/ 2512672 w 7435970"/>
              <a:gd name="connsiteY15" fmla="*/ 2475921 h 3295954"/>
              <a:gd name="connsiteX16" fmla="*/ 2542408 w 7435970"/>
              <a:gd name="connsiteY16" fmla="*/ 2487072 h 3295954"/>
              <a:gd name="connsiteX17" fmla="*/ 2534974 w 7435970"/>
              <a:gd name="connsiteY17" fmla="*/ 2516808 h 3295954"/>
              <a:gd name="connsiteX18" fmla="*/ 2598165 w 7435970"/>
              <a:gd name="connsiteY18" fmla="*/ 2520525 h 3295954"/>
              <a:gd name="connsiteX19" fmla="*/ 2594448 w 7435970"/>
              <a:gd name="connsiteY19" fmla="*/ 2557696 h 3295954"/>
              <a:gd name="connsiteX20" fmla="*/ 2642769 w 7435970"/>
              <a:gd name="connsiteY20" fmla="*/ 2557696 h 3295954"/>
              <a:gd name="connsiteX21" fmla="*/ 2642769 w 7435970"/>
              <a:gd name="connsiteY21" fmla="*/ 2606018 h 3295954"/>
              <a:gd name="connsiteX22" fmla="*/ 2720828 w 7435970"/>
              <a:gd name="connsiteY22" fmla="*/ 2602301 h 3295954"/>
              <a:gd name="connsiteX23" fmla="*/ 2709887 w 7435970"/>
              <a:gd name="connsiteY23" fmla="*/ 2645924 h 3295954"/>
              <a:gd name="connsiteX24" fmla="*/ 2820839 w 7435970"/>
              <a:gd name="connsiteY24" fmla="*/ 2648309 h 3295954"/>
              <a:gd name="connsiteX25" fmla="*/ 2803586 w 7435970"/>
              <a:gd name="connsiteY25" fmla="*/ 2682814 h 3295954"/>
              <a:gd name="connsiteX26" fmla="*/ 2883748 w 7435970"/>
              <a:gd name="connsiteY26" fmla="*/ 2686391 h 3295954"/>
              <a:gd name="connsiteX27" fmla="*/ 2876174 w 7435970"/>
              <a:gd name="connsiteY27" fmla="*/ 2722089 h 3295954"/>
              <a:gd name="connsiteX28" fmla="*/ 2969872 w 7435970"/>
              <a:gd name="connsiteY28" fmla="*/ 2760311 h 3295954"/>
              <a:gd name="connsiteX29" fmla="*/ 2973589 w 7435970"/>
              <a:gd name="connsiteY29" fmla="*/ 2820837 h 3295954"/>
              <a:gd name="connsiteX30" fmla="*/ 3247110 w 7435970"/>
              <a:gd name="connsiteY30" fmla="*/ 2812211 h 3295954"/>
              <a:gd name="connsiteX31" fmla="*/ 3249634 w 7435970"/>
              <a:gd name="connsiteY31" fmla="*/ 2854150 h 3295954"/>
              <a:gd name="connsiteX32" fmla="*/ 3415921 w 7435970"/>
              <a:gd name="connsiteY32" fmla="*/ 2852818 h 3295954"/>
              <a:gd name="connsiteX33" fmla="*/ 3430648 w 7435970"/>
              <a:gd name="connsiteY33" fmla="*/ 2907102 h 3295954"/>
              <a:gd name="connsiteX34" fmla="*/ 3631721 w 7435970"/>
              <a:gd name="connsiteY34" fmla="*/ 2889848 h 3295954"/>
              <a:gd name="connsiteX35" fmla="*/ 3640348 w 7435970"/>
              <a:gd name="connsiteY35" fmla="*/ 2932980 h 3295954"/>
              <a:gd name="connsiteX36" fmla="*/ 3795623 w 7435970"/>
              <a:gd name="connsiteY36" fmla="*/ 2941607 h 3295954"/>
              <a:gd name="connsiteX37" fmla="*/ 3804249 w 7435970"/>
              <a:gd name="connsiteY37" fmla="*/ 2984738 h 3295954"/>
              <a:gd name="connsiteX38" fmla="*/ 4485737 w 7435970"/>
              <a:gd name="connsiteY38" fmla="*/ 2984739 h 3295954"/>
              <a:gd name="connsiteX39" fmla="*/ 4477110 w 7435970"/>
              <a:gd name="connsiteY39" fmla="*/ 3036498 h 3295954"/>
              <a:gd name="connsiteX40" fmla="*/ 5011948 w 7435970"/>
              <a:gd name="connsiteY40" fmla="*/ 3053750 h 3295954"/>
              <a:gd name="connsiteX41" fmla="*/ 5003322 w 7435970"/>
              <a:gd name="connsiteY41" fmla="*/ 3131388 h 3295954"/>
              <a:gd name="connsiteX42" fmla="*/ 5158597 w 7435970"/>
              <a:gd name="connsiteY42" fmla="*/ 3114135 h 3295954"/>
              <a:gd name="connsiteX43" fmla="*/ 5175850 w 7435970"/>
              <a:gd name="connsiteY43" fmla="*/ 3183146 h 3295954"/>
              <a:gd name="connsiteX44" fmla="*/ 7280695 w 7435970"/>
              <a:gd name="connsiteY44" fmla="*/ 3183147 h 3295954"/>
              <a:gd name="connsiteX45" fmla="*/ 7306574 w 7435970"/>
              <a:gd name="connsiteY45" fmla="*/ 3295291 h 3295954"/>
              <a:gd name="connsiteX46" fmla="*/ 7435970 w 7435970"/>
              <a:gd name="connsiteY46" fmla="*/ 3295291 h 3295954"/>
              <a:gd name="connsiteX0" fmla="*/ 0 w 7435970"/>
              <a:gd name="connsiteY0" fmla="*/ 0 h 3295954"/>
              <a:gd name="connsiteX1" fmla="*/ 1995998 w 7435970"/>
              <a:gd name="connsiteY1" fmla="*/ 2122799 h 3295954"/>
              <a:gd name="connsiteX2" fmla="*/ 2029453 w 7435970"/>
              <a:gd name="connsiteY2" fmla="*/ 2137668 h 3295954"/>
              <a:gd name="connsiteX3" fmla="*/ 2025735 w 7435970"/>
              <a:gd name="connsiteY3" fmla="*/ 2163686 h 3295954"/>
              <a:gd name="connsiteX4" fmla="*/ 2144681 w 7435970"/>
              <a:gd name="connsiteY4" fmla="*/ 2159969 h 3295954"/>
              <a:gd name="connsiteX5" fmla="*/ 2148398 w 7435970"/>
              <a:gd name="connsiteY5" fmla="*/ 2185989 h 3295954"/>
              <a:gd name="connsiteX6" fmla="*/ 2226457 w 7435970"/>
              <a:gd name="connsiteY6" fmla="*/ 2197140 h 3295954"/>
              <a:gd name="connsiteX7" fmla="*/ 2230174 w 7435970"/>
              <a:gd name="connsiteY7" fmla="*/ 2245463 h 3295954"/>
              <a:gd name="connsiteX8" fmla="*/ 2256194 w 7435970"/>
              <a:gd name="connsiteY8" fmla="*/ 2245462 h 3295954"/>
              <a:gd name="connsiteX9" fmla="*/ 2256194 w 7435970"/>
              <a:gd name="connsiteY9" fmla="*/ 2312369 h 3295954"/>
              <a:gd name="connsiteX10" fmla="*/ 2297082 w 7435970"/>
              <a:gd name="connsiteY10" fmla="*/ 2327237 h 3295954"/>
              <a:gd name="connsiteX11" fmla="*/ 2289647 w 7435970"/>
              <a:gd name="connsiteY11" fmla="*/ 2394145 h 3295954"/>
              <a:gd name="connsiteX12" fmla="*/ 2479218 w 7435970"/>
              <a:gd name="connsiteY12" fmla="*/ 2405296 h 3295954"/>
              <a:gd name="connsiteX13" fmla="*/ 2479218 w 7435970"/>
              <a:gd name="connsiteY13" fmla="*/ 2442467 h 3295954"/>
              <a:gd name="connsiteX14" fmla="*/ 2516389 w 7435970"/>
              <a:gd name="connsiteY14" fmla="*/ 2442467 h 3295954"/>
              <a:gd name="connsiteX15" fmla="*/ 2512672 w 7435970"/>
              <a:gd name="connsiteY15" fmla="*/ 2475921 h 3295954"/>
              <a:gd name="connsiteX16" fmla="*/ 2542408 w 7435970"/>
              <a:gd name="connsiteY16" fmla="*/ 2487072 h 3295954"/>
              <a:gd name="connsiteX17" fmla="*/ 2534974 w 7435970"/>
              <a:gd name="connsiteY17" fmla="*/ 2516808 h 3295954"/>
              <a:gd name="connsiteX18" fmla="*/ 2598165 w 7435970"/>
              <a:gd name="connsiteY18" fmla="*/ 2520525 h 3295954"/>
              <a:gd name="connsiteX19" fmla="*/ 2594448 w 7435970"/>
              <a:gd name="connsiteY19" fmla="*/ 2557696 h 3295954"/>
              <a:gd name="connsiteX20" fmla="*/ 2642769 w 7435970"/>
              <a:gd name="connsiteY20" fmla="*/ 2557696 h 3295954"/>
              <a:gd name="connsiteX21" fmla="*/ 2642769 w 7435970"/>
              <a:gd name="connsiteY21" fmla="*/ 2606018 h 3295954"/>
              <a:gd name="connsiteX22" fmla="*/ 2720828 w 7435970"/>
              <a:gd name="connsiteY22" fmla="*/ 2602301 h 3295954"/>
              <a:gd name="connsiteX23" fmla="*/ 2709887 w 7435970"/>
              <a:gd name="connsiteY23" fmla="*/ 2645924 h 3295954"/>
              <a:gd name="connsiteX24" fmla="*/ 2820839 w 7435970"/>
              <a:gd name="connsiteY24" fmla="*/ 2648309 h 3295954"/>
              <a:gd name="connsiteX25" fmla="*/ 2803586 w 7435970"/>
              <a:gd name="connsiteY25" fmla="*/ 2682814 h 3295954"/>
              <a:gd name="connsiteX26" fmla="*/ 2883748 w 7435970"/>
              <a:gd name="connsiteY26" fmla="*/ 2686391 h 3295954"/>
              <a:gd name="connsiteX27" fmla="*/ 2876174 w 7435970"/>
              <a:gd name="connsiteY27" fmla="*/ 2722089 h 3295954"/>
              <a:gd name="connsiteX28" fmla="*/ 2969872 w 7435970"/>
              <a:gd name="connsiteY28" fmla="*/ 2760311 h 3295954"/>
              <a:gd name="connsiteX29" fmla="*/ 2973589 w 7435970"/>
              <a:gd name="connsiteY29" fmla="*/ 2820837 h 3295954"/>
              <a:gd name="connsiteX30" fmla="*/ 3247110 w 7435970"/>
              <a:gd name="connsiteY30" fmla="*/ 2812211 h 3295954"/>
              <a:gd name="connsiteX31" fmla="*/ 3249634 w 7435970"/>
              <a:gd name="connsiteY31" fmla="*/ 2854150 h 3295954"/>
              <a:gd name="connsiteX32" fmla="*/ 3415921 w 7435970"/>
              <a:gd name="connsiteY32" fmla="*/ 2852818 h 3295954"/>
              <a:gd name="connsiteX33" fmla="*/ 3430648 w 7435970"/>
              <a:gd name="connsiteY33" fmla="*/ 2907102 h 3295954"/>
              <a:gd name="connsiteX34" fmla="*/ 3631721 w 7435970"/>
              <a:gd name="connsiteY34" fmla="*/ 2889848 h 3295954"/>
              <a:gd name="connsiteX35" fmla="*/ 3640348 w 7435970"/>
              <a:gd name="connsiteY35" fmla="*/ 2932980 h 3295954"/>
              <a:gd name="connsiteX36" fmla="*/ 3795623 w 7435970"/>
              <a:gd name="connsiteY36" fmla="*/ 2941607 h 3295954"/>
              <a:gd name="connsiteX37" fmla="*/ 3804249 w 7435970"/>
              <a:gd name="connsiteY37" fmla="*/ 2984738 h 3295954"/>
              <a:gd name="connsiteX38" fmla="*/ 4485737 w 7435970"/>
              <a:gd name="connsiteY38" fmla="*/ 2984739 h 3295954"/>
              <a:gd name="connsiteX39" fmla="*/ 4477110 w 7435970"/>
              <a:gd name="connsiteY39" fmla="*/ 3036498 h 3295954"/>
              <a:gd name="connsiteX40" fmla="*/ 5011948 w 7435970"/>
              <a:gd name="connsiteY40" fmla="*/ 3053750 h 3295954"/>
              <a:gd name="connsiteX41" fmla="*/ 5003322 w 7435970"/>
              <a:gd name="connsiteY41" fmla="*/ 3131388 h 3295954"/>
              <a:gd name="connsiteX42" fmla="*/ 5158597 w 7435970"/>
              <a:gd name="connsiteY42" fmla="*/ 3114135 h 3295954"/>
              <a:gd name="connsiteX43" fmla="*/ 5175850 w 7435970"/>
              <a:gd name="connsiteY43" fmla="*/ 3183146 h 3295954"/>
              <a:gd name="connsiteX44" fmla="*/ 7280695 w 7435970"/>
              <a:gd name="connsiteY44" fmla="*/ 3183147 h 3295954"/>
              <a:gd name="connsiteX45" fmla="*/ 7306574 w 7435970"/>
              <a:gd name="connsiteY45" fmla="*/ 3295291 h 3295954"/>
              <a:gd name="connsiteX46" fmla="*/ 7435970 w 7435970"/>
              <a:gd name="connsiteY46" fmla="*/ 3295291 h 3295954"/>
              <a:gd name="connsiteX0" fmla="*/ 0 w 7435970"/>
              <a:gd name="connsiteY0" fmla="*/ 0 h 3295954"/>
              <a:gd name="connsiteX1" fmla="*/ 1966262 w 7435970"/>
              <a:gd name="connsiteY1" fmla="*/ 2089345 h 3295954"/>
              <a:gd name="connsiteX2" fmla="*/ 1995998 w 7435970"/>
              <a:gd name="connsiteY2" fmla="*/ 2122799 h 3295954"/>
              <a:gd name="connsiteX3" fmla="*/ 2029453 w 7435970"/>
              <a:gd name="connsiteY3" fmla="*/ 2137668 h 3295954"/>
              <a:gd name="connsiteX4" fmla="*/ 2025735 w 7435970"/>
              <a:gd name="connsiteY4" fmla="*/ 2163686 h 3295954"/>
              <a:gd name="connsiteX5" fmla="*/ 2144681 w 7435970"/>
              <a:gd name="connsiteY5" fmla="*/ 2159969 h 3295954"/>
              <a:gd name="connsiteX6" fmla="*/ 2148398 w 7435970"/>
              <a:gd name="connsiteY6" fmla="*/ 2185989 h 3295954"/>
              <a:gd name="connsiteX7" fmla="*/ 2226457 w 7435970"/>
              <a:gd name="connsiteY7" fmla="*/ 2197140 h 3295954"/>
              <a:gd name="connsiteX8" fmla="*/ 2230174 w 7435970"/>
              <a:gd name="connsiteY8" fmla="*/ 2245463 h 3295954"/>
              <a:gd name="connsiteX9" fmla="*/ 2256194 w 7435970"/>
              <a:gd name="connsiteY9" fmla="*/ 2245462 h 3295954"/>
              <a:gd name="connsiteX10" fmla="*/ 2256194 w 7435970"/>
              <a:gd name="connsiteY10" fmla="*/ 2312369 h 3295954"/>
              <a:gd name="connsiteX11" fmla="*/ 2297082 w 7435970"/>
              <a:gd name="connsiteY11" fmla="*/ 2327237 h 3295954"/>
              <a:gd name="connsiteX12" fmla="*/ 2289647 w 7435970"/>
              <a:gd name="connsiteY12" fmla="*/ 2394145 h 3295954"/>
              <a:gd name="connsiteX13" fmla="*/ 2479218 w 7435970"/>
              <a:gd name="connsiteY13" fmla="*/ 2405296 h 3295954"/>
              <a:gd name="connsiteX14" fmla="*/ 2479218 w 7435970"/>
              <a:gd name="connsiteY14" fmla="*/ 2442467 h 3295954"/>
              <a:gd name="connsiteX15" fmla="*/ 2516389 w 7435970"/>
              <a:gd name="connsiteY15" fmla="*/ 2442467 h 3295954"/>
              <a:gd name="connsiteX16" fmla="*/ 2512672 w 7435970"/>
              <a:gd name="connsiteY16" fmla="*/ 2475921 h 3295954"/>
              <a:gd name="connsiteX17" fmla="*/ 2542408 w 7435970"/>
              <a:gd name="connsiteY17" fmla="*/ 2487072 h 3295954"/>
              <a:gd name="connsiteX18" fmla="*/ 2534974 w 7435970"/>
              <a:gd name="connsiteY18" fmla="*/ 2516808 h 3295954"/>
              <a:gd name="connsiteX19" fmla="*/ 2598165 w 7435970"/>
              <a:gd name="connsiteY19" fmla="*/ 2520525 h 3295954"/>
              <a:gd name="connsiteX20" fmla="*/ 2594448 w 7435970"/>
              <a:gd name="connsiteY20" fmla="*/ 2557696 h 3295954"/>
              <a:gd name="connsiteX21" fmla="*/ 2642769 w 7435970"/>
              <a:gd name="connsiteY21" fmla="*/ 2557696 h 3295954"/>
              <a:gd name="connsiteX22" fmla="*/ 2642769 w 7435970"/>
              <a:gd name="connsiteY22" fmla="*/ 2606018 h 3295954"/>
              <a:gd name="connsiteX23" fmla="*/ 2720828 w 7435970"/>
              <a:gd name="connsiteY23" fmla="*/ 2602301 h 3295954"/>
              <a:gd name="connsiteX24" fmla="*/ 2709887 w 7435970"/>
              <a:gd name="connsiteY24" fmla="*/ 2645924 h 3295954"/>
              <a:gd name="connsiteX25" fmla="*/ 2820839 w 7435970"/>
              <a:gd name="connsiteY25" fmla="*/ 2648309 h 3295954"/>
              <a:gd name="connsiteX26" fmla="*/ 2803586 w 7435970"/>
              <a:gd name="connsiteY26" fmla="*/ 2682814 h 3295954"/>
              <a:gd name="connsiteX27" fmla="*/ 2883748 w 7435970"/>
              <a:gd name="connsiteY27" fmla="*/ 2686391 h 3295954"/>
              <a:gd name="connsiteX28" fmla="*/ 2876174 w 7435970"/>
              <a:gd name="connsiteY28" fmla="*/ 2722089 h 3295954"/>
              <a:gd name="connsiteX29" fmla="*/ 2969872 w 7435970"/>
              <a:gd name="connsiteY29" fmla="*/ 2760311 h 3295954"/>
              <a:gd name="connsiteX30" fmla="*/ 2973589 w 7435970"/>
              <a:gd name="connsiteY30" fmla="*/ 2820837 h 3295954"/>
              <a:gd name="connsiteX31" fmla="*/ 3247110 w 7435970"/>
              <a:gd name="connsiteY31" fmla="*/ 2812211 h 3295954"/>
              <a:gd name="connsiteX32" fmla="*/ 3249634 w 7435970"/>
              <a:gd name="connsiteY32" fmla="*/ 2854150 h 3295954"/>
              <a:gd name="connsiteX33" fmla="*/ 3415921 w 7435970"/>
              <a:gd name="connsiteY33" fmla="*/ 2852818 h 3295954"/>
              <a:gd name="connsiteX34" fmla="*/ 3430648 w 7435970"/>
              <a:gd name="connsiteY34" fmla="*/ 2907102 h 3295954"/>
              <a:gd name="connsiteX35" fmla="*/ 3631721 w 7435970"/>
              <a:gd name="connsiteY35" fmla="*/ 2889848 h 3295954"/>
              <a:gd name="connsiteX36" fmla="*/ 3640348 w 7435970"/>
              <a:gd name="connsiteY36" fmla="*/ 2932980 h 3295954"/>
              <a:gd name="connsiteX37" fmla="*/ 3795623 w 7435970"/>
              <a:gd name="connsiteY37" fmla="*/ 2941607 h 3295954"/>
              <a:gd name="connsiteX38" fmla="*/ 3804249 w 7435970"/>
              <a:gd name="connsiteY38" fmla="*/ 2984738 h 3295954"/>
              <a:gd name="connsiteX39" fmla="*/ 4485737 w 7435970"/>
              <a:gd name="connsiteY39" fmla="*/ 2984739 h 3295954"/>
              <a:gd name="connsiteX40" fmla="*/ 4477110 w 7435970"/>
              <a:gd name="connsiteY40" fmla="*/ 3036498 h 3295954"/>
              <a:gd name="connsiteX41" fmla="*/ 5011948 w 7435970"/>
              <a:gd name="connsiteY41" fmla="*/ 3053750 h 3295954"/>
              <a:gd name="connsiteX42" fmla="*/ 5003322 w 7435970"/>
              <a:gd name="connsiteY42" fmla="*/ 3131388 h 3295954"/>
              <a:gd name="connsiteX43" fmla="*/ 5158597 w 7435970"/>
              <a:gd name="connsiteY43" fmla="*/ 3114135 h 3295954"/>
              <a:gd name="connsiteX44" fmla="*/ 5175850 w 7435970"/>
              <a:gd name="connsiteY44" fmla="*/ 3183146 h 3295954"/>
              <a:gd name="connsiteX45" fmla="*/ 7280695 w 7435970"/>
              <a:gd name="connsiteY45" fmla="*/ 3183147 h 3295954"/>
              <a:gd name="connsiteX46" fmla="*/ 7306574 w 7435970"/>
              <a:gd name="connsiteY46" fmla="*/ 3295291 h 3295954"/>
              <a:gd name="connsiteX47" fmla="*/ 7435970 w 7435970"/>
              <a:gd name="connsiteY47" fmla="*/ 3295291 h 3295954"/>
              <a:gd name="connsiteX0" fmla="*/ 0 w 7435970"/>
              <a:gd name="connsiteY0" fmla="*/ 0 h 3295954"/>
              <a:gd name="connsiteX1" fmla="*/ 1984847 w 7435970"/>
              <a:gd name="connsiteY1" fmla="*/ 2085628 h 3295954"/>
              <a:gd name="connsiteX2" fmla="*/ 1995998 w 7435970"/>
              <a:gd name="connsiteY2" fmla="*/ 2122799 h 3295954"/>
              <a:gd name="connsiteX3" fmla="*/ 2029453 w 7435970"/>
              <a:gd name="connsiteY3" fmla="*/ 2137668 h 3295954"/>
              <a:gd name="connsiteX4" fmla="*/ 2025735 w 7435970"/>
              <a:gd name="connsiteY4" fmla="*/ 2163686 h 3295954"/>
              <a:gd name="connsiteX5" fmla="*/ 2144681 w 7435970"/>
              <a:gd name="connsiteY5" fmla="*/ 2159969 h 3295954"/>
              <a:gd name="connsiteX6" fmla="*/ 2148398 w 7435970"/>
              <a:gd name="connsiteY6" fmla="*/ 2185989 h 3295954"/>
              <a:gd name="connsiteX7" fmla="*/ 2226457 w 7435970"/>
              <a:gd name="connsiteY7" fmla="*/ 2197140 h 3295954"/>
              <a:gd name="connsiteX8" fmla="*/ 2230174 w 7435970"/>
              <a:gd name="connsiteY8" fmla="*/ 2245463 h 3295954"/>
              <a:gd name="connsiteX9" fmla="*/ 2256194 w 7435970"/>
              <a:gd name="connsiteY9" fmla="*/ 2245462 h 3295954"/>
              <a:gd name="connsiteX10" fmla="*/ 2256194 w 7435970"/>
              <a:gd name="connsiteY10" fmla="*/ 2312369 h 3295954"/>
              <a:gd name="connsiteX11" fmla="*/ 2297082 w 7435970"/>
              <a:gd name="connsiteY11" fmla="*/ 2327237 h 3295954"/>
              <a:gd name="connsiteX12" fmla="*/ 2289647 w 7435970"/>
              <a:gd name="connsiteY12" fmla="*/ 2394145 h 3295954"/>
              <a:gd name="connsiteX13" fmla="*/ 2479218 w 7435970"/>
              <a:gd name="connsiteY13" fmla="*/ 2405296 h 3295954"/>
              <a:gd name="connsiteX14" fmla="*/ 2479218 w 7435970"/>
              <a:gd name="connsiteY14" fmla="*/ 2442467 h 3295954"/>
              <a:gd name="connsiteX15" fmla="*/ 2516389 w 7435970"/>
              <a:gd name="connsiteY15" fmla="*/ 2442467 h 3295954"/>
              <a:gd name="connsiteX16" fmla="*/ 2512672 w 7435970"/>
              <a:gd name="connsiteY16" fmla="*/ 2475921 h 3295954"/>
              <a:gd name="connsiteX17" fmla="*/ 2542408 w 7435970"/>
              <a:gd name="connsiteY17" fmla="*/ 2487072 h 3295954"/>
              <a:gd name="connsiteX18" fmla="*/ 2534974 w 7435970"/>
              <a:gd name="connsiteY18" fmla="*/ 2516808 h 3295954"/>
              <a:gd name="connsiteX19" fmla="*/ 2598165 w 7435970"/>
              <a:gd name="connsiteY19" fmla="*/ 2520525 h 3295954"/>
              <a:gd name="connsiteX20" fmla="*/ 2594448 w 7435970"/>
              <a:gd name="connsiteY20" fmla="*/ 2557696 h 3295954"/>
              <a:gd name="connsiteX21" fmla="*/ 2642769 w 7435970"/>
              <a:gd name="connsiteY21" fmla="*/ 2557696 h 3295954"/>
              <a:gd name="connsiteX22" fmla="*/ 2642769 w 7435970"/>
              <a:gd name="connsiteY22" fmla="*/ 2606018 h 3295954"/>
              <a:gd name="connsiteX23" fmla="*/ 2720828 w 7435970"/>
              <a:gd name="connsiteY23" fmla="*/ 2602301 h 3295954"/>
              <a:gd name="connsiteX24" fmla="*/ 2709887 w 7435970"/>
              <a:gd name="connsiteY24" fmla="*/ 2645924 h 3295954"/>
              <a:gd name="connsiteX25" fmla="*/ 2820839 w 7435970"/>
              <a:gd name="connsiteY25" fmla="*/ 2648309 h 3295954"/>
              <a:gd name="connsiteX26" fmla="*/ 2803586 w 7435970"/>
              <a:gd name="connsiteY26" fmla="*/ 2682814 h 3295954"/>
              <a:gd name="connsiteX27" fmla="*/ 2883748 w 7435970"/>
              <a:gd name="connsiteY27" fmla="*/ 2686391 h 3295954"/>
              <a:gd name="connsiteX28" fmla="*/ 2876174 w 7435970"/>
              <a:gd name="connsiteY28" fmla="*/ 2722089 h 3295954"/>
              <a:gd name="connsiteX29" fmla="*/ 2969872 w 7435970"/>
              <a:gd name="connsiteY29" fmla="*/ 2760311 h 3295954"/>
              <a:gd name="connsiteX30" fmla="*/ 2973589 w 7435970"/>
              <a:gd name="connsiteY30" fmla="*/ 2820837 h 3295954"/>
              <a:gd name="connsiteX31" fmla="*/ 3247110 w 7435970"/>
              <a:gd name="connsiteY31" fmla="*/ 2812211 h 3295954"/>
              <a:gd name="connsiteX32" fmla="*/ 3249634 w 7435970"/>
              <a:gd name="connsiteY32" fmla="*/ 2854150 h 3295954"/>
              <a:gd name="connsiteX33" fmla="*/ 3415921 w 7435970"/>
              <a:gd name="connsiteY33" fmla="*/ 2852818 h 3295954"/>
              <a:gd name="connsiteX34" fmla="*/ 3430648 w 7435970"/>
              <a:gd name="connsiteY34" fmla="*/ 2907102 h 3295954"/>
              <a:gd name="connsiteX35" fmla="*/ 3631721 w 7435970"/>
              <a:gd name="connsiteY35" fmla="*/ 2889848 h 3295954"/>
              <a:gd name="connsiteX36" fmla="*/ 3640348 w 7435970"/>
              <a:gd name="connsiteY36" fmla="*/ 2932980 h 3295954"/>
              <a:gd name="connsiteX37" fmla="*/ 3795623 w 7435970"/>
              <a:gd name="connsiteY37" fmla="*/ 2941607 h 3295954"/>
              <a:gd name="connsiteX38" fmla="*/ 3804249 w 7435970"/>
              <a:gd name="connsiteY38" fmla="*/ 2984738 h 3295954"/>
              <a:gd name="connsiteX39" fmla="*/ 4485737 w 7435970"/>
              <a:gd name="connsiteY39" fmla="*/ 2984739 h 3295954"/>
              <a:gd name="connsiteX40" fmla="*/ 4477110 w 7435970"/>
              <a:gd name="connsiteY40" fmla="*/ 3036498 h 3295954"/>
              <a:gd name="connsiteX41" fmla="*/ 5011948 w 7435970"/>
              <a:gd name="connsiteY41" fmla="*/ 3053750 h 3295954"/>
              <a:gd name="connsiteX42" fmla="*/ 5003322 w 7435970"/>
              <a:gd name="connsiteY42" fmla="*/ 3131388 h 3295954"/>
              <a:gd name="connsiteX43" fmla="*/ 5158597 w 7435970"/>
              <a:gd name="connsiteY43" fmla="*/ 3114135 h 3295954"/>
              <a:gd name="connsiteX44" fmla="*/ 5175850 w 7435970"/>
              <a:gd name="connsiteY44" fmla="*/ 3183146 h 3295954"/>
              <a:gd name="connsiteX45" fmla="*/ 7280695 w 7435970"/>
              <a:gd name="connsiteY45" fmla="*/ 3183147 h 3295954"/>
              <a:gd name="connsiteX46" fmla="*/ 7306574 w 7435970"/>
              <a:gd name="connsiteY46" fmla="*/ 3295291 h 3295954"/>
              <a:gd name="connsiteX47" fmla="*/ 7435970 w 7435970"/>
              <a:gd name="connsiteY47" fmla="*/ 3295291 h 3295954"/>
              <a:gd name="connsiteX0" fmla="*/ 0 w 7435970"/>
              <a:gd name="connsiteY0" fmla="*/ 0 h 3295954"/>
              <a:gd name="connsiteX1" fmla="*/ 1984847 w 7435970"/>
              <a:gd name="connsiteY1" fmla="*/ 2085628 h 3295954"/>
              <a:gd name="connsiteX2" fmla="*/ 1981129 w 7435970"/>
              <a:gd name="connsiteY2" fmla="*/ 2137667 h 3295954"/>
              <a:gd name="connsiteX3" fmla="*/ 2029453 w 7435970"/>
              <a:gd name="connsiteY3" fmla="*/ 2137668 h 3295954"/>
              <a:gd name="connsiteX4" fmla="*/ 2025735 w 7435970"/>
              <a:gd name="connsiteY4" fmla="*/ 2163686 h 3295954"/>
              <a:gd name="connsiteX5" fmla="*/ 2144681 w 7435970"/>
              <a:gd name="connsiteY5" fmla="*/ 2159969 h 3295954"/>
              <a:gd name="connsiteX6" fmla="*/ 2148398 w 7435970"/>
              <a:gd name="connsiteY6" fmla="*/ 2185989 h 3295954"/>
              <a:gd name="connsiteX7" fmla="*/ 2226457 w 7435970"/>
              <a:gd name="connsiteY7" fmla="*/ 2197140 h 3295954"/>
              <a:gd name="connsiteX8" fmla="*/ 2230174 w 7435970"/>
              <a:gd name="connsiteY8" fmla="*/ 2245463 h 3295954"/>
              <a:gd name="connsiteX9" fmla="*/ 2256194 w 7435970"/>
              <a:gd name="connsiteY9" fmla="*/ 2245462 h 3295954"/>
              <a:gd name="connsiteX10" fmla="*/ 2256194 w 7435970"/>
              <a:gd name="connsiteY10" fmla="*/ 2312369 h 3295954"/>
              <a:gd name="connsiteX11" fmla="*/ 2297082 w 7435970"/>
              <a:gd name="connsiteY11" fmla="*/ 2327237 h 3295954"/>
              <a:gd name="connsiteX12" fmla="*/ 2289647 w 7435970"/>
              <a:gd name="connsiteY12" fmla="*/ 2394145 h 3295954"/>
              <a:gd name="connsiteX13" fmla="*/ 2479218 w 7435970"/>
              <a:gd name="connsiteY13" fmla="*/ 2405296 h 3295954"/>
              <a:gd name="connsiteX14" fmla="*/ 2479218 w 7435970"/>
              <a:gd name="connsiteY14" fmla="*/ 2442467 h 3295954"/>
              <a:gd name="connsiteX15" fmla="*/ 2516389 w 7435970"/>
              <a:gd name="connsiteY15" fmla="*/ 2442467 h 3295954"/>
              <a:gd name="connsiteX16" fmla="*/ 2512672 w 7435970"/>
              <a:gd name="connsiteY16" fmla="*/ 2475921 h 3295954"/>
              <a:gd name="connsiteX17" fmla="*/ 2542408 w 7435970"/>
              <a:gd name="connsiteY17" fmla="*/ 2487072 h 3295954"/>
              <a:gd name="connsiteX18" fmla="*/ 2534974 w 7435970"/>
              <a:gd name="connsiteY18" fmla="*/ 2516808 h 3295954"/>
              <a:gd name="connsiteX19" fmla="*/ 2598165 w 7435970"/>
              <a:gd name="connsiteY19" fmla="*/ 2520525 h 3295954"/>
              <a:gd name="connsiteX20" fmla="*/ 2594448 w 7435970"/>
              <a:gd name="connsiteY20" fmla="*/ 2557696 h 3295954"/>
              <a:gd name="connsiteX21" fmla="*/ 2642769 w 7435970"/>
              <a:gd name="connsiteY21" fmla="*/ 2557696 h 3295954"/>
              <a:gd name="connsiteX22" fmla="*/ 2642769 w 7435970"/>
              <a:gd name="connsiteY22" fmla="*/ 2606018 h 3295954"/>
              <a:gd name="connsiteX23" fmla="*/ 2720828 w 7435970"/>
              <a:gd name="connsiteY23" fmla="*/ 2602301 h 3295954"/>
              <a:gd name="connsiteX24" fmla="*/ 2709887 w 7435970"/>
              <a:gd name="connsiteY24" fmla="*/ 2645924 h 3295954"/>
              <a:gd name="connsiteX25" fmla="*/ 2820839 w 7435970"/>
              <a:gd name="connsiteY25" fmla="*/ 2648309 h 3295954"/>
              <a:gd name="connsiteX26" fmla="*/ 2803586 w 7435970"/>
              <a:gd name="connsiteY26" fmla="*/ 2682814 h 3295954"/>
              <a:gd name="connsiteX27" fmla="*/ 2883748 w 7435970"/>
              <a:gd name="connsiteY27" fmla="*/ 2686391 h 3295954"/>
              <a:gd name="connsiteX28" fmla="*/ 2876174 w 7435970"/>
              <a:gd name="connsiteY28" fmla="*/ 2722089 h 3295954"/>
              <a:gd name="connsiteX29" fmla="*/ 2969872 w 7435970"/>
              <a:gd name="connsiteY29" fmla="*/ 2760311 h 3295954"/>
              <a:gd name="connsiteX30" fmla="*/ 2973589 w 7435970"/>
              <a:gd name="connsiteY30" fmla="*/ 2820837 h 3295954"/>
              <a:gd name="connsiteX31" fmla="*/ 3247110 w 7435970"/>
              <a:gd name="connsiteY31" fmla="*/ 2812211 h 3295954"/>
              <a:gd name="connsiteX32" fmla="*/ 3249634 w 7435970"/>
              <a:gd name="connsiteY32" fmla="*/ 2854150 h 3295954"/>
              <a:gd name="connsiteX33" fmla="*/ 3415921 w 7435970"/>
              <a:gd name="connsiteY33" fmla="*/ 2852818 h 3295954"/>
              <a:gd name="connsiteX34" fmla="*/ 3430648 w 7435970"/>
              <a:gd name="connsiteY34" fmla="*/ 2907102 h 3295954"/>
              <a:gd name="connsiteX35" fmla="*/ 3631721 w 7435970"/>
              <a:gd name="connsiteY35" fmla="*/ 2889848 h 3295954"/>
              <a:gd name="connsiteX36" fmla="*/ 3640348 w 7435970"/>
              <a:gd name="connsiteY36" fmla="*/ 2932980 h 3295954"/>
              <a:gd name="connsiteX37" fmla="*/ 3795623 w 7435970"/>
              <a:gd name="connsiteY37" fmla="*/ 2941607 h 3295954"/>
              <a:gd name="connsiteX38" fmla="*/ 3804249 w 7435970"/>
              <a:gd name="connsiteY38" fmla="*/ 2984738 h 3295954"/>
              <a:gd name="connsiteX39" fmla="*/ 4485737 w 7435970"/>
              <a:gd name="connsiteY39" fmla="*/ 2984739 h 3295954"/>
              <a:gd name="connsiteX40" fmla="*/ 4477110 w 7435970"/>
              <a:gd name="connsiteY40" fmla="*/ 3036498 h 3295954"/>
              <a:gd name="connsiteX41" fmla="*/ 5011948 w 7435970"/>
              <a:gd name="connsiteY41" fmla="*/ 3053750 h 3295954"/>
              <a:gd name="connsiteX42" fmla="*/ 5003322 w 7435970"/>
              <a:gd name="connsiteY42" fmla="*/ 3131388 h 3295954"/>
              <a:gd name="connsiteX43" fmla="*/ 5158597 w 7435970"/>
              <a:gd name="connsiteY43" fmla="*/ 3114135 h 3295954"/>
              <a:gd name="connsiteX44" fmla="*/ 5175850 w 7435970"/>
              <a:gd name="connsiteY44" fmla="*/ 3183146 h 3295954"/>
              <a:gd name="connsiteX45" fmla="*/ 7280695 w 7435970"/>
              <a:gd name="connsiteY45" fmla="*/ 3183147 h 3295954"/>
              <a:gd name="connsiteX46" fmla="*/ 7306574 w 7435970"/>
              <a:gd name="connsiteY46" fmla="*/ 3295291 h 3295954"/>
              <a:gd name="connsiteX47" fmla="*/ 7435970 w 7435970"/>
              <a:gd name="connsiteY47" fmla="*/ 3295291 h 3295954"/>
              <a:gd name="connsiteX0" fmla="*/ 0 w 7435970"/>
              <a:gd name="connsiteY0" fmla="*/ 0 h 3295954"/>
              <a:gd name="connsiteX1" fmla="*/ 1955111 w 7435970"/>
              <a:gd name="connsiteY1" fmla="*/ 2059608 h 3295954"/>
              <a:gd name="connsiteX2" fmla="*/ 1984847 w 7435970"/>
              <a:gd name="connsiteY2" fmla="*/ 2085628 h 3295954"/>
              <a:gd name="connsiteX3" fmla="*/ 1981129 w 7435970"/>
              <a:gd name="connsiteY3" fmla="*/ 2137667 h 3295954"/>
              <a:gd name="connsiteX4" fmla="*/ 2029453 w 7435970"/>
              <a:gd name="connsiteY4" fmla="*/ 2137668 h 3295954"/>
              <a:gd name="connsiteX5" fmla="*/ 2025735 w 7435970"/>
              <a:gd name="connsiteY5" fmla="*/ 2163686 h 3295954"/>
              <a:gd name="connsiteX6" fmla="*/ 2144681 w 7435970"/>
              <a:gd name="connsiteY6" fmla="*/ 2159969 h 3295954"/>
              <a:gd name="connsiteX7" fmla="*/ 2148398 w 7435970"/>
              <a:gd name="connsiteY7" fmla="*/ 2185989 h 3295954"/>
              <a:gd name="connsiteX8" fmla="*/ 2226457 w 7435970"/>
              <a:gd name="connsiteY8" fmla="*/ 2197140 h 3295954"/>
              <a:gd name="connsiteX9" fmla="*/ 2230174 w 7435970"/>
              <a:gd name="connsiteY9" fmla="*/ 2245463 h 3295954"/>
              <a:gd name="connsiteX10" fmla="*/ 2256194 w 7435970"/>
              <a:gd name="connsiteY10" fmla="*/ 2245462 h 3295954"/>
              <a:gd name="connsiteX11" fmla="*/ 2256194 w 7435970"/>
              <a:gd name="connsiteY11" fmla="*/ 2312369 h 3295954"/>
              <a:gd name="connsiteX12" fmla="*/ 2297082 w 7435970"/>
              <a:gd name="connsiteY12" fmla="*/ 2327237 h 3295954"/>
              <a:gd name="connsiteX13" fmla="*/ 2289647 w 7435970"/>
              <a:gd name="connsiteY13" fmla="*/ 2394145 h 3295954"/>
              <a:gd name="connsiteX14" fmla="*/ 2479218 w 7435970"/>
              <a:gd name="connsiteY14" fmla="*/ 2405296 h 3295954"/>
              <a:gd name="connsiteX15" fmla="*/ 2479218 w 7435970"/>
              <a:gd name="connsiteY15" fmla="*/ 2442467 h 3295954"/>
              <a:gd name="connsiteX16" fmla="*/ 2516389 w 7435970"/>
              <a:gd name="connsiteY16" fmla="*/ 2442467 h 3295954"/>
              <a:gd name="connsiteX17" fmla="*/ 2512672 w 7435970"/>
              <a:gd name="connsiteY17" fmla="*/ 2475921 h 3295954"/>
              <a:gd name="connsiteX18" fmla="*/ 2542408 w 7435970"/>
              <a:gd name="connsiteY18" fmla="*/ 2487072 h 3295954"/>
              <a:gd name="connsiteX19" fmla="*/ 2534974 w 7435970"/>
              <a:gd name="connsiteY19" fmla="*/ 2516808 h 3295954"/>
              <a:gd name="connsiteX20" fmla="*/ 2598165 w 7435970"/>
              <a:gd name="connsiteY20" fmla="*/ 2520525 h 3295954"/>
              <a:gd name="connsiteX21" fmla="*/ 2594448 w 7435970"/>
              <a:gd name="connsiteY21" fmla="*/ 2557696 h 3295954"/>
              <a:gd name="connsiteX22" fmla="*/ 2642769 w 7435970"/>
              <a:gd name="connsiteY22" fmla="*/ 2557696 h 3295954"/>
              <a:gd name="connsiteX23" fmla="*/ 2642769 w 7435970"/>
              <a:gd name="connsiteY23" fmla="*/ 2606018 h 3295954"/>
              <a:gd name="connsiteX24" fmla="*/ 2720828 w 7435970"/>
              <a:gd name="connsiteY24" fmla="*/ 2602301 h 3295954"/>
              <a:gd name="connsiteX25" fmla="*/ 2709887 w 7435970"/>
              <a:gd name="connsiteY25" fmla="*/ 2645924 h 3295954"/>
              <a:gd name="connsiteX26" fmla="*/ 2820839 w 7435970"/>
              <a:gd name="connsiteY26" fmla="*/ 2648309 h 3295954"/>
              <a:gd name="connsiteX27" fmla="*/ 2803586 w 7435970"/>
              <a:gd name="connsiteY27" fmla="*/ 2682814 h 3295954"/>
              <a:gd name="connsiteX28" fmla="*/ 2883748 w 7435970"/>
              <a:gd name="connsiteY28" fmla="*/ 2686391 h 3295954"/>
              <a:gd name="connsiteX29" fmla="*/ 2876174 w 7435970"/>
              <a:gd name="connsiteY29" fmla="*/ 2722089 h 3295954"/>
              <a:gd name="connsiteX30" fmla="*/ 2969872 w 7435970"/>
              <a:gd name="connsiteY30" fmla="*/ 2760311 h 3295954"/>
              <a:gd name="connsiteX31" fmla="*/ 2973589 w 7435970"/>
              <a:gd name="connsiteY31" fmla="*/ 2820837 h 3295954"/>
              <a:gd name="connsiteX32" fmla="*/ 3247110 w 7435970"/>
              <a:gd name="connsiteY32" fmla="*/ 2812211 h 3295954"/>
              <a:gd name="connsiteX33" fmla="*/ 3249634 w 7435970"/>
              <a:gd name="connsiteY33" fmla="*/ 2854150 h 3295954"/>
              <a:gd name="connsiteX34" fmla="*/ 3415921 w 7435970"/>
              <a:gd name="connsiteY34" fmla="*/ 2852818 h 3295954"/>
              <a:gd name="connsiteX35" fmla="*/ 3430648 w 7435970"/>
              <a:gd name="connsiteY35" fmla="*/ 2907102 h 3295954"/>
              <a:gd name="connsiteX36" fmla="*/ 3631721 w 7435970"/>
              <a:gd name="connsiteY36" fmla="*/ 2889848 h 3295954"/>
              <a:gd name="connsiteX37" fmla="*/ 3640348 w 7435970"/>
              <a:gd name="connsiteY37" fmla="*/ 2932980 h 3295954"/>
              <a:gd name="connsiteX38" fmla="*/ 3795623 w 7435970"/>
              <a:gd name="connsiteY38" fmla="*/ 2941607 h 3295954"/>
              <a:gd name="connsiteX39" fmla="*/ 3804249 w 7435970"/>
              <a:gd name="connsiteY39" fmla="*/ 2984738 h 3295954"/>
              <a:gd name="connsiteX40" fmla="*/ 4485737 w 7435970"/>
              <a:gd name="connsiteY40" fmla="*/ 2984739 h 3295954"/>
              <a:gd name="connsiteX41" fmla="*/ 4477110 w 7435970"/>
              <a:gd name="connsiteY41" fmla="*/ 3036498 h 3295954"/>
              <a:gd name="connsiteX42" fmla="*/ 5011948 w 7435970"/>
              <a:gd name="connsiteY42" fmla="*/ 3053750 h 3295954"/>
              <a:gd name="connsiteX43" fmla="*/ 5003322 w 7435970"/>
              <a:gd name="connsiteY43" fmla="*/ 3131388 h 3295954"/>
              <a:gd name="connsiteX44" fmla="*/ 5158597 w 7435970"/>
              <a:gd name="connsiteY44" fmla="*/ 3114135 h 3295954"/>
              <a:gd name="connsiteX45" fmla="*/ 5175850 w 7435970"/>
              <a:gd name="connsiteY45" fmla="*/ 3183146 h 3295954"/>
              <a:gd name="connsiteX46" fmla="*/ 7280695 w 7435970"/>
              <a:gd name="connsiteY46" fmla="*/ 3183147 h 3295954"/>
              <a:gd name="connsiteX47" fmla="*/ 7306574 w 7435970"/>
              <a:gd name="connsiteY47" fmla="*/ 3295291 h 3295954"/>
              <a:gd name="connsiteX48" fmla="*/ 7435970 w 7435970"/>
              <a:gd name="connsiteY48" fmla="*/ 3295291 h 3295954"/>
              <a:gd name="connsiteX0" fmla="*/ 0 w 7435970"/>
              <a:gd name="connsiteY0" fmla="*/ 0 h 3295954"/>
              <a:gd name="connsiteX1" fmla="*/ 1958828 w 7435970"/>
              <a:gd name="connsiteY1" fmla="*/ 2078194 h 3295954"/>
              <a:gd name="connsiteX2" fmla="*/ 1984847 w 7435970"/>
              <a:gd name="connsiteY2" fmla="*/ 2085628 h 3295954"/>
              <a:gd name="connsiteX3" fmla="*/ 1981129 w 7435970"/>
              <a:gd name="connsiteY3" fmla="*/ 2137667 h 3295954"/>
              <a:gd name="connsiteX4" fmla="*/ 2029453 w 7435970"/>
              <a:gd name="connsiteY4" fmla="*/ 2137668 h 3295954"/>
              <a:gd name="connsiteX5" fmla="*/ 2025735 w 7435970"/>
              <a:gd name="connsiteY5" fmla="*/ 2163686 h 3295954"/>
              <a:gd name="connsiteX6" fmla="*/ 2144681 w 7435970"/>
              <a:gd name="connsiteY6" fmla="*/ 2159969 h 3295954"/>
              <a:gd name="connsiteX7" fmla="*/ 2148398 w 7435970"/>
              <a:gd name="connsiteY7" fmla="*/ 2185989 h 3295954"/>
              <a:gd name="connsiteX8" fmla="*/ 2226457 w 7435970"/>
              <a:gd name="connsiteY8" fmla="*/ 2197140 h 3295954"/>
              <a:gd name="connsiteX9" fmla="*/ 2230174 w 7435970"/>
              <a:gd name="connsiteY9" fmla="*/ 2245463 h 3295954"/>
              <a:gd name="connsiteX10" fmla="*/ 2256194 w 7435970"/>
              <a:gd name="connsiteY10" fmla="*/ 2245462 h 3295954"/>
              <a:gd name="connsiteX11" fmla="*/ 2256194 w 7435970"/>
              <a:gd name="connsiteY11" fmla="*/ 2312369 h 3295954"/>
              <a:gd name="connsiteX12" fmla="*/ 2297082 w 7435970"/>
              <a:gd name="connsiteY12" fmla="*/ 2327237 h 3295954"/>
              <a:gd name="connsiteX13" fmla="*/ 2289647 w 7435970"/>
              <a:gd name="connsiteY13" fmla="*/ 2394145 h 3295954"/>
              <a:gd name="connsiteX14" fmla="*/ 2479218 w 7435970"/>
              <a:gd name="connsiteY14" fmla="*/ 2405296 h 3295954"/>
              <a:gd name="connsiteX15" fmla="*/ 2479218 w 7435970"/>
              <a:gd name="connsiteY15" fmla="*/ 2442467 h 3295954"/>
              <a:gd name="connsiteX16" fmla="*/ 2516389 w 7435970"/>
              <a:gd name="connsiteY16" fmla="*/ 2442467 h 3295954"/>
              <a:gd name="connsiteX17" fmla="*/ 2512672 w 7435970"/>
              <a:gd name="connsiteY17" fmla="*/ 2475921 h 3295954"/>
              <a:gd name="connsiteX18" fmla="*/ 2542408 w 7435970"/>
              <a:gd name="connsiteY18" fmla="*/ 2487072 h 3295954"/>
              <a:gd name="connsiteX19" fmla="*/ 2534974 w 7435970"/>
              <a:gd name="connsiteY19" fmla="*/ 2516808 h 3295954"/>
              <a:gd name="connsiteX20" fmla="*/ 2598165 w 7435970"/>
              <a:gd name="connsiteY20" fmla="*/ 2520525 h 3295954"/>
              <a:gd name="connsiteX21" fmla="*/ 2594448 w 7435970"/>
              <a:gd name="connsiteY21" fmla="*/ 2557696 h 3295954"/>
              <a:gd name="connsiteX22" fmla="*/ 2642769 w 7435970"/>
              <a:gd name="connsiteY22" fmla="*/ 2557696 h 3295954"/>
              <a:gd name="connsiteX23" fmla="*/ 2642769 w 7435970"/>
              <a:gd name="connsiteY23" fmla="*/ 2606018 h 3295954"/>
              <a:gd name="connsiteX24" fmla="*/ 2720828 w 7435970"/>
              <a:gd name="connsiteY24" fmla="*/ 2602301 h 3295954"/>
              <a:gd name="connsiteX25" fmla="*/ 2709887 w 7435970"/>
              <a:gd name="connsiteY25" fmla="*/ 2645924 h 3295954"/>
              <a:gd name="connsiteX26" fmla="*/ 2820839 w 7435970"/>
              <a:gd name="connsiteY26" fmla="*/ 2648309 h 3295954"/>
              <a:gd name="connsiteX27" fmla="*/ 2803586 w 7435970"/>
              <a:gd name="connsiteY27" fmla="*/ 2682814 h 3295954"/>
              <a:gd name="connsiteX28" fmla="*/ 2883748 w 7435970"/>
              <a:gd name="connsiteY28" fmla="*/ 2686391 h 3295954"/>
              <a:gd name="connsiteX29" fmla="*/ 2876174 w 7435970"/>
              <a:gd name="connsiteY29" fmla="*/ 2722089 h 3295954"/>
              <a:gd name="connsiteX30" fmla="*/ 2969872 w 7435970"/>
              <a:gd name="connsiteY30" fmla="*/ 2760311 h 3295954"/>
              <a:gd name="connsiteX31" fmla="*/ 2973589 w 7435970"/>
              <a:gd name="connsiteY31" fmla="*/ 2820837 h 3295954"/>
              <a:gd name="connsiteX32" fmla="*/ 3247110 w 7435970"/>
              <a:gd name="connsiteY32" fmla="*/ 2812211 h 3295954"/>
              <a:gd name="connsiteX33" fmla="*/ 3249634 w 7435970"/>
              <a:gd name="connsiteY33" fmla="*/ 2854150 h 3295954"/>
              <a:gd name="connsiteX34" fmla="*/ 3415921 w 7435970"/>
              <a:gd name="connsiteY34" fmla="*/ 2852818 h 3295954"/>
              <a:gd name="connsiteX35" fmla="*/ 3430648 w 7435970"/>
              <a:gd name="connsiteY35" fmla="*/ 2907102 h 3295954"/>
              <a:gd name="connsiteX36" fmla="*/ 3631721 w 7435970"/>
              <a:gd name="connsiteY36" fmla="*/ 2889848 h 3295954"/>
              <a:gd name="connsiteX37" fmla="*/ 3640348 w 7435970"/>
              <a:gd name="connsiteY37" fmla="*/ 2932980 h 3295954"/>
              <a:gd name="connsiteX38" fmla="*/ 3795623 w 7435970"/>
              <a:gd name="connsiteY38" fmla="*/ 2941607 h 3295954"/>
              <a:gd name="connsiteX39" fmla="*/ 3804249 w 7435970"/>
              <a:gd name="connsiteY39" fmla="*/ 2984738 h 3295954"/>
              <a:gd name="connsiteX40" fmla="*/ 4485737 w 7435970"/>
              <a:gd name="connsiteY40" fmla="*/ 2984739 h 3295954"/>
              <a:gd name="connsiteX41" fmla="*/ 4477110 w 7435970"/>
              <a:gd name="connsiteY41" fmla="*/ 3036498 h 3295954"/>
              <a:gd name="connsiteX42" fmla="*/ 5011948 w 7435970"/>
              <a:gd name="connsiteY42" fmla="*/ 3053750 h 3295954"/>
              <a:gd name="connsiteX43" fmla="*/ 5003322 w 7435970"/>
              <a:gd name="connsiteY43" fmla="*/ 3131388 h 3295954"/>
              <a:gd name="connsiteX44" fmla="*/ 5158597 w 7435970"/>
              <a:gd name="connsiteY44" fmla="*/ 3114135 h 3295954"/>
              <a:gd name="connsiteX45" fmla="*/ 5175850 w 7435970"/>
              <a:gd name="connsiteY45" fmla="*/ 3183146 h 3295954"/>
              <a:gd name="connsiteX46" fmla="*/ 7280695 w 7435970"/>
              <a:gd name="connsiteY46" fmla="*/ 3183147 h 3295954"/>
              <a:gd name="connsiteX47" fmla="*/ 7306574 w 7435970"/>
              <a:gd name="connsiteY47" fmla="*/ 3295291 h 3295954"/>
              <a:gd name="connsiteX48" fmla="*/ 7435970 w 7435970"/>
              <a:gd name="connsiteY48" fmla="*/ 3295291 h 3295954"/>
              <a:gd name="connsiteX0" fmla="*/ 0 w 7435970"/>
              <a:gd name="connsiteY0" fmla="*/ 0 h 3295954"/>
              <a:gd name="connsiteX1" fmla="*/ 1932808 w 7435970"/>
              <a:gd name="connsiteY1" fmla="*/ 2052174 h 3295954"/>
              <a:gd name="connsiteX2" fmla="*/ 1958828 w 7435970"/>
              <a:gd name="connsiteY2" fmla="*/ 2078194 h 3295954"/>
              <a:gd name="connsiteX3" fmla="*/ 1984847 w 7435970"/>
              <a:gd name="connsiteY3" fmla="*/ 2085628 h 3295954"/>
              <a:gd name="connsiteX4" fmla="*/ 1981129 w 7435970"/>
              <a:gd name="connsiteY4" fmla="*/ 2137667 h 3295954"/>
              <a:gd name="connsiteX5" fmla="*/ 2029453 w 7435970"/>
              <a:gd name="connsiteY5" fmla="*/ 2137668 h 3295954"/>
              <a:gd name="connsiteX6" fmla="*/ 2025735 w 7435970"/>
              <a:gd name="connsiteY6" fmla="*/ 2163686 h 3295954"/>
              <a:gd name="connsiteX7" fmla="*/ 2144681 w 7435970"/>
              <a:gd name="connsiteY7" fmla="*/ 2159969 h 3295954"/>
              <a:gd name="connsiteX8" fmla="*/ 2148398 w 7435970"/>
              <a:gd name="connsiteY8" fmla="*/ 2185989 h 3295954"/>
              <a:gd name="connsiteX9" fmla="*/ 2226457 w 7435970"/>
              <a:gd name="connsiteY9" fmla="*/ 2197140 h 3295954"/>
              <a:gd name="connsiteX10" fmla="*/ 2230174 w 7435970"/>
              <a:gd name="connsiteY10" fmla="*/ 2245463 h 3295954"/>
              <a:gd name="connsiteX11" fmla="*/ 2256194 w 7435970"/>
              <a:gd name="connsiteY11" fmla="*/ 2245462 h 3295954"/>
              <a:gd name="connsiteX12" fmla="*/ 2256194 w 7435970"/>
              <a:gd name="connsiteY12" fmla="*/ 2312369 h 3295954"/>
              <a:gd name="connsiteX13" fmla="*/ 2297082 w 7435970"/>
              <a:gd name="connsiteY13" fmla="*/ 2327237 h 3295954"/>
              <a:gd name="connsiteX14" fmla="*/ 2289647 w 7435970"/>
              <a:gd name="connsiteY14" fmla="*/ 2394145 h 3295954"/>
              <a:gd name="connsiteX15" fmla="*/ 2479218 w 7435970"/>
              <a:gd name="connsiteY15" fmla="*/ 2405296 h 3295954"/>
              <a:gd name="connsiteX16" fmla="*/ 2479218 w 7435970"/>
              <a:gd name="connsiteY16" fmla="*/ 2442467 h 3295954"/>
              <a:gd name="connsiteX17" fmla="*/ 2516389 w 7435970"/>
              <a:gd name="connsiteY17" fmla="*/ 2442467 h 3295954"/>
              <a:gd name="connsiteX18" fmla="*/ 2512672 w 7435970"/>
              <a:gd name="connsiteY18" fmla="*/ 2475921 h 3295954"/>
              <a:gd name="connsiteX19" fmla="*/ 2542408 w 7435970"/>
              <a:gd name="connsiteY19" fmla="*/ 2487072 h 3295954"/>
              <a:gd name="connsiteX20" fmla="*/ 2534974 w 7435970"/>
              <a:gd name="connsiteY20" fmla="*/ 2516808 h 3295954"/>
              <a:gd name="connsiteX21" fmla="*/ 2598165 w 7435970"/>
              <a:gd name="connsiteY21" fmla="*/ 2520525 h 3295954"/>
              <a:gd name="connsiteX22" fmla="*/ 2594448 w 7435970"/>
              <a:gd name="connsiteY22" fmla="*/ 2557696 h 3295954"/>
              <a:gd name="connsiteX23" fmla="*/ 2642769 w 7435970"/>
              <a:gd name="connsiteY23" fmla="*/ 2557696 h 3295954"/>
              <a:gd name="connsiteX24" fmla="*/ 2642769 w 7435970"/>
              <a:gd name="connsiteY24" fmla="*/ 2606018 h 3295954"/>
              <a:gd name="connsiteX25" fmla="*/ 2720828 w 7435970"/>
              <a:gd name="connsiteY25" fmla="*/ 2602301 h 3295954"/>
              <a:gd name="connsiteX26" fmla="*/ 2709887 w 7435970"/>
              <a:gd name="connsiteY26" fmla="*/ 2645924 h 3295954"/>
              <a:gd name="connsiteX27" fmla="*/ 2820839 w 7435970"/>
              <a:gd name="connsiteY27" fmla="*/ 2648309 h 3295954"/>
              <a:gd name="connsiteX28" fmla="*/ 2803586 w 7435970"/>
              <a:gd name="connsiteY28" fmla="*/ 2682814 h 3295954"/>
              <a:gd name="connsiteX29" fmla="*/ 2883748 w 7435970"/>
              <a:gd name="connsiteY29" fmla="*/ 2686391 h 3295954"/>
              <a:gd name="connsiteX30" fmla="*/ 2876174 w 7435970"/>
              <a:gd name="connsiteY30" fmla="*/ 2722089 h 3295954"/>
              <a:gd name="connsiteX31" fmla="*/ 2969872 w 7435970"/>
              <a:gd name="connsiteY31" fmla="*/ 2760311 h 3295954"/>
              <a:gd name="connsiteX32" fmla="*/ 2973589 w 7435970"/>
              <a:gd name="connsiteY32" fmla="*/ 2820837 h 3295954"/>
              <a:gd name="connsiteX33" fmla="*/ 3247110 w 7435970"/>
              <a:gd name="connsiteY33" fmla="*/ 2812211 h 3295954"/>
              <a:gd name="connsiteX34" fmla="*/ 3249634 w 7435970"/>
              <a:gd name="connsiteY34" fmla="*/ 2854150 h 3295954"/>
              <a:gd name="connsiteX35" fmla="*/ 3415921 w 7435970"/>
              <a:gd name="connsiteY35" fmla="*/ 2852818 h 3295954"/>
              <a:gd name="connsiteX36" fmla="*/ 3430648 w 7435970"/>
              <a:gd name="connsiteY36" fmla="*/ 2907102 h 3295954"/>
              <a:gd name="connsiteX37" fmla="*/ 3631721 w 7435970"/>
              <a:gd name="connsiteY37" fmla="*/ 2889848 h 3295954"/>
              <a:gd name="connsiteX38" fmla="*/ 3640348 w 7435970"/>
              <a:gd name="connsiteY38" fmla="*/ 2932980 h 3295954"/>
              <a:gd name="connsiteX39" fmla="*/ 3795623 w 7435970"/>
              <a:gd name="connsiteY39" fmla="*/ 2941607 h 3295954"/>
              <a:gd name="connsiteX40" fmla="*/ 3804249 w 7435970"/>
              <a:gd name="connsiteY40" fmla="*/ 2984738 h 3295954"/>
              <a:gd name="connsiteX41" fmla="*/ 4485737 w 7435970"/>
              <a:gd name="connsiteY41" fmla="*/ 2984739 h 3295954"/>
              <a:gd name="connsiteX42" fmla="*/ 4477110 w 7435970"/>
              <a:gd name="connsiteY42" fmla="*/ 3036498 h 3295954"/>
              <a:gd name="connsiteX43" fmla="*/ 5011948 w 7435970"/>
              <a:gd name="connsiteY43" fmla="*/ 3053750 h 3295954"/>
              <a:gd name="connsiteX44" fmla="*/ 5003322 w 7435970"/>
              <a:gd name="connsiteY44" fmla="*/ 3131388 h 3295954"/>
              <a:gd name="connsiteX45" fmla="*/ 5158597 w 7435970"/>
              <a:gd name="connsiteY45" fmla="*/ 3114135 h 3295954"/>
              <a:gd name="connsiteX46" fmla="*/ 5175850 w 7435970"/>
              <a:gd name="connsiteY46" fmla="*/ 3183146 h 3295954"/>
              <a:gd name="connsiteX47" fmla="*/ 7280695 w 7435970"/>
              <a:gd name="connsiteY47" fmla="*/ 3183147 h 3295954"/>
              <a:gd name="connsiteX48" fmla="*/ 7306574 w 7435970"/>
              <a:gd name="connsiteY48" fmla="*/ 3295291 h 3295954"/>
              <a:gd name="connsiteX49" fmla="*/ 7435970 w 7435970"/>
              <a:gd name="connsiteY49" fmla="*/ 3295291 h 3295954"/>
              <a:gd name="connsiteX0" fmla="*/ 0 w 7435970"/>
              <a:gd name="connsiteY0" fmla="*/ 0 h 3295954"/>
              <a:gd name="connsiteX1" fmla="*/ 1958828 w 7435970"/>
              <a:gd name="connsiteY1" fmla="*/ 2052174 h 3295954"/>
              <a:gd name="connsiteX2" fmla="*/ 1958828 w 7435970"/>
              <a:gd name="connsiteY2" fmla="*/ 2078194 h 3295954"/>
              <a:gd name="connsiteX3" fmla="*/ 1984847 w 7435970"/>
              <a:gd name="connsiteY3" fmla="*/ 2085628 h 3295954"/>
              <a:gd name="connsiteX4" fmla="*/ 1981129 w 7435970"/>
              <a:gd name="connsiteY4" fmla="*/ 2137667 h 3295954"/>
              <a:gd name="connsiteX5" fmla="*/ 2029453 w 7435970"/>
              <a:gd name="connsiteY5" fmla="*/ 2137668 h 3295954"/>
              <a:gd name="connsiteX6" fmla="*/ 2025735 w 7435970"/>
              <a:gd name="connsiteY6" fmla="*/ 2163686 h 3295954"/>
              <a:gd name="connsiteX7" fmla="*/ 2144681 w 7435970"/>
              <a:gd name="connsiteY7" fmla="*/ 2159969 h 3295954"/>
              <a:gd name="connsiteX8" fmla="*/ 2148398 w 7435970"/>
              <a:gd name="connsiteY8" fmla="*/ 2185989 h 3295954"/>
              <a:gd name="connsiteX9" fmla="*/ 2226457 w 7435970"/>
              <a:gd name="connsiteY9" fmla="*/ 2197140 h 3295954"/>
              <a:gd name="connsiteX10" fmla="*/ 2230174 w 7435970"/>
              <a:gd name="connsiteY10" fmla="*/ 2245463 h 3295954"/>
              <a:gd name="connsiteX11" fmla="*/ 2256194 w 7435970"/>
              <a:gd name="connsiteY11" fmla="*/ 2245462 h 3295954"/>
              <a:gd name="connsiteX12" fmla="*/ 2256194 w 7435970"/>
              <a:gd name="connsiteY12" fmla="*/ 2312369 h 3295954"/>
              <a:gd name="connsiteX13" fmla="*/ 2297082 w 7435970"/>
              <a:gd name="connsiteY13" fmla="*/ 2327237 h 3295954"/>
              <a:gd name="connsiteX14" fmla="*/ 2289647 w 7435970"/>
              <a:gd name="connsiteY14" fmla="*/ 2394145 h 3295954"/>
              <a:gd name="connsiteX15" fmla="*/ 2479218 w 7435970"/>
              <a:gd name="connsiteY15" fmla="*/ 2405296 h 3295954"/>
              <a:gd name="connsiteX16" fmla="*/ 2479218 w 7435970"/>
              <a:gd name="connsiteY16" fmla="*/ 2442467 h 3295954"/>
              <a:gd name="connsiteX17" fmla="*/ 2516389 w 7435970"/>
              <a:gd name="connsiteY17" fmla="*/ 2442467 h 3295954"/>
              <a:gd name="connsiteX18" fmla="*/ 2512672 w 7435970"/>
              <a:gd name="connsiteY18" fmla="*/ 2475921 h 3295954"/>
              <a:gd name="connsiteX19" fmla="*/ 2542408 w 7435970"/>
              <a:gd name="connsiteY19" fmla="*/ 2487072 h 3295954"/>
              <a:gd name="connsiteX20" fmla="*/ 2534974 w 7435970"/>
              <a:gd name="connsiteY20" fmla="*/ 2516808 h 3295954"/>
              <a:gd name="connsiteX21" fmla="*/ 2598165 w 7435970"/>
              <a:gd name="connsiteY21" fmla="*/ 2520525 h 3295954"/>
              <a:gd name="connsiteX22" fmla="*/ 2594448 w 7435970"/>
              <a:gd name="connsiteY22" fmla="*/ 2557696 h 3295954"/>
              <a:gd name="connsiteX23" fmla="*/ 2642769 w 7435970"/>
              <a:gd name="connsiteY23" fmla="*/ 2557696 h 3295954"/>
              <a:gd name="connsiteX24" fmla="*/ 2642769 w 7435970"/>
              <a:gd name="connsiteY24" fmla="*/ 2606018 h 3295954"/>
              <a:gd name="connsiteX25" fmla="*/ 2720828 w 7435970"/>
              <a:gd name="connsiteY25" fmla="*/ 2602301 h 3295954"/>
              <a:gd name="connsiteX26" fmla="*/ 2709887 w 7435970"/>
              <a:gd name="connsiteY26" fmla="*/ 2645924 h 3295954"/>
              <a:gd name="connsiteX27" fmla="*/ 2820839 w 7435970"/>
              <a:gd name="connsiteY27" fmla="*/ 2648309 h 3295954"/>
              <a:gd name="connsiteX28" fmla="*/ 2803586 w 7435970"/>
              <a:gd name="connsiteY28" fmla="*/ 2682814 h 3295954"/>
              <a:gd name="connsiteX29" fmla="*/ 2883748 w 7435970"/>
              <a:gd name="connsiteY29" fmla="*/ 2686391 h 3295954"/>
              <a:gd name="connsiteX30" fmla="*/ 2876174 w 7435970"/>
              <a:gd name="connsiteY30" fmla="*/ 2722089 h 3295954"/>
              <a:gd name="connsiteX31" fmla="*/ 2969872 w 7435970"/>
              <a:gd name="connsiteY31" fmla="*/ 2760311 h 3295954"/>
              <a:gd name="connsiteX32" fmla="*/ 2973589 w 7435970"/>
              <a:gd name="connsiteY32" fmla="*/ 2820837 h 3295954"/>
              <a:gd name="connsiteX33" fmla="*/ 3247110 w 7435970"/>
              <a:gd name="connsiteY33" fmla="*/ 2812211 h 3295954"/>
              <a:gd name="connsiteX34" fmla="*/ 3249634 w 7435970"/>
              <a:gd name="connsiteY34" fmla="*/ 2854150 h 3295954"/>
              <a:gd name="connsiteX35" fmla="*/ 3415921 w 7435970"/>
              <a:gd name="connsiteY35" fmla="*/ 2852818 h 3295954"/>
              <a:gd name="connsiteX36" fmla="*/ 3430648 w 7435970"/>
              <a:gd name="connsiteY36" fmla="*/ 2907102 h 3295954"/>
              <a:gd name="connsiteX37" fmla="*/ 3631721 w 7435970"/>
              <a:gd name="connsiteY37" fmla="*/ 2889848 h 3295954"/>
              <a:gd name="connsiteX38" fmla="*/ 3640348 w 7435970"/>
              <a:gd name="connsiteY38" fmla="*/ 2932980 h 3295954"/>
              <a:gd name="connsiteX39" fmla="*/ 3795623 w 7435970"/>
              <a:gd name="connsiteY39" fmla="*/ 2941607 h 3295954"/>
              <a:gd name="connsiteX40" fmla="*/ 3804249 w 7435970"/>
              <a:gd name="connsiteY40" fmla="*/ 2984738 h 3295954"/>
              <a:gd name="connsiteX41" fmla="*/ 4485737 w 7435970"/>
              <a:gd name="connsiteY41" fmla="*/ 2984739 h 3295954"/>
              <a:gd name="connsiteX42" fmla="*/ 4477110 w 7435970"/>
              <a:gd name="connsiteY42" fmla="*/ 3036498 h 3295954"/>
              <a:gd name="connsiteX43" fmla="*/ 5011948 w 7435970"/>
              <a:gd name="connsiteY43" fmla="*/ 3053750 h 3295954"/>
              <a:gd name="connsiteX44" fmla="*/ 5003322 w 7435970"/>
              <a:gd name="connsiteY44" fmla="*/ 3131388 h 3295954"/>
              <a:gd name="connsiteX45" fmla="*/ 5158597 w 7435970"/>
              <a:gd name="connsiteY45" fmla="*/ 3114135 h 3295954"/>
              <a:gd name="connsiteX46" fmla="*/ 5175850 w 7435970"/>
              <a:gd name="connsiteY46" fmla="*/ 3183146 h 3295954"/>
              <a:gd name="connsiteX47" fmla="*/ 7280695 w 7435970"/>
              <a:gd name="connsiteY47" fmla="*/ 3183147 h 3295954"/>
              <a:gd name="connsiteX48" fmla="*/ 7306574 w 7435970"/>
              <a:gd name="connsiteY48" fmla="*/ 3295291 h 3295954"/>
              <a:gd name="connsiteX49" fmla="*/ 7435970 w 7435970"/>
              <a:gd name="connsiteY49" fmla="*/ 3295291 h 3295954"/>
              <a:gd name="connsiteX0" fmla="*/ 0 w 7435970"/>
              <a:gd name="connsiteY0" fmla="*/ 0 h 3295954"/>
              <a:gd name="connsiteX1" fmla="*/ 1880769 w 7435970"/>
              <a:gd name="connsiteY1" fmla="*/ 1970399 h 3295954"/>
              <a:gd name="connsiteX2" fmla="*/ 1958828 w 7435970"/>
              <a:gd name="connsiteY2" fmla="*/ 2052174 h 3295954"/>
              <a:gd name="connsiteX3" fmla="*/ 1958828 w 7435970"/>
              <a:gd name="connsiteY3" fmla="*/ 2078194 h 3295954"/>
              <a:gd name="connsiteX4" fmla="*/ 1984847 w 7435970"/>
              <a:gd name="connsiteY4" fmla="*/ 2085628 h 3295954"/>
              <a:gd name="connsiteX5" fmla="*/ 1981129 w 7435970"/>
              <a:gd name="connsiteY5" fmla="*/ 2137667 h 3295954"/>
              <a:gd name="connsiteX6" fmla="*/ 2029453 w 7435970"/>
              <a:gd name="connsiteY6" fmla="*/ 2137668 h 3295954"/>
              <a:gd name="connsiteX7" fmla="*/ 2025735 w 7435970"/>
              <a:gd name="connsiteY7" fmla="*/ 2163686 h 3295954"/>
              <a:gd name="connsiteX8" fmla="*/ 2144681 w 7435970"/>
              <a:gd name="connsiteY8" fmla="*/ 2159969 h 3295954"/>
              <a:gd name="connsiteX9" fmla="*/ 2148398 w 7435970"/>
              <a:gd name="connsiteY9" fmla="*/ 2185989 h 3295954"/>
              <a:gd name="connsiteX10" fmla="*/ 2226457 w 7435970"/>
              <a:gd name="connsiteY10" fmla="*/ 2197140 h 3295954"/>
              <a:gd name="connsiteX11" fmla="*/ 2230174 w 7435970"/>
              <a:gd name="connsiteY11" fmla="*/ 2245463 h 3295954"/>
              <a:gd name="connsiteX12" fmla="*/ 2256194 w 7435970"/>
              <a:gd name="connsiteY12" fmla="*/ 2245462 h 3295954"/>
              <a:gd name="connsiteX13" fmla="*/ 2256194 w 7435970"/>
              <a:gd name="connsiteY13" fmla="*/ 2312369 h 3295954"/>
              <a:gd name="connsiteX14" fmla="*/ 2297082 w 7435970"/>
              <a:gd name="connsiteY14" fmla="*/ 2327237 h 3295954"/>
              <a:gd name="connsiteX15" fmla="*/ 2289647 w 7435970"/>
              <a:gd name="connsiteY15" fmla="*/ 2394145 h 3295954"/>
              <a:gd name="connsiteX16" fmla="*/ 2479218 w 7435970"/>
              <a:gd name="connsiteY16" fmla="*/ 2405296 h 3295954"/>
              <a:gd name="connsiteX17" fmla="*/ 2479218 w 7435970"/>
              <a:gd name="connsiteY17" fmla="*/ 2442467 h 3295954"/>
              <a:gd name="connsiteX18" fmla="*/ 2516389 w 7435970"/>
              <a:gd name="connsiteY18" fmla="*/ 2442467 h 3295954"/>
              <a:gd name="connsiteX19" fmla="*/ 2512672 w 7435970"/>
              <a:gd name="connsiteY19" fmla="*/ 2475921 h 3295954"/>
              <a:gd name="connsiteX20" fmla="*/ 2542408 w 7435970"/>
              <a:gd name="connsiteY20" fmla="*/ 2487072 h 3295954"/>
              <a:gd name="connsiteX21" fmla="*/ 2534974 w 7435970"/>
              <a:gd name="connsiteY21" fmla="*/ 2516808 h 3295954"/>
              <a:gd name="connsiteX22" fmla="*/ 2598165 w 7435970"/>
              <a:gd name="connsiteY22" fmla="*/ 2520525 h 3295954"/>
              <a:gd name="connsiteX23" fmla="*/ 2594448 w 7435970"/>
              <a:gd name="connsiteY23" fmla="*/ 2557696 h 3295954"/>
              <a:gd name="connsiteX24" fmla="*/ 2642769 w 7435970"/>
              <a:gd name="connsiteY24" fmla="*/ 2557696 h 3295954"/>
              <a:gd name="connsiteX25" fmla="*/ 2642769 w 7435970"/>
              <a:gd name="connsiteY25" fmla="*/ 2606018 h 3295954"/>
              <a:gd name="connsiteX26" fmla="*/ 2720828 w 7435970"/>
              <a:gd name="connsiteY26" fmla="*/ 2602301 h 3295954"/>
              <a:gd name="connsiteX27" fmla="*/ 2709887 w 7435970"/>
              <a:gd name="connsiteY27" fmla="*/ 2645924 h 3295954"/>
              <a:gd name="connsiteX28" fmla="*/ 2820839 w 7435970"/>
              <a:gd name="connsiteY28" fmla="*/ 2648309 h 3295954"/>
              <a:gd name="connsiteX29" fmla="*/ 2803586 w 7435970"/>
              <a:gd name="connsiteY29" fmla="*/ 2682814 h 3295954"/>
              <a:gd name="connsiteX30" fmla="*/ 2883748 w 7435970"/>
              <a:gd name="connsiteY30" fmla="*/ 2686391 h 3295954"/>
              <a:gd name="connsiteX31" fmla="*/ 2876174 w 7435970"/>
              <a:gd name="connsiteY31" fmla="*/ 2722089 h 3295954"/>
              <a:gd name="connsiteX32" fmla="*/ 2969872 w 7435970"/>
              <a:gd name="connsiteY32" fmla="*/ 2760311 h 3295954"/>
              <a:gd name="connsiteX33" fmla="*/ 2973589 w 7435970"/>
              <a:gd name="connsiteY33" fmla="*/ 2820837 h 3295954"/>
              <a:gd name="connsiteX34" fmla="*/ 3247110 w 7435970"/>
              <a:gd name="connsiteY34" fmla="*/ 2812211 h 3295954"/>
              <a:gd name="connsiteX35" fmla="*/ 3249634 w 7435970"/>
              <a:gd name="connsiteY35" fmla="*/ 2854150 h 3295954"/>
              <a:gd name="connsiteX36" fmla="*/ 3415921 w 7435970"/>
              <a:gd name="connsiteY36" fmla="*/ 2852818 h 3295954"/>
              <a:gd name="connsiteX37" fmla="*/ 3430648 w 7435970"/>
              <a:gd name="connsiteY37" fmla="*/ 2907102 h 3295954"/>
              <a:gd name="connsiteX38" fmla="*/ 3631721 w 7435970"/>
              <a:gd name="connsiteY38" fmla="*/ 2889848 h 3295954"/>
              <a:gd name="connsiteX39" fmla="*/ 3640348 w 7435970"/>
              <a:gd name="connsiteY39" fmla="*/ 2932980 h 3295954"/>
              <a:gd name="connsiteX40" fmla="*/ 3795623 w 7435970"/>
              <a:gd name="connsiteY40" fmla="*/ 2941607 h 3295954"/>
              <a:gd name="connsiteX41" fmla="*/ 3804249 w 7435970"/>
              <a:gd name="connsiteY41" fmla="*/ 2984738 h 3295954"/>
              <a:gd name="connsiteX42" fmla="*/ 4485737 w 7435970"/>
              <a:gd name="connsiteY42" fmla="*/ 2984739 h 3295954"/>
              <a:gd name="connsiteX43" fmla="*/ 4477110 w 7435970"/>
              <a:gd name="connsiteY43" fmla="*/ 3036498 h 3295954"/>
              <a:gd name="connsiteX44" fmla="*/ 5011948 w 7435970"/>
              <a:gd name="connsiteY44" fmla="*/ 3053750 h 3295954"/>
              <a:gd name="connsiteX45" fmla="*/ 5003322 w 7435970"/>
              <a:gd name="connsiteY45" fmla="*/ 3131388 h 3295954"/>
              <a:gd name="connsiteX46" fmla="*/ 5158597 w 7435970"/>
              <a:gd name="connsiteY46" fmla="*/ 3114135 h 3295954"/>
              <a:gd name="connsiteX47" fmla="*/ 5175850 w 7435970"/>
              <a:gd name="connsiteY47" fmla="*/ 3183146 h 3295954"/>
              <a:gd name="connsiteX48" fmla="*/ 7280695 w 7435970"/>
              <a:gd name="connsiteY48" fmla="*/ 3183147 h 3295954"/>
              <a:gd name="connsiteX49" fmla="*/ 7306574 w 7435970"/>
              <a:gd name="connsiteY49" fmla="*/ 3295291 h 3295954"/>
              <a:gd name="connsiteX50" fmla="*/ 7435970 w 7435970"/>
              <a:gd name="connsiteY50" fmla="*/ 3295291 h 3295954"/>
              <a:gd name="connsiteX0" fmla="*/ 0 w 7435970"/>
              <a:gd name="connsiteY0" fmla="*/ 0 h 3295954"/>
              <a:gd name="connsiteX1" fmla="*/ 1843598 w 7435970"/>
              <a:gd name="connsiteY1" fmla="*/ 2055892 h 3295954"/>
              <a:gd name="connsiteX2" fmla="*/ 1958828 w 7435970"/>
              <a:gd name="connsiteY2" fmla="*/ 2052174 h 3295954"/>
              <a:gd name="connsiteX3" fmla="*/ 1958828 w 7435970"/>
              <a:gd name="connsiteY3" fmla="*/ 2078194 h 3295954"/>
              <a:gd name="connsiteX4" fmla="*/ 1984847 w 7435970"/>
              <a:gd name="connsiteY4" fmla="*/ 2085628 h 3295954"/>
              <a:gd name="connsiteX5" fmla="*/ 1981129 w 7435970"/>
              <a:gd name="connsiteY5" fmla="*/ 2137667 h 3295954"/>
              <a:gd name="connsiteX6" fmla="*/ 2029453 w 7435970"/>
              <a:gd name="connsiteY6" fmla="*/ 2137668 h 3295954"/>
              <a:gd name="connsiteX7" fmla="*/ 2025735 w 7435970"/>
              <a:gd name="connsiteY7" fmla="*/ 2163686 h 3295954"/>
              <a:gd name="connsiteX8" fmla="*/ 2144681 w 7435970"/>
              <a:gd name="connsiteY8" fmla="*/ 2159969 h 3295954"/>
              <a:gd name="connsiteX9" fmla="*/ 2148398 w 7435970"/>
              <a:gd name="connsiteY9" fmla="*/ 2185989 h 3295954"/>
              <a:gd name="connsiteX10" fmla="*/ 2226457 w 7435970"/>
              <a:gd name="connsiteY10" fmla="*/ 2197140 h 3295954"/>
              <a:gd name="connsiteX11" fmla="*/ 2230174 w 7435970"/>
              <a:gd name="connsiteY11" fmla="*/ 2245463 h 3295954"/>
              <a:gd name="connsiteX12" fmla="*/ 2256194 w 7435970"/>
              <a:gd name="connsiteY12" fmla="*/ 2245462 h 3295954"/>
              <a:gd name="connsiteX13" fmla="*/ 2256194 w 7435970"/>
              <a:gd name="connsiteY13" fmla="*/ 2312369 h 3295954"/>
              <a:gd name="connsiteX14" fmla="*/ 2297082 w 7435970"/>
              <a:gd name="connsiteY14" fmla="*/ 2327237 h 3295954"/>
              <a:gd name="connsiteX15" fmla="*/ 2289647 w 7435970"/>
              <a:gd name="connsiteY15" fmla="*/ 2394145 h 3295954"/>
              <a:gd name="connsiteX16" fmla="*/ 2479218 w 7435970"/>
              <a:gd name="connsiteY16" fmla="*/ 2405296 h 3295954"/>
              <a:gd name="connsiteX17" fmla="*/ 2479218 w 7435970"/>
              <a:gd name="connsiteY17" fmla="*/ 2442467 h 3295954"/>
              <a:gd name="connsiteX18" fmla="*/ 2516389 w 7435970"/>
              <a:gd name="connsiteY18" fmla="*/ 2442467 h 3295954"/>
              <a:gd name="connsiteX19" fmla="*/ 2512672 w 7435970"/>
              <a:gd name="connsiteY19" fmla="*/ 2475921 h 3295954"/>
              <a:gd name="connsiteX20" fmla="*/ 2542408 w 7435970"/>
              <a:gd name="connsiteY20" fmla="*/ 2487072 h 3295954"/>
              <a:gd name="connsiteX21" fmla="*/ 2534974 w 7435970"/>
              <a:gd name="connsiteY21" fmla="*/ 2516808 h 3295954"/>
              <a:gd name="connsiteX22" fmla="*/ 2598165 w 7435970"/>
              <a:gd name="connsiteY22" fmla="*/ 2520525 h 3295954"/>
              <a:gd name="connsiteX23" fmla="*/ 2594448 w 7435970"/>
              <a:gd name="connsiteY23" fmla="*/ 2557696 h 3295954"/>
              <a:gd name="connsiteX24" fmla="*/ 2642769 w 7435970"/>
              <a:gd name="connsiteY24" fmla="*/ 2557696 h 3295954"/>
              <a:gd name="connsiteX25" fmla="*/ 2642769 w 7435970"/>
              <a:gd name="connsiteY25" fmla="*/ 2606018 h 3295954"/>
              <a:gd name="connsiteX26" fmla="*/ 2720828 w 7435970"/>
              <a:gd name="connsiteY26" fmla="*/ 2602301 h 3295954"/>
              <a:gd name="connsiteX27" fmla="*/ 2709887 w 7435970"/>
              <a:gd name="connsiteY27" fmla="*/ 2645924 h 3295954"/>
              <a:gd name="connsiteX28" fmla="*/ 2820839 w 7435970"/>
              <a:gd name="connsiteY28" fmla="*/ 2648309 h 3295954"/>
              <a:gd name="connsiteX29" fmla="*/ 2803586 w 7435970"/>
              <a:gd name="connsiteY29" fmla="*/ 2682814 h 3295954"/>
              <a:gd name="connsiteX30" fmla="*/ 2883748 w 7435970"/>
              <a:gd name="connsiteY30" fmla="*/ 2686391 h 3295954"/>
              <a:gd name="connsiteX31" fmla="*/ 2876174 w 7435970"/>
              <a:gd name="connsiteY31" fmla="*/ 2722089 h 3295954"/>
              <a:gd name="connsiteX32" fmla="*/ 2969872 w 7435970"/>
              <a:gd name="connsiteY32" fmla="*/ 2760311 h 3295954"/>
              <a:gd name="connsiteX33" fmla="*/ 2973589 w 7435970"/>
              <a:gd name="connsiteY33" fmla="*/ 2820837 h 3295954"/>
              <a:gd name="connsiteX34" fmla="*/ 3247110 w 7435970"/>
              <a:gd name="connsiteY34" fmla="*/ 2812211 h 3295954"/>
              <a:gd name="connsiteX35" fmla="*/ 3249634 w 7435970"/>
              <a:gd name="connsiteY35" fmla="*/ 2854150 h 3295954"/>
              <a:gd name="connsiteX36" fmla="*/ 3415921 w 7435970"/>
              <a:gd name="connsiteY36" fmla="*/ 2852818 h 3295954"/>
              <a:gd name="connsiteX37" fmla="*/ 3430648 w 7435970"/>
              <a:gd name="connsiteY37" fmla="*/ 2907102 h 3295954"/>
              <a:gd name="connsiteX38" fmla="*/ 3631721 w 7435970"/>
              <a:gd name="connsiteY38" fmla="*/ 2889848 h 3295954"/>
              <a:gd name="connsiteX39" fmla="*/ 3640348 w 7435970"/>
              <a:gd name="connsiteY39" fmla="*/ 2932980 h 3295954"/>
              <a:gd name="connsiteX40" fmla="*/ 3795623 w 7435970"/>
              <a:gd name="connsiteY40" fmla="*/ 2941607 h 3295954"/>
              <a:gd name="connsiteX41" fmla="*/ 3804249 w 7435970"/>
              <a:gd name="connsiteY41" fmla="*/ 2984738 h 3295954"/>
              <a:gd name="connsiteX42" fmla="*/ 4485737 w 7435970"/>
              <a:gd name="connsiteY42" fmla="*/ 2984739 h 3295954"/>
              <a:gd name="connsiteX43" fmla="*/ 4477110 w 7435970"/>
              <a:gd name="connsiteY43" fmla="*/ 3036498 h 3295954"/>
              <a:gd name="connsiteX44" fmla="*/ 5011948 w 7435970"/>
              <a:gd name="connsiteY44" fmla="*/ 3053750 h 3295954"/>
              <a:gd name="connsiteX45" fmla="*/ 5003322 w 7435970"/>
              <a:gd name="connsiteY45" fmla="*/ 3131388 h 3295954"/>
              <a:gd name="connsiteX46" fmla="*/ 5158597 w 7435970"/>
              <a:gd name="connsiteY46" fmla="*/ 3114135 h 3295954"/>
              <a:gd name="connsiteX47" fmla="*/ 5175850 w 7435970"/>
              <a:gd name="connsiteY47" fmla="*/ 3183146 h 3295954"/>
              <a:gd name="connsiteX48" fmla="*/ 7280695 w 7435970"/>
              <a:gd name="connsiteY48" fmla="*/ 3183147 h 3295954"/>
              <a:gd name="connsiteX49" fmla="*/ 7306574 w 7435970"/>
              <a:gd name="connsiteY49" fmla="*/ 3295291 h 3295954"/>
              <a:gd name="connsiteX50" fmla="*/ 7435970 w 7435970"/>
              <a:gd name="connsiteY50" fmla="*/ 3295291 h 3295954"/>
              <a:gd name="connsiteX0" fmla="*/ 0 w 7435970"/>
              <a:gd name="connsiteY0" fmla="*/ 0 h 3295954"/>
              <a:gd name="connsiteX1" fmla="*/ 1798994 w 7435970"/>
              <a:gd name="connsiteY1" fmla="*/ 2007569 h 3295954"/>
              <a:gd name="connsiteX2" fmla="*/ 1843598 w 7435970"/>
              <a:gd name="connsiteY2" fmla="*/ 2055892 h 3295954"/>
              <a:gd name="connsiteX3" fmla="*/ 1958828 w 7435970"/>
              <a:gd name="connsiteY3" fmla="*/ 2052174 h 3295954"/>
              <a:gd name="connsiteX4" fmla="*/ 1958828 w 7435970"/>
              <a:gd name="connsiteY4" fmla="*/ 2078194 h 3295954"/>
              <a:gd name="connsiteX5" fmla="*/ 1984847 w 7435970"/>
              <a:gd name="connsiteY5" fmla="*/ 2085628 h 3295954"/>
              <a:gd name="connsiteX6" fmla="*/ 1981129 w 7435970"/>
              <a:gd name="connsiteY6" fmla="*/ 2137667 h 3295954"/>
              <a:gd name="connsiteX7" fmla="*/ 2029453 w 7435970"/>
              <a:gd name="connsiteY7" fmla="*/ 2137668 h 3295954"/>
              <a:gd name="connsiteX8" fmla="*/ 2025735 w 7435970"/>
              <a:gd name="connsiteY8" fmla="*/ 2163686 h 3295954"/>
              <a:gd name="connsiteX9" fmla="*/ 2144681 w 7435970"/>
              <a:gd name="connsiteY9" fmla="*/ 2159969 h 3295954"/>
              <a:gd name="connsiteX10" fmla="*/ 2148398 w 7435970"/>
              <a:gd name="connsiteY10" fmla="*/ 2185989 h 3295954"/>
              <a:gd name="connsiteX11" fmla="*/ 2226457 w 7435970"/>
              <a:gd name="connsiteY11" fmla="*/ 2197140 h 3295954"/>
              <a:gd name="connsiteX12" fmla="*/ 2230174 w 7435970"/>
              <a:gd name="connsiteY12" fmla="*/ 2245463 h 3295954"/>
              <a:gd name="connsiteX13" fmla="*/ 2256194 w 7435970"/>
              <a:gd name="connsiteY13" fmla="*/ 2245462 h 3295954"/>
              <a:gd name="connsiteX14" fmla="*/ 2256194 w 7435970"/>
              <a:gd name="connsiteY14" fmla="*/ 2312369 h 3295954"/>
              <a:gd name="connsiteX15" fmla="*/ 2297082 w 7435970"/>
              <a:gd name="connsiteY15" fmla="*/ 2327237 h 3295954"/>
              <a:gd name="connsiteX16" fmla="*/ 2289647 w 7435970"/>
              <a:gd name="connsiteY16" fmla="*/ 2394145 h 3295954"/>
              <a:gd name="connsiteX17" fmla="*/ 2479218 w 7435970"/>
              <a:gd name="connsiteY17" fmla="*/ 2405296 h 3295954"/>
              <a:gd name="connsiteX18" fmla="*/ 2479218 w 7435970"/>
              <a:gd name="connsiteY18" fmla="*/ 2442467 h 3295954"/>
              <a:gd name="connsiteX19" fmla="*/ 2516389 w 7435970"/>
              <a:gd name="connsiteY19" fmla="*/ 2442467 h 3295954"/>
              <a:gd name="connsiteX20" fmla="*/ 2512672 w 7435970"/>
              <a:gd name="connsiteY20" fmla="*/ 2475921 h 3295954"/>
              <a:gd name="connsiteX21" fmla="*/ 2542408 w 7435970"/>
              <a:gd name="connsiteY21" fmla="*/ 2487072 h 3295954"/>
              <a:gd name="connsiteX22" fmla="*/ 2534974 w 7435970"/>
              <a:gd name="connsiteY22" fmla="*/ 2516808 h 3295954"/>
              <a:gd name="connsiteX23" fmla="*/ 2598165 w 7435970"/>
              <a:gd name="connsiteY23" fmla="*/ 2520525 h 3295954"/>
              <a:gd name="connsiteX24" fmla="*/ 2594448 w 7435970"/>
              <a:gd name="connsiteY24" fmla="*/ 2557696 h 3295954"/>
              <a:gd name="connsiteX25" fmla="*/ 2642769 w 7435970"/>
              <a:gd name="connsiteY25" fmla="*/ 2557696 h 3295954"/>
              <a:gd name="connsiteX26" fmla="*/ 2642769 w 7435970"/>
              <a:gd name="connsiteY26" fmla="*/ 2606018 h 3295954"/>
              <a:gd name="connsiteX27" fmla="*/ 2720828 w 7435970"/>
              <a:gd name="connsiteY27" fmla="*/ 2602301 h 3295954"/>
              <a:gd name="connsiteX28" fmla="*/ 2709887 w 7435970"/>
              <a:gd name="connsiteY28" fmla="*/ 2645924 h 3295954"/>
              <a:gd name="connsiteX29" fmla="*/ 2820839 w 7435970"/>
              <a:gd name="connsiteY29" fmla="*/ 2648309 h 3295954"/>
              <a:gd name="connsiteX30" fmla="*/ 2803586 w 7435970"/>
              <a:gd name="connsiteY30" fmla="*/ 2682814 h 3295954"/>
              <a:gd name="connsiteX31" fmla="*/ 2883748 w 7435970"/>
              <a:gd name="connsiteY31" fmla="*/ 2686391 h 3295954"/>
              <a:gd name="connsiteX32" fmla="*/ 2876174 w 7435970"/>
              <a:gd name="connsiteY32" fmla="*/ 2722089 h 3295954"/>
              <a:gd name="connsiteX33" fmla="*/ 2969872 w 7435970"/>
              <a:gd name="connsiteY33" fmla="*/ 2760311 h 3295954"/>
              <a:gd name="connsiteX34" fmla="*/ 2973589 w 7435970"/>
              <a:gd name="connsiteY34" fmla="*/ 2820837 h 3295954"/>
              <a:gd name="connsiteX35" fmla="*/ 3247110 w 7435970"/>
              <a:gd name="connsiteY35" fmla="*/ 2812211 h 3295954"/>
              <a:gd name="connsiteX36" fmla="*/ 3249634 w 7435970"/>
              <a:gd name="connsiteY36" fmla="*/ 2854150 h 3295954"/>
              <a:gd name="connsiteX37" fmla="*/ 3415921 w 7435970"/>
              <a:gd name="connsiteY37" fmla="*/ 2852818 h 3295954"/>
              <a:gd name="connsiteX38" fmla="*/ 3430648 w 7435970"/>
              <a:gd name="connsiteY38" fmla="*/ 2907102 h 3295954"/>
              <a:gd name="connsiteX39" fmla="*/ 3631721 w 7435970"/>
              <a:gd name="connsiteY39" fmla="*/ 2889848 h 3295954"/>
              <a:gd name="connsiteX40" fmla="*/ 3640348 w 7435970"/>
              <a:gd name="connsiteY40" fmla="*/ 2932980 h 3295954"/>
              <a:gd name="connsiteX41" fmla="*/ 3795623 w 7435970"/>
              <a:gd name="connsiteY41" fmla="*/ 2941607 h 3295954"/>
              <a:gd name="connsiteX42" fmla="*/ 3804249 w 7435970"/>
              <a:gd name="connsiteY42" fmla="*/ 2984738 h 3295954"/>
              <a:gd name="connsiteX43" fmla="*/ 4485737 w 7435970"/>
              <a:gd name="connsiteY43" fmla="*/ 2984739 h 3295954"/>
              <a:gd name="connsiteX44" fmla="*/ 4477110 w 7435970"/>
              <a:gd name="connsiteY44" fmla="*/ 3036498 h 3295954"/>
              <a:gd name="connsiteX45" fmla="*/ 5011948 w 7435970"/>
              <a:gd name="connsiteY45" fmla="*/ 3053750 h 3295954"/>
              <a:gd name="connsiteX46" fmla="*/ 5003322 w 7435970"/>
              <a:gd name="connsiteY46" fmla="*/ 3131388 h 3295954"/>
              <a:gd name="connsiteX47" fmla="*/ 5158597 w 7435970"/>
              <a:gd name="connsiteY47" fmla="*/ 3114135 h 3295954"/>
              <a:gd name="connsiteX48" fmla="*/ 5175850 w 7435970"/>
              <a:gd name="connsiteY48" fmla="*/ 3183146 h 3295954"/>
              <a:gd name="connsiteX49" fmla="*/ 7280695 w 7435970"/>
              <a:gd name="connsiteY49" fmla="*/ 3183147 h 3295954"/>
              <a:gd name="connsiteX50" fmla="*/ 7306574 w 7435970"/>
              <a:gd name="connsiteY50" fmla="*/ 3295291 h 3295954"/>
              <a:gd name="connsiteX51" fmla="*/ 7435970 w 7435970"/>
              <a:gd name="connsiteY51" fmla="*/ 3295291 h 3295954"/>
              <a:gd name="connsiteX0" fmla="*/ 0 w 7435970"/>
              <a:gd name="connsiteY0" fmla="*/ 0 h 3295954"/>
              <a:gd name="connsiteX1" fmla="*/ 1839881 w 7435970"/>
              <a:gd name="connsiteY1" fmla="*/ 2007569 h 3295954"/>
              <a:gd name="connsiteX2" fmla="*/ 1843598 w 7435970"/>
              <a:gd name="connsiteY2" fmla="*/ 2055892 h 3295954"/>
              <a:gd name="connsiteX3" fmla="*/ 1958828 w 7435970"/>
              <a:gd name="connsiteY3" fmla="*/ 2052174 h 3295954"/>
              <a:gd name="connsiteX4" fmla="*/ 1958828 w 7435970"/>
              <a:gd name="connsiteY4" fmla="*/ 2078194 h 3295954"/>
              <a:gd name="connsiteX5" fmla="*/ 1984847 w 7435970"/>
              <a:gd name="connsiteY5" fmla="*/ 2085628 h 3295954"/>
              <a:gd name="connsiteX6" fmla="*/ 1981129 w 7435970"/>
              <a:gd name="connsiteY6" fmla="*/ 2137667 h 3295954"/>
              <a:gd name="connsiteX7" fmla="*/ 2029453 w 7435970"/>
              <a:gd name="connsiteY7" fmla="*/ 2137668 h 3295954"/>
              <a:gd name="connsiteX8" fmla="*/ 2025735 w 7435970"/>
              <a:gd name="connsiteY8" fmla="*/ 2163686 h 3295954"/>
              <a:gd name="connsiteX9" fmla="*/ 2144681 w 7435970"/>
              <a:gd name="connsiteY9" fmla="*/ 2159969 h 3295954"/>
              <a:gd name="connsiteX10" fmla="*/ 2148398 w 7435970"/>
              <a:gd name="connsiteY10" fmla="*/ 2185989 h 3295954"/>
              <a:gd name="connsiteX11" fmla="*/ 2226457 w 7435970"/>
              <a:gd name="connsiteY11" fmla="*/ 2197140 h 3295954"/>
              <a:gd name="connsiteX12" fmla="*/ 2230174 w 7435970"/>
              <a:gd name="connsiteY12" fmla="*/ 2245463 h 3295954"/>
              <a:gd name="connsiteX13" fmla="*/ 2256194 w 7435970"/>
              <a:gd name="connsiteY13" fmla="*/ 2245462 h 3295954"/>
              <a:gd name="connsiteX14" fmla="*/ 2256194 w 7435970"/>
              <a:gd name="connsiteY14" fmla="*/ 2312369 h 3295954"/>
              <a:gd name="connsiteX15" fmla="*/ 2297082 w 7435970"/>
              <a:gd name="connsiteY15" fmla="*/ 2327237 h 3295954"/>
              <a:gd name="connsiteX16" fmla="*/ 2289647 w 7435970"/>
              <a:gd name="connsiteY16" fmla="*/ 2394145 h 3295954"/>
              <a:gd name="connsiteX17" fmla="*/ 2479218 w 7435970"/>
              <a:gd name="connsiteY17" fmla="*/ 2405296 h 3295954"/>
              <a:gd name="connsiteX18" fmla="*/ 2479218 w 7435970"/>
              <a:gd name="connsiteY18" fmla="*/ 2442467 h 3295954"/>
              <a:gd name="connsiteX19" fmla="*/ 2516389 w 7435970"/>
              <a:gd name="connsiteY19" fmla="*/ 2442467 h 3295954"/>
              <a:gd name="connsiteX20" fmla="*/ 2512672 w 7435970"/>
              <a:gd name="connsiteY20" fmla="*/ 2475921 h 3295954"/>
              <a:gd name="connsiteX21" fmla="*/ 2542408 w 7435970"/>
              <a:gd name="connsiteY21" fmla="*/ 2487072 h 3295954"/>
              <a:gd name="connsiteX22" fmla="*/ 2534974 w 7435970"/>
              <a:gd name="connsiteY22" fmla="*/ 2516808 h 3295954"/>
              <a:gd name="connsiteX23" fmla="*/ 2598165 w 7435970"/>
              <a:gd name="connsiteY23" fmla="*/ 2520525 h 3295954"/>
              <a:gd name="connsiteX24" fmla="*/ 2594448 w 7435970"/>
              <a:gd name="connsiteY24" fmla="*/ 2557696 h 3295954"/>
              <a:gd name="connsiteX25" fmla="*/ 2642769 w 7435970"/>
              <a:gd name="connsiteY25" fmla="*/ 2557696 h 3295954"/>
              <a:gd name="connsiteX26" fmla="*/ 2642769 w 7435970"/>
              <a:gd name="connsiteY26" fmla="*/ 2606018 h 3295954"/>
              <a:gd name="connsiteX27" fmla="*/ 2720828 w 7435970"/>
              <a:gd name="connsiteY27" fmla="*/ 2602301 h 3295954"/>
              <a:gd name="connsiteX28" fmla="*/ 2709887 w 7435970"/>
              <a:gd name="connsiteY28" fmla="*/ 2645924 h 3295954"/>
              <a:gd name="connsiteX29" fmla="*/ 2820839 w 7435970"/>
              <a:gd name="connsiteY29" fmla="*/ 2648309 h 3295954"/>
              <a:gd name="connsiteX30" fmla="*/ 2803586 w 7435970"/>
              <a:gd name="connsiteY30" fmla="*/ 2682814 h 3295954"/>
              <a:gd name="connsiteX31" fmla="*/ 2883748 w 7435970"/>
              <a:gd name="connsiteY31" fmla="*/ 2686391 h 3295954"/>
              <a:gd name="connsiteX32" fmla="*/ 2876174 w 7435970"/>
              <a:gd name="connsiteY32" fmla="*/ 2722089 h 3295954"/>
              <a:gd name="connsiteX33" fmla="*/ 2969872 w 7435970"/>
              <a:gd name="connsiteY33" fmla="*/ 2760311 h 3295954"/>
              <a:gd name="connsiteX34" fmla="*/ 2973589 w 7435970"/>
              <a:gd name="connsiteY34" fmla="*/ 2820837 h 3295954"/>
              <a:gd name="connsiteX35" fmla="*/ 3247110 w 7435970"/>
              <a:gd name="connsiteY35" fmla="*/ 2812211 h 3295954"/>
              <a:gd name="connsiteX36" fmla="*/ 3249634 w 7435970"/>
              <a:gd name="connsiteY36" fmla="*/ 2854150 h 3295954"/>
              <a:gd name="connsiteX37" fmla="*/ 3415921 w 7435970"/>
              <a:gd name="connsiteY37" fmla="*/ 2852818 h 3295954"/>
              <a:gd name="connsiteX38" fmla="*/ 3430648 w 7435970"/>
              <a:gd name="connsiteY38" fmla="*/ 2907102 h 3295954"/>
              <a:gd name="connsiteX39" fmla="*/ 3631721 w 7435970"/>
              <a:gd name="connsiteY39" fmla="*/ 2889848 h 3295954"/>
              <a:gd name="connsiteX40" fmla="*/ 3640348 w 7435970"/>
              <a:gd name="connsiteY40" fmla="*/ 2932980 h 3295954"/>
              <a:gd name="connsiteX41" fmla="*/ 3795623 w 7435970"/>
              <a:gd name="connsiteY41" fmla="*/ 2941607 h 3295954"/>
              <a:gd name="connsiteX42" fmla="*/ 3804249 w 7435970"/>
              <a:gd name="connsiteY42" fmla="*/ 2984738 h 3295954"/>
              <a:gd name="connsiteX43" fmla="*/ 4485737 w 7435970"/>
              <a:gd name="connsiteY43" fmla="*/ 2984739 h 3295954"/>
              <a:gd name="connsiteX44" fmla="*/ 4477110 w 7435970"/>
              <a:gd name="connsiteY44" fmla="*/ 3036498 h 3295954"/>
              <a:gd name="connsiteX45" fmla="*/ 5011948 w 7435970"/>
              <a:gd name="connsiteY45" fmla="*/ 3053750 h 3295954"/>
              <a:gd name="connsiteX46" fmla="*/ 5003322 w 7435970"/>
              <a:gd name="connsiteY46" fmla="*/ 3131388 h 3295954"/>
              <a:gd name="connsiteX47" fmla="*/ 5158597 w 7435970"/>
              <a:gd name="connsiteY47" fmla="*/ 3114135 h 3295954"/>
              <a:gd name="connsiteX48" fmla="*/ 5175850 w 7435970"/>
              <a:gd name="connsiteY48" fmla="*/ 3183146 h 3295954"/>
              <a:gd name="connsiteX49" fmla="*/ 7280695 w 7435970"/>
              <a:gd name="connsiteY49" fmla="*/ 3183147 h 3295954"/>
              <a:gd name="connsiteX50" fmla="*/ 7306574 w 7435970"/>
              <a:gd name="connsiteY50" fmla="*/ 3295291 h 3295954"/>
              <a:gd name="connsiteX51" fmla="*/ 7435970 w 7435970"/>
              <a:gd name="connsiteY51" fmla="*/ 3295291 h 3295954"/>
              <a:gd name="connsiteX0" fmla="*/ 0 w 7435970"/>
              <a:gd name="connsiteY0" fmla="*/ 0 h 3295954"/>
              <a:gd name="connsiteX1" fmla="*/ 1798994 w 7435970"/>
              <a:gd name="connsiteY1" fmla="*/ 1962964 h 3295954"/>
              <a:gd name="connsiteX2" fmla="*/ 1839881 w 7435970"/>
              <a:gd name="connsiteY2" fmla="*/ 2007569 h 3295954"/>
              <a:gd name="connsiteX3" fmla="*/ 1843598 w 7435970"/>
              <a:gd name="connsiteY3" fmla="*/ 2055892 h 3295954"/>
              <a:gd name="connsiteX4" fmla="*/ 1958828 w 7435970"/>
              <a:gd name="connsiteY4" fmla="*/ 2052174 h 3295954"/>
              <a:gd name="connsiteX5" fmla="*/ 1958828 w 7435970"/>
              <a:gd name="connsiteY5" fmla="*/ 2078194 h 3295954"/>
              <a:gd name="connsiteX6" fmla="*/ 1984847 w 7435970"/>
              <a:gd name="connsiteY6" fmla="*/ 2085628 h 3295954"/>
              <a:gd name="connsiteX7" fmla="*/ 1981129 w 7435970"/>
              <a:gd name="connsiteY7" fmla="*/ 2137667 h 3295954"/>
              <a:gd name="connsiteX8" fmla="*/ 2029453 w 7435970"/>
              <a:gd name="connsiteY8" fmla="*/ 2137668 h 3295954"/>
              <a:gd name="connsiteX9" fmla="*/ 2025735 w 7435970"/>
              <a:gd name="connsiteY9" fmla="*/ 2163686 h 3295954"/>
              <a:gd name="connsiteX10" fmla="*/ 2144681 w 7435970"/>
              <a:gd name="connsiteY10" fmla="*/ 2159969 h 3295954"/>
              <a:gd name="connsiteX11" fmla="*/ 2148398 w 7435970"/>
              <a:gd name="connsiteY11" fmla="*/ 2185989 h 3295954"/>
              <a:gd name="connsiteX12" fmla="*/ 2226457 w 7435970"/>
              <a:gd name="connsiteY12" fmla="*/ 2197140 h 3295954"/>
              <a:gd name="connsiteX13" fmla="*/ 2230174 w 7435970"/>
              <a:gd name="connsiteY13" fmla="*/ 2245463 h 3295954"/>
              <a:gd name="connsiteX14" fmla="*/ 2256194 w 7435970"/>
              <a:gd name="connsiteY14" fmla="*/ 2245462 h 3295954"/>
              <a:gd name="connsiteX15" fmla="*/ 2256194 w 7435970"/>
              <a:gd name="connsiteY15" fmla="*/ 2312369 h 3295954"/>
              <a:gd name="connsiteX16" fmla="*/ 2297082 w 7435970"/>
              <a:gd name="connsiteY16" fmla="*/ 2327237 h 3295954"/>
              <a:gd name="connsiteX17" fmla="*/ 2289647 w 7435970"/>
              <a:gd name="connsiteY17" fmla="*/ 2394145 h 3295954"/>
              <a:gd name="connsiteX18" fmla="*/ 2479218 w 7435970"/>
              <a:gd name="connsiteY18" fmla="*/ 2405296 h 3295954"/>
              <a:gd name="connsiteX19" fmla="*/ 2479218 w 7435970"/>
              <a:gd name="connsiteY19" fmla="*/ 2442467 h 3295954"/>
              <a:gd name="connsiteX20" fmla="*/ 2516389 w 7435970"/>
              <a:gd name="connsiteY20" fmla="*/ 2442467 h 3295954"/>
              <a:gd name="connsiteX21" fmla="*/ 2512672 w 7435970"/>
              <a:gd name="connsiteY21" fmla="*/ 2475921 h 3295954"/>
              <a:gd name="connsiteX22" fmla="*/ 2542408 w 7435970"/>
              <a:gd name="connsiteY22" fmla="*/ 2487072 h 3295954"/>
              <a:gd name="connsiteX23" fmla="*/ 2534974 w 7435970"/>
              <a:gd name="connsiteY23" fmla="*/ 2516808 h 3295954"/>
              <a:gd name="connsiteX24" fmla="*/ 2598165 w 7435970"/>
              <a:gd name="connsiteY24" fmla="*/ 2520525 h 3295954"/>
              <a:gd name="connsiteX25" fmla="*/ 2594448 w 7435970"/>
              <a:gd name="connsiteY25" fmla="*/ 2557696 h 3295954"/>
              <a:gd name="connsiteX26" fmla="*/ 2642769 w 7435970"/>
              <a:gd name="connsiteY26" fmla="*/ 2557696 h 3295954"/>
              <a:gd name="connsiteX27" fmla="*/ 2642769 w 7435970"/>
              <a:gd name="connsiteY27" fmla="*/ 2606018 h 3295954"/>
              <a:gd name="connsiteX28" fmla="*/ 2720828 w 7435970"/>
              <a:gd name="connsiteY28" fmla="*/ 2602301 h 3295954"/>
              <a:gd name="connsiteX29" fmla="*/ 2709887 w 7435970"/>
              <a:gd name="connsiteY29" fmla="*/ 2645924 h 3295954"/>
              <a:gd name="connsiteX30" fmla="*/ 2820839 w 7435970"/>
              <a:gd name="connsiteY30" fmla="*/ 2648309 h 3295954"/>
              <a:gd name="connsiteX31" fmla="*/ 2803586 w 7435970"/>
              <a:gd name="connsiteY31" fmla="*/ 2682814 h 3295954"/>
              <a:gd name="connsiteX32" fmla="*/ 2883748 w 7435970"/>
              <a:gd name="connsiteY32" fmla="*/ 2686391 h 3295954"/>
              <a:gd name="connsiteX33" fmla="*/ 2876174 w 7435970"/>
              <a:gd name="connsiteY33" fmla="*/ 2722089 h 3295954"/>
              <a:gd name="connsiteX34" fmla="*/ 2969872 w 7435970"/>
              <a:gd name="connsiteY34" fmla="*/ 2760311 h 3295954"/>
              <a:gd name="connsiteX35" fmla="*/ 2973589 w 7435970"/>
              <a:gd name="connsiteY35" fmla="*/ 2820837 h 3295954"/>
              <a:gd name="connsiteX36" fmla="*/ 3247110 w 7435970"/>
              <a:gd name="connsiteY36" fmla="*/ 2812211 h 3295954"/>
              <a:gd name="connsiteX37" fmla="*/ 3249634 w 7435970"/>
              <a:gd name="connsiteY37" fmla="*/ 2854150 h 3295954"/>
              <a:gd name="connsiteX38" fmla="*/ 3415921 w 7435970"/>
              <a:gd name="connsiteY38" fmla="*/ 2852818 h 3295954"/>
              <a:gd name="connsiteX39" fmla="*/ 3430648 w 7435970"/>
              <a:gd name="connsiteY39" fmla="*/ 2907102 h 3295954"/>
              <a:gd name="connsiteX40" fmla="*/ 3631721 w 7435970"/>
              <a:gd name="connsiteY40" fmla="*/ 2889848 h 3295954"/>
              <a:gd name="connsiteX41" fmla="*/ 3640348 w 7435970"/>
              <a:gd name="connsiteY41" fmla="*/ 2932980 h 3295954"/>
              <a:gd name="connsiteX42" fmla="*/ 3795623 w 7435970"/>
              <a:gd name="connsiteY42" fmla="*/ 2941607 h 3295954"/>
              <a:gd name="connsiteX43" fmla="*/ 3804249 w 7435970"/>
              <a:gd name="connsiteY43" fmla="*/ 2984738 h 3295954"/>
              <a:gd name="connsiteX44" fmla="*/ 4485737 w 7435970"/>
              <a:gd name="connsiteY44" fmla="*/ 2984739 h 3295954"/>
              <a:gd name="connsiteX45" fmla="*/ 4477110 w 7435970"/>
              <a:gd name="connsiteY45" fmla="*/ 3036498 h 3295954"/>
              <a:gd name="connsiteX46" fmla="*/ 5011948 w 7435970"/>
              <a:gd name="connsiteY46" fmla="*/ 3053750 h 3295954"/>
              <a:gd name="connsiteX47" fmla="*/ 5003322 w 7435970"/>
              <a:gd name="connsiteY47" fmla="*/ 3131388 h 3295954"/>
              <a:gd name="connsiteX48" fmla="*/ 5158597 w 7435970"/>
              <a:gd name="connsiteY48" fmla="*/ 3114135 h 3295954"/>
              <a:gd name="connsiteX49" fmla="*/ 5175850 w 7435970"/>
              <a:gd name="connsiteY49" fmla="*/ 3183146 h 3295954"/>
              <a:gd name="connsiteX50" fmla="*/ 7280695 w 7435970"/>
              <a:gd name="connsiteY50" fmla="*/ 3183147 h 3295954"/>
              <a:gd name="connsiteX51" fmla="*/ 7306574 w 7435970"/>
              <a:gd name="connsiteY51" fmla="*/ 3295291 h 3295954"/>
              <a:gd name="connsiteX52" fmla="*/ 7435970 w 7435970"/>
              <a:gd name="connsiteY52" fmla="*/ 3295291 h 3295954"/>
              <a:gd name="connsiteX0" fmla="*/ 0 w 7435970"/>
              <a:gd name="connsiteY0" fmla="*/ 0 h 3295954"/>
              <a:gd name="connsiteX1" fmla="*/ 1795276 w 7435970"/>
              <a:gd name="connsiteY1" fmla="*/ 2015003 h 3295954"/>
              <a:gd name="connsiteX2" fmla="*/ 1839881 w 7435970"/>
              <a:gd name="connsiteY2" fmla="*/ 2007569 h 3295954"/>
              <a:gd name="connsiteX3" fmla="*/ 1843598 w 7435970"/>
              <a:gd name="connsiteY3" fmla="*/ 2055892 h 3295954"/>
              <a:gd name="connsiteX4" fmla="*/ 1958828 w 7435970"/>
              <a:gd name="connsiteY4" fmla="*/ 2052174 h 3295954"/>
              <a:gd name="connsiteX5" fmla="*/ 1958828 w 7435970"/>
              <a:gd name="connsiteY5" fmla="*/ 2078194 h 3295954"/>
              <a:gd name="connsiteX6" fmla="*/ 1984847 w 7435970"/>
              <a:gd name="connsiteY6" fmla="*/ 2085628 h 3295954"/>
              <a:gd name="connsiteX7" fmla="*/ 1981129 w 7435970"/>
              <a:gd name="connsiteY7" fmla="*/ 2137667 h 3295954"/>
              <a:gd name="connsiteX8" fmla="*/ 2029453 w 7435970"/>
              <a:gd name="connsiteY8" fmla="*/ 2137668 h 3295954"/>
              <a:gd name="connsiteX9" fmla="*/ 2025735 w 7435970"/>
              <a:gd name="connsiteY9" fmla="*/ 2163686 h 3295954"/>
              <a:gd name="connsiteX10" fmla="*/ 2144681 w 7435970"/>
              <a:gd name="connsiteY10" fmla="*/ 2159969 h 3295954"/>
              <a:gd name="connsiteX11" fmla="*/ 2148398 w 7435970"/>
              <a:gd name="connsiteY11" fmla="*/ 2185989 h 3295954"/>
              <a:gd name="connsiteX12" fmla="*/ 2226457 w 7435970"/>
              <a:gd name="connsiteY12" fmla="*/ 2197140 h 3295954"/>
              <a:gd name="connsiteX13" fmla="*/ 2230174 w 7435970"/>
              <a:gd name="connsiteY13" fmla="*/ 2245463 h 3295954"/>
              <a:gd name="connsiteX14" fmla="*/ 2256194 w 7435970"/>
              <a:gd name="connsiteY14" fmla="*/ 2245462 h 3295954"/>
              <a:gd name="connsiteX15" fmla="*/ 2256194 w 7435970"/>
              <a:gd name="connsiteY15" fmla="*/ 2312369 h 3295954"/>
              <a:gd name="connsiteX16" fmla="*/ 2297082 w 7435970"/>
              <a:gd name="connsiteY16" fmla="*/ 2327237 h 3295954"/>
              <a:gd name="connsiteX17" fmla="*/ 2289647 w 7435970"/>
              <a:gd name="connsiteY17" fmla="*/ 2394145 h 3295954"/>
              <a:gd name="connsiteX18" fmla="*/ 2479218 w 7435970"/>
              <a:gd name="connsiteY18" fmla="*/ 2405296 h 3295954"/>
              <a:gd name="connsiteX19" fmla="*/ 2479218 w 7435970"/>
              <a:gd name="connsiteY19" fmla="*/ 2442467 h 3295954"/>
              <a:gd name="connsiteX20" fmla="*/ 2516389 w 7435970"/>
              <a:gd name="connsiteY20" fmla="*/ 2442467 h 3295954"/>
              <a:gd name="connsiteX21" fmla="*/ 2512672 w 7435970"/>
              <a:gd name="connsiteY21" fmla="*/ 2475921 h 3295954"/>
              <a:gd name="connsiteX22" fmla="*/ 2542408 w 7435970"/>
              <a:gd name="connsiteY22" fmla="*/ 2487072 h 3295954"/>
              <a:gd name="connsiteX23" fmla="*/ 2534974 w 7435970"/>
              <a:gd name="connsiteY23" fmla="*/ 2516808 h 3295954"/>
              <a:gd name="connsiteX24" fmla="*/ 2598165 w 7435970"/>
              <a:gd name="connsiteY24" fmla="*/ 2520525 h 3295954"/>
              <a:gd name="connsiteX25" fmla="*/ 2594448 w 7435970"/>
              <a:gd name="connsiteY25" fmla="*/ 2557696 h 3295954"/>
              <a:gd name="connsiteX26" fmla="*/ 2642769 w 7435970"/>
              <a:gd name="connsiteY26" fmla="*/ 2557696 h 3295954"/>
              <a:gd name="connsiteX27" fmla="*/ 2642769 w 7435970"/>
              <a:gd name="connsiteY27" fmla="*/ 2606018 h 3295954"/>
              <a:gd name="connsiteX28" fmla="*/ 2720828 w 7435970"/>
              <a:gd name="connsiteY28" fmla="*/ 2602301 h 3295954"/>
              <a:gd name="connsiteX29" fmla="*/ 2709887 w 7435970"/>
              <a:gd name="connsiteY29" fmla="*/ 2645924 h 3295954"/>
              <a:gd name="connsiteX30" fmla="*/ 2820839 w 7435970"/>
              <a:gd name="connsiteY30" fmla="*/ 2648309 h 3295954"/>
              <a:gd name="connsiteX31" fmla="*/ 2803586 w 7435970"/>
              <a:gd name="connsiteY31" fmla="*/ 2682814 h 3295954"/>
              <a:gd name="connsiteX32" fmla="*/ 2883748 w 7435970"/>
              <a:gd name="connsiteY32" fmla="*/ 2686391 h 3295954"/>
              <a:gd name="connsiteX33" fmla="*/ 2876174 w 7435970"/>
              <a:gd name="connsiteY33" fmla="*/ 2722089 h 3295954"/>
              <a:gd name="connsiteX34" fmla="*/ 2969872 w 7435970"/>
              <a:gd name="connsiteY34" fmla="*/ 2760311 h 3295954"/>
              <a:gd name="connsiteX35" fmla="*/ 2973589 w 7435970"/>
              <a:gd name="connsiteY35" fmla="*/ 2820837 h 3295954"/>
              <a:gd name="connsiteX36" fmla="*/ 3247110 w 7435970"/>
              <a:gd name="connsiteY36" fmla="*/ 2812211 h 3295954"/>
              <a:gd name="connsiteX37" fmla="*/ 3249634 w 7435970"/>
              <a:gd name="connsiteY37" fmla="*/ 2854150 h 3295954"/>
              <a:gd name="connsiteX38" fmla="*/ 3415921 w 7435970"/>
              <a:gd name="connsiteY38" fmla="*/ 2852818 h 3295954"/>
              <a:gd name="connsiteX39" fmla="*/ 3430648 w 7435970"/>
              <a:gd name="connsiteY39" fmla="*/ 2907102 h 3295954"/>
              <a:gd name="connsiteX40" fmla="*/ 3631721 w 7435970"/>
              <a:gd name="connsiteY40" fmla="*/ 2889848 h 3295954"/>
              <a:gd name="connsiteX41" fmla="*/ 3640348 w 7435970"/>
              <a:gd name="connsiteY41" fmla="*/ 2932980 h 3295954"/>
              <a:gd name="connsiteX42" fmla="*/ 3795623 w 7435970"/>
              <a:gd name="connsiteY42" fmla="*/ 2941607 h 3295954"/>
              <a:gd name="connsiteX43" fmla="*/ 3804249 w 7435970"/>
              <a:gd name="connsiteY43" fmla="*/ 2984738 h 3295954"/>
              <a:gd name="connsiteX44" fmla="*/ 4485737 w 7435970"/>
              <a:gd name="connsiteY44" fmla="*/ 2984739 h 3295954"/>
              <a:gd name="connsiteX45" fmla="*/ 4477110 w 7435970"/>
              <a:gd name="connsiteY45" fmla="*/ 3036498 h 3295954"/>
              <a:gd name="connsiteX46" fmla="*/ 5011948 w 7435970"/>
              <a:gd name="connsiteY46" fmla="*/ 3053750 h 3295954"/>
              <a:gd name="connsiteX47" fmla="*/ 5003322 w 7435970"/>
              <a:gd name="connsiteY47" fmla="*/ 3131388 h 3295954"/>
              <a:gd name="connsiteX48" fmla="*/ 5158597 w 7435970"/>
              <a:gd name="connsiteY48" fmla="*/ 3114135 h 3295954"/>
              <a:gd name="connsiteX49" fmla="*/ 5175850 w 7435970"/>
              <a:gd name="connsiteY49" fmla="*/ 3183146 h 3295954"/>
              <a:gd name="connsiteX50" fmla="*/ 7280695 w 7435970"/>
              <a:gd name="connsiteY50" fmla="*/ 3183147 h 3295954"/>
              <a:gd name="connsiteX51" fmla="*/ 7306574 w 7435970"/>
              <a:gd name="connsiteY51" fmla="*/ 3295291 h 3295954"/>
              <a:gd name="connsiteX52" fmla="*/ 7435970 w 7435970"/>
              <a:gd name="connsiteY52" fmla="*/ 3295291 h 3295954"/>
              <a:gd name="connsiteX0" fmla="*/ 0 w 7435970"/>
              <a:gd name="connsiteY0" fmla="*/ 0 h 3295954"/>
              <a:gd name="connsiteX1" fmla="*/ 1765540 w 7435970"/>
              <a:gd name="connsiteY1" fmla="*/ 1981550 h 3295954"/>
              <a:gd name="connsiteX2" fmla="*/ 1795276 w 7435970"/>
              <a:gd name="connsiteY2" fmla="*/ 2015003 h 3295954"/>
              <a:gd name="connsiteX3" fmla="*/ 1839881 w 7435970"/>
              <a:gd name="connsiteY3" fmla="*/ 2007569 h 3295954"/>
              <a:gd name="connsiteX4" fmla="*/ 1843598 w 7435970"/>
              <a:gd name="connsiteY4" fmla="*/ 2055892 h 3295954"/>
              <a:gd name="connsiteX5" fmla="*/ 1958828 w 7435970"/>
              <a:gd name="connsiteY5" fmla="*/ 2052174 h 3295954"/>
              <a:gd name="connsiteX6" fmla="*/ 1958828 w 7435970"/>
              <a:gd name="connsiteY6" fmla="*/ 2078194 h 3295954"/>
              <a:gd name="connsiteX7" fmla="*/ 1984847 w 7435970"/>
              <a:gd name="connsiteY7" fmla="*/ 2085628 h 3295954"/>
              <a:gd name="connsiteX8" fmla="*/ 1981129 w 7435970"/>
              <a:gd name="connsiteY8" fmla="*/ 2137667 h 3295954"/>
              <a:gd name="connsiteX9" fmla="*/ 2029453 w 7435970"/>
              <a:gd name="connsiteY9" fmla="*/ 2137668 h 3295954"/>
              <a:gd name="connsiteX10" fmla="*/ 2025735 w 7435970"/>
              <a:gd name="connsiteY10" fmla="*/ 2163686 h 3295954"/>
              <a:gd name="connsiteX11" fmla="*/ 2144681 w 7435970"/>
              <a:gd name="connsiteY11" fmla="*/ 2159969 h 3295954"/>
              <a:gd name="connsiteX12" fmla="*/ 2148398 w 7435970"/>
              <a:gd name="connsiteY12" fmla="*/ 2185989 h 3295954"/>
              <a:gd name="connsiteX13" fmla="*/ 2226457 w 7435970"/>
              <a:gd name="connsiteY13" fmla="*/ 2197140 h 3295954"/>
              <a:gd name="connsiteX14" fmla="*/ 2230174 w 7435970"/>
              <a:gd name="connsiteY14" fmla="*/ 2245463 h 3295954"/>
              <a:gd name="connsiteX15" fmla="*/ 2256194 w 7435970"/>
              <a:gd name="connsiteY15" fmla="*/ 2245462 h 3295954"/>
              <a:gd name="connsiteX16" fmla="*/ 2256194 w 7435970"/>
              <a:gd name="connsiteY16" fmla="*/ 2312369 h 3295954"/>
              <a:gd name="connsiteX17" fmla="*/ 2297082 w 7435970"/>
              <a:gd name="connsiteY17" fmla="*/ 2327237 h 3295954"/>
              <a:gd name="connsiteX18" fmla="*/ 2289647 w 7435970"/>
              <a:gd name="connsiteY18" fmla="*/ 2394145 h 3295954"/>
              <a:gd name="connsiteX19" fmla="*/ 2479218 w 7435970"/>
              <a:gd name="connsiteY19" fmla="*/ 2405296 h 3295954"/>
              <a:gd name="connsiteX20" fmla="*/ 2479218 w 7435970"/>
              <a:gd name="connsiteY20" fmla="*/ 2442467 h 3295954"/>
              <a:gd name="connsiteX21" fmla="*/ 2516389 w 7435970"/>
              <a:gd name="connsiteY21" fmla="*/ 2442467 h 3295954"/>
              <a:gd name="connsiteX22" fmla="*/ 2512672 w 7435970"/>
              <a:gd name="connsiteY22" fmla="*/ 2475921 h 3295954"/>
              <a:gd name="connsiteX23" fmla="*/ 2542408 w 7435970"/>
              <a:gd name="connsiteY23" fmla="*/ 2487072 h 3295954"/>
              <a:gd name="connsiteX24" fmla="*/ 2534974 w 7435970"/>
              <a:gd name="connsiteY24" fmla="*/ 2516808 h 3295954"/>
              <a:gd name="connsiteX25" fmla="*/ 2598165 w 7435970"/>
              <a:gd name="connsiteY25" fmla="*/ 2520525 h 3295954"/>
              <a:gd name="connsiteX26" fmla="*/ 2594448 w 7435970"/>
              <a:gd name="connsiteY26" fmla="*/ 2557696 h 3295954"/>
              <a:gd name="connsiteX27" fmla="*/ 2642769 w 7435970"/>
              <a:gd name="connsiteY27" fmla="*/ 2557696 h 3295954"/>
              <a:gd name="connsiteX28" fmla="*/ 2642769 w 7435970"/>
              <a:gd name="connsiteY28" fmla="*/ 2606018 h 3295954"/>
              <a:gd name="connsiteX29" fmla="*/ 2720828 w 7435970"/>
              <a:gd name="connsiteY29" fmla="*/ 2602301 h 3295954"/>
              <a:gd name="connsiteX30" fmla="*/ 2709887 w 7435970"/>
              <a:gd name="connsiteY30" fmla="*/ 2645924 h 3295954"/>
              <a:gd name="connsiteX31" fmla="*/ 2820839 w 7435970"/>
              <a:gd name="connsiteY31" fmla="*/ 2648309 h 3295954"/>
              <a:gd name="connsiteX32" fmla="*/ 2803586 w 7435970"/>
              <a:gd name="connsiteY32" fmla="*/ 2682814 h 3295954"/>
              <a:gd name="connsiteX33" fmla="*/ 2883748 w 7435970"/>
              <a:gd name="connsiteY33" fmla="*/ 2686391 h 3295954"/>
              <a:gd name="connsiteX34" fmla="*/ 2876174 w 7435970"/>
              <a:gd name="connsiteY34" fmla="*/ 2722089 h 3295954"/>
              <a:gd name="connsiteX35" fmla="*/ 2969872 w 7435970"/>
              <a:gd name="connsiteY35" fmla="*/ 2760311 h 3295954"/>
              <a:gd name="connsiteX36" fmla="*/ 2973589 w 7435970"/>
              <a:gd name="connsiteY36" fmla="*/ 2820837 h 3295954"/>
              <a:gd name="connsiteX37" fmla="*/ 3247110 w 7435970"/>
              <a:gd name="connsiteY37" fmla="*/ 2812211 h 3295954"/>
              <a:gd name="connsiteX38" fmla="*/ 3249634 w 7435970"/>
              <a:gd name="connsiteY38" fmla="*/ 2854150 h 3295954"/>
              <a:gd name="connsiteX39" fmla="*/ 3415921 w 7435970"/>
              <a:gd name="connsiteY39" fmla="*/ 2852818 h 3295954"/>
              <a:gd name="connsiteX40" fmla="*/ 3430648 w 7435970"/>
              <a:gd name="connsiteY40" fmla="*/ 2907102 h 3295954"/>
              <a:gd name="connsiteX41" fmla="*/ 3631721 w 7435970"/>
              <a:gd name="connsiteY41" fmla="*/ 2889848 h 3295954"/>
              <a:gd name="connsiteX42" fmla="*/ 3640348 w 7435970"/>
              <a:gd name="connsiteY42" fmla="*/ 2932980 h 3295954"/>
              <a:gd name="connsiteX43" fmla="*/ 3795623 w 7435970"/>
              <a:gd name="connsiteY43" fmla="*/ 2941607 h 3295954"/>
              <a:gd name="connsiteX44" fmla="*/ 3804249 w 7435970"/>
              <a:gd name="connsiteY44" fmla="*/ 2984738 h 3295954"/>
              <a:gd name="connsiteX45" fmla="*/ 4485737 w 7435970"/>
              <a:gd name="connsiteY45" fmla="*/ 2984739 h 3295954"/>
              <a:gd name="connsiteX46" fmla="*/ 4477110 w 7435970"/>
              <a:gd name="connsiteY46" fmla="*/ 3036498 h 3295954"/>
              <a:gd name="connsiteX47" fmla="*/ 5011948 w 7435970"/>
              <a:gd name="connsiteY47" fmla="*/ 3053750 h 3295954"/>
              <a:gd name="connsiteX48" fmla="*/ 5003322 w 7435970"/>
              <a:gd name="connsiteY48" fmla="*/ 3131388 h 3295954"/>
              <a:gd name="connsiteX49" fmla="*/ 5158597 w 7435970"/>
              <a:gd name="connsiteY49" fmla="*/ 3114135 h 3295954"/>
              <a:gd name="connsiteX50" fmla="*/ 5175850 w 7435970"/>
              <a:gd name="connsiteY50" fmla="*/ 3183146 h 3295954"/>
              <a:gd name="connsiteX51" fmla="*/ 7280695 w 7435970"/>
              <a:gd name="connsiteY51" fmla="*/ 3183147 h 3295954"/>
              <a:gd name="connsiteX52" fmla="*/ 7306574 w 7435970"/>
              <a:gd name="connsiteY52" fmla="*/ 3295291 h 3295954"/>
              <a:gd name="connsiteX53" fmla="*/ 7435970 w 7435970"/>
              <a:gd name="connsiteY53" fmla="*/ 3295291 h 3295954"/>
              <a:gd name="connsiteX0" fmla="*/ 0 w 7435970"/>
              <a:gd name="connsiteY0" fmla="*/ 0 h 3295954"/>
              <a:gd name="connsiteX1" fmla="*/ 1787842 w 7435970"/>
              <a:gd name="connsiteY1" fmla="*/ 1981550 h 3295954"/>
              <a:gd name="connsiteX2" fmla="*/ 1795276 w 7435970"/>
              <a:gd name="connsiteY2" fmla="*/ 2015003 h 3295954"/>
              <a:gd name="connsiteX3" fmla="*/ 1839881 w 7435970"/>
              <a:gd name="connsiteY3" fmla="*/ 2007569 h 3295954"/>
              <a:gd name="connsiteX4" fmla="*/ 1843598 w 7435970"/>
              <a:gd name="connsiteY4" fmla="*/ 2055892 h 3295954"/>
              <a:gd name="connsiteX5" fmla="*/ 1958828 w 7435970"/>
              <a:gd name="connsiteY5" fmla="*/ 2052174 h 3295954"/>
              <a:gd name="connsiteX6" fmla="*/ 1958828 w 7435970"/>
              <a:gd name="connsiteY6" fmla="*/ 2078194 h 3295954"/>
              <a:gd name="connsiteX7" fmla="*/ 1984847 w 7435970"/>
              <a:gd name="connsiteY7" fmla="*/ 2085628 h 3295954"/>
              <a:gd name="connsiteX8" fmla="*/ 1981129 w 7435970"/>
              <a:gd name="connsiteY8" fmla="*/ 2137667 h 3295954"/>
              <a:gd name="connsiteX9" fmla="*/ 2029453 w 7435970"/>
              <a:gd name="connsiteY9" fmla="*/ 2137668 h 3295954"/>
              <a:gd name="connsiteX10" fmla="*/ 2025735 w 7435970"/>
              <a:gd name="connsiteY10" fmla="*/ 2163686 h 3295954"/>
              <a:gd name="connsiteX11" fmla="*/ 2144681 w 7435970"/>
              <a:gd name="connsiteY11" fmla="*/ 2159969 h 3295954"/>
              <a:gd name="connsiteX12" fmla="*/ 2148398 w 7435970"/>
              <a:gd name="connsiteY12" fmla="*/ 2185989 h 3295954"/>
              <a:gd name="connsiteX13" fmla="*/ 2226457 w 7435970"/>
              <a:gd name="connsiteY13" fmla="*/ 2197140 h 3295954"/>
              <a:gd name="connsiteX14" fmla="*/ 2230174 w 7435970"/>
              <a:gd name="connsiteY14" fmla="*/ 2245463 h 3295954"/>
              <a:gd name="connsiteX15" fmla="*/ 2256194 w 7435970"/>
              <a:gd name="connsiteY15" fmla="*/ 2245462 h 3295954"/>
              <a:gd name="connsiteX16" fmla="*/ 2256194 w 7435970"/>
              <a:gd name="connsiteY16" fmla="*/ 2312369 h 3295954"/>
              <a:gd name="connsiteX17" fmla="*/ 2297082 w 7435970"/>
              <a:gd name="connsiteY17" fmla="*/ 2327237 h 3295954"/>
              <a:gd name="connsiteX18" fmla="*/ 2289647 w 7435970"/>
              <a:gd name="connsiteY18" fmla="*/ 2394145 h 3295954"/>
              <a:gd name="connsiteX19" fmla="*/ 2479218 w 7435970"/>
              <a:gd name="connsiteY19" fmla="*/ 2405296 h 3295954"/>
              <a:gd name="connsiteX20" fmla="*/ 2479218 w 7435970"/>
              <a:gd name="connsiteY20" fmla="*/ 2442467 h 3295954"/>
              <a:gd name="connsiteX21" fmla="*/ 2516389 w 7435970"/>
              <a:gd name="connsiteY21" fmla="*/ 2442467 h 3295954"/>
              <a:gd name="connsiteX22" fmla="*/ 2512672 w 7435970"/>
              <a:gd name="connsiteY22" fmla="*/ 2475921 h 3295954"/>
              <a:gd name="connsiteX23" fmla="*/ 2542408 w 7435970"/>
              <a:gd name="connsiteY23" fmla="*/ 2487072 h 3295954"/>
              <a:gd name="connsiteX24" fmla="*/ 2534974 w 7435970"/>
              <a:gd name="connsiteY24" fmla="*/ 2516808 h 3295954"/>
              <a:gd name="connsiteX25" fmla="*/ 2598165 w 7435970"/>
              <a:gd name="connsiteY25" fmla="*/ 2520525 h 3295954"/>
              <a:gd name="connsiteX26" fmla="*/ 2594448 w 7435970"/>
              <a:gd name="connsiteY26" fmla="*/ 2557696 h 3295954"/>
              <a:gd name="connsiteX27" fmla="*/ 2642769 w 7435970"/>
              <a:gd name="connsiteY27" fmla="*/ 2557696 h 3295954"/>
              <a:gd name="connsiteX28" fmla="*/ 2642769 w 7435970"/>
              <a:gd name="connsiteY28" fmla="*/ 2606018 h 3295954"/>
              <a:gd name="connsiteX29" fmla="*/ 2720828 w 7435970"/>
              <a:gd name="connsiteY29" fmla="*/ 2602301 h 3295954"/>
              <a:gd name="connsiteX30" fmla="*/ 2709887 w 7435970"/>
              <a:gd name="connsiteY30" fmla="*/ 2645924 h 3295954"/>
              <a:gd name="connsiteX31" fmla="*/ 2820839 w 7435970"/>
              <a:gd name="connsiteY31" fmla="*/ 2648309 h 3295954"/>
              <a:gd name="connsiteX32" fmla="*/ 2803586 w 7435970"/>
              <a:gd name="connsiteY32" fmla="*/ 2682814 h 3295954"/>
              <a:gd name="connsiteX33" fmla="*/ 2883748 w 7435970"/>
              <a:gd name="connsiteY33" fmla="*/ 2686391 h 3295954"/>
              <a:gd name="connsiteX34" fmla="*/ 2876174 w 7435970"/>
              <a:gd name="connsiteY34" fmla="*/ 2722089 h 3295954"/>
              <a:gd name="connsiteX35" fmla="*/ 2969872 w 7435970"/>
              <a:gd name="connsiteY35" fmla="*/ 2760311 h 3295954"/>
              <a:gd name="connsiteX36" fmla="*/ 2973589 w 7435970"/>
              <a:gd name="connsiteY36" fmla="*/ 2820837 h 3295954"/>
              <a:gd name="connsiteX37" fmla="*/ 3247110 w 7435970"/>
              <a:gd name="connsiteY37" fmla="*/ 2812211 h 3295954"/>
              <a:gd name="connsiteX38" fmla="*/ 3249634 w 7435970"/>
              <a:gd name="connsiteY38" fmla="*/ 2854150 h 3295954"/>
              <a:gd name="connsiteX39" fmla="*/ 3415921 w 7435970"/>
              <a:gd name="connsiteY39" fmla="*/ 2852818 h 3295954"/>
              <a:gd name="connsiteX40" fmla="*/ 3430648 w 7435970"/>
              <a:gd name="connsiteY40" fmla="*/ 2907102 h 3295954"/>
              <a:gd name="connsiteX41" fmla="*/ 3631721 w 7435970"/>
              <a:gd name="connsiteY41" fmla="*/ 2889848 h 3295954"/>
              <a:gd name="connsiteX42" fmla="*/ 3640348 w 7435970"/>
              <a:gd name="connsiteY42" fmla="*/ 2932980 h 3295954"/>
              <a:gd name="connsiteX43" fmla="*/ 3795623 w 7435970"/>
              <a:gd name="connsiteY43" fmla="*/ 2941607 h 3295954"/>
              <a:gd name="connsiteX44" fmla="*/ 3804249 w 7435970"/>
              <a:gd name="connsiteY44" fmla="*/ 2984738 h 3295954"/>
              <a:gd name="connsiteX45" fmla="*/ 4485737 w 7435970"/>
              <a:gd name="connsiteY45" fmla="*/ 2984739 h 3295954"/>
              <a:gd name="connsiteX46" fmla="*/ 4477110 w 7435970"/>
              <a:gd name="connsiteY46" fmla="*/ 3036498 h 3295954"/>
              <a:gd name="connsiteX47" fmla="*/ 5011948 w 7435970"/>
              <a:gd name="connsiteY47" fmla="*/ 3053750 h 3295954"/>
              <a:gd name="connsiteX48" fmla="*/ 5003322 w 7435970"/>
              <a:gd name="connsiteY48" fmla="*/ 3131388 h 3295954"/>
              <a:gd name="connsiteX49" fmla="*/ 5158597 w 7435970"/>
              <a:gd name="connsiteY49" fmla="*/ 3114135 h 3295954"/>
              <a:gd name="connsiteX50" fmla="*/ 5175850 w 7435970"/>
              <a:gd name="connsiteY50" fmla="*/ 3183146 h 3295954"/>
              <a:gd name="connsiteX51" fmla="*/ 7280695 w 7435970"/>
              <a:gd name="connsiteY51" fmla="*/ 3183147 h 3295954"/>
              <a:gd name="connsiteX52" fmla="*/ 7306574 w 7435970"/>
              <a:gd name="connsiteY52" fmla="*/ 3295291 h 3295954"/>
              <a:gd name="connsiteX53" fmla="*/ 7435970 w 7435970"/>
              <a:gd name="connsiteY53" fmla="*/ 3295291 h 3295954"/>
              <a:gd name="connsiteX0" fmla="*/ 0 w 7435970"/>
              <a:gd name="connsiteY0" fmla="*/ 0 h 3295954"/>
              <a:gd name="connsiteX1" fmla="*/ 1787842 w 7435970"/>
              <a:gd name="connsiteY1" fmla="*/ 1981550 h 3295954"/>
              <a:gd name="connsiteX2" fmla="*/ 1780407 w 7435970"/>
              <a:gd name="connsiteY2" fmla="*/ 2007569 h 3295954"/>
              <a:gd name="connsiteX3" fmla="*/ 1839881 w 7435970"/>
              <a:gd name="connsiteY3" fmla="*/ 2007569 h 3295954"/>
              <a:gd name="connsiteX4" fmla="*/ 1843598 w 7435970"/>
              <a:gd name="connsiteY4" fmla="*/ 2055892 h 3295954"/>
              <a:gd name="connsiteX5" fmla="*/ 1958828 w 7435970"/>
              <a:gd name="connsiteY5" fmla="*/ 2052174 h 3295954"/>
              <a:gd name="connsiteX6" fmla="*/ 1958828 w 7435970"/>
              <a:gd name="connsiteY6" fmla="*/ 2078194 h 3295954"/>
              <a:gd name="connsiteX7" fmla="*/ 1984847 w 7435970"/>
              <a:gd name="connsiteY7" fmla="*/ 2085628 h 3295954"/>
              <a:gd name="connsiteX8" fmla="*/ 1981129 w 7435970"/>
              <a:gd name="connsiteY8" fmla="*/ 2137667 h 3295954"/>
              <a:gd name="connsiteX9" fmla="*/ 2029453 w 7435970"/>
              <a:gd name="connsiteY9" fmla="*/ 2137668 h 3295954"/>
              <a:gd name="connsiteX10" fmla="*/ 2025735 w 7435970"/>
              <a:gd name="connsiteY10" fmla="*/ 2163686 h 3295954"/>
              <a:gd name="connsiteX11" fmla="*/ 2144681 w 7435970"/>
              <a:gd name="connsiteY11" fmla="*/ 2159969 h 3295954"/>
              <a:gd name="connsiteX12" fmla="*/ 2148398 w 7435970"/>
              <a:gd name="connsiteY12" fmla="*/ 2185989 h 3295954"/>
              <a:gd name="connsiteX13" fmla="*/ 2226457 w 7435970"/>
              <a:gd name="connsiteY13" fmla="*/ 2197140 h 3295954"/>
              <a:gd name="connsiteX14" fmla="*/ 2230174 w 7435970"/>
              <a:gd name="connsiteY14" fmla="*/ 2245463 h 3295954"/>
              <a:gd name="connsiteX15" fmla="*/ 2256194 w 7435970"/>
              <a:gd name="connsiteY15" fmla="*/ 2245462 h 3295954"/>
              <a:gd name="connsiteX16" fmla="*/ 2256194 w 7435970"/>
              <a:gd name="connsiteY16" fmla="*/ 2312369 h 3295954"/>
              <a:gd name="connsiteX17" fmla="*/ 2297082 w 7435970"/>
              <a:gd name="connsiteY17" fmla="*/ 2327237 h 3295954"/>
              <a:gd name="connsiteX18" fmla="*/ 2289647 w 7435970"/>
              <a:gd name="connsiteY18" fmla="*/ 2394145 h 3295954"/>
              <a:gd name="connsiteX19" fmla="*/ 2479218 w 7435970"/>
              <a:gd name="connsiteY19" fmla="*/ 2405296 h 3295954"/>
              <a:gd name="connsiteX20" fmla="*/ 2479218 w 7435970"/>
              <a:gd name="connsiteY20" fmla="*/ 2442467 h 3295954"/>
              <a:gd name="connsiteX21" fmla="*/ 2516389 w 7435970"/>
              <a:gd name="connsiteY21" fmla="*/ 2442467 h 3295954"/>
              <a:gd name="connsiteX22" fmla="*/ 2512672 w 7435970"/>
              <a:gd name="connsiteY22" fmla="*/ 2475921 h 3295954"/>
              <a:gd name="connsiteX23" fmla="*/ 2542408 w 7435970"/>
              <a:gd name="connsiteY23" fmla="*/ 2487072 h 3295954"/>
              <a:gd name="connsiteX24" fmla="*/ 2534974 w 7435970"/>
              <a:gd name="connsiteY24" fmla="*/ 2516808 h 3295954"/>
              <a:gd name="connsiteX25" fmla="*/ 2598165 w 7435970"/>
              <a:gd name="connsiteY25" fmla="*/ 2520525 h 3295954"/>
              <a:gd name="connsiteX26" fmla="*/ 2594448 w 7435970"/>
              <a:gd name="connsiteY26" fmla="*/ 2557696 h 3295954"/>
              <a:gd name="connsiteX27" fmla="*/ 2642769 w 7435970"/>
              <a:gd name="connsiteY27" fmla="*/ 2557696 h 3295954"/>
              <a:gd name="connsiteX28" fmla="*/ 2642769 w 7435970"/>
              <a:gd name="connsiteY28" fmla="*/ 2606018 h 3295954"/>
              <a:gd name="connsiteX29" fmla="*/ 2720828 w 7435970"/>
              <a:gd name="connsiteY29" fmla="*/ 2602301 h 3295954"/>
              <a:gd name="connsiteX30" fmla="*/ 2709887 w 7435970"/>
              <a:gd name="connsiteY30" fmla="*/ 2645924 h 3295954"/>
              <a:gd name="connsiteX31" fmla="*/ 2820839 w 7435970"/>
              <a:gd name="connsiteY31" fmla="*/ 2648309 h 3295954"/>
              <a:gd name="connsiteX32" fmla="*/ 2803586 w 7435970"/>
              <a:gd name="connsiteY32" fmla="*/ 2682814 h 3295954"/>
              <a:gd name="connsiteX33" fmla="*/ 2883748 w 7435970"/>
              <a:gd name="connsiteY33" fmla="*/ 2686391 h 3295954"/>
              <a:gd name="connsiteX34" fmla="*/ 2876174 w 7435970"/>
              <a:gd name="connsiteY34" fmla="*/ 2722089 h 3295954"/>
              <a:gd name="connsiteX35" fmla="*/ 2969872 w 7435970"/>
              <a:gd name="connsiteY35" fmla="*/ 2760311 h 3295954"/>
              <a:gd name="connsiteX36" fmla="*/ 2973589 w 7435970"/>
              <a:gd name="connsiteY36" fmla="*/ 2820837 h 3295954"/>
              <a:gd name="connsiteX37" fmla="*/ 3247110 w 7435970"/>
              <a:gd name="connsiteY37" fmla="*/ 2812211 h 3295954"/>
              <a:gd name="connsiteX38" fmla="*/ 3249634 w 7435970"/>
              <a:gd name="connsiteY38" fmla="*/ 2854150 h 3295954"/>
              <a:gd name="connsiteX39" fmla="*/ 3415921 w 7435970"/>
              <a:gd name="connsiteY39" fmla="*/ 2852818 h 3295954"/>
              <a:gd name="connsiteX40" fmla="*/ 3430648 w 7435970"/>
              <a:gd name="connsiteY40" fmla="*/ 2907102 h 3295954"/>
              <a:gd name="connsiteX41" fmla="*/ 3631721 w 7435970"/>
              <a:gd name="connsiteY41" fmla="*/ 2889848 h 3295954"/>
              <a:gd name="connsiteX42" fmla="*/ 3640348 w 7435970"/>
              <a:gd name="connsiteY42" fmla="*/ 2932980 h 3295954"/>
              <a:gd name="connsiteX43" fmla="*/ 3795623 w 7435970"/>
              <a:gd name="connsiteY43" fmla="*/ 2941607 h 3295954"/>
              <a:gd name="connsiteX44" fmla="*/ 3804249 w 7435970"/>
              <a:gd name="connsiteY44" fmla="*/ 2984738 h 3295954"/>
              <a:gd name="connsiteX45" fmla="*/ 4485737 w 7435970"/>
              <a:gd name="connsiteY45" fmla="*/ 2984739 h 3295954"/>
              <a:gd name="connsiteX46" fmla="*/ 4477110 w 7435970"/>
              <a:gd name="connsiteY46" fmla="*/ 3036498 h 3295954"/>
              <a:gd name="connsiteX47" fmla="*/ 5011948 w 7435970"/>
              <a:gd name="connsiteY47" fmla="*/ 3053750 h 3295954"/>
              <a:gd name="connsiteX48" fmla="*/ 5003322 w 7435970"/>
              <a:gd name="connsiteY48" fmla="*/ 3131388 h 3295954"/>
              <a:gd name="connsiteX49" fmla="*/ 5158597 w 7435970"/>
              <a:gd name="connsiteY49" fmla="*/ 3114135 h 3295954"/>
              <a:gd name="connsiteX50" fmla="*/ 5175850 w 7435970"/>
              <a:gd name="connsiteY50" fmla="*/ 3183146 h 3295954"/>
              <a:gd name="connsiteX51" fmla="*/ 7280695 w 7435970"/>
              <a:gd name="connsiteY51" fmla="*/ 3183147 h 3295954"/>
              <a:gd name="connsiteX52" fmla="*/ 7306574 w 7435970"/>
              <a:gd name="connsiteY52" fmla="*/ 3295291 h 3295954"/>
              <a:gd name="connsiteX53" fmla="*/ 7435970 w 7435970"/>
              <a:gd name="connsiteY53" fmla="*/ 3295291 h 3295954"/>
              <a:gd name="connsiteX0" fmla="*/ 0 w 7435970"/>
              <a:gd name="connsiteY0" fmla="*/ 0 h 3295954"/>
              <a:gd name="connsiteX1" fmla="*/ 1724652 w 7435970"/>
              <a:gd name="connsiteY1" fmla="*/ 1914642 h 3295954"/>
              <a:gd name="connsiteX2" fmla="*/ 1787842 w 7435970"/>
              <a:gd name="connsiteY2" fmla="*/ 1981550 h 3295954"/>
              <a:gd name="connsiteX3" fmla="*/ 1780407 w 7435970"/>
              <a:gd name="connsiteY3" fmla="*/ 2007569 h 3295954"/>
              <a:gd name="connsiteX4" fmla="*/ 1839881 w 7435970"/>
              <a:gd name="connsiteY4" fmla="*/ 2007569 h 3295954"/>
              <a:gd name="connsiteX5" fmla="*/ 1843598 w 7435970"/>
              <a:gd name="connsiteY5" fmla="*/ 2055892 h 3295954"/>
              <a:gd name="connsiteX6" fmla="*/ 1958828 w 7435970"/>
              <a:gd name="connsiteY6" fmla="*/ 2052174 h 3295954"/>
              <a:gd name="connsiteX7" fmla="*/ 1958828 w 7435970"/>
              <a:gd name="connsiteY7" fmla="*/ 2078194 h 3295954"/>
              <a:gd name="connsiteX8" fmla="*/ 1984847 w 7435970"/>
              <a:gd name="connsiteY8" fmla="*/ 2085628 h 3295954"/>
              <a:gd name="connsiteX9" fmla="*/ 1981129 w 7435970"/>
              <a:gd name="connsiteY9" fmla="*/ 2137667 h 3295954"/>
              <a:gd name="connsiteX10" fmla="*/ 2029453 w 7435970"/>
              <a:gd name="connsiteY10" fmla="*/ 2137668 h 3295954"/>
              <a:gd name="connsiteX11" fmla="*/ 2025735 w 7435970"/>
              <a:gd name="connsiteY11" fmla="*/ 2163686 h 3295954"/>
              <a:gd name="connsiteX12" fmla="*/ 2144681 w 7435970"/>
              <a:gd name="connsiteY12" fmla="*/ 2159969 h 3295954"/>
              <a:gd name="connsiteX13" fmla="*/ 2148398 w 7435970"/>
              <a:gd name="connsiteY13" fmla="*/ 2185989 h 3295954"/>
              <a:gd name="connsiteX14" fmla="*/ 2226457 w 7435970"/>
              <a:gd name="connsiteY14" fmla="*/ 2197140 h 3295954"/>
              <a:gd name="connsiteX15" fmla="*/ 2230174 w 7435970"/>
              <a:gd name="connsiteY15" fmla="*/ 2245463 h 3295954"/>
              <a:gd name="connsiteX16" fmla="*/ 2256194 w 7435970"/>
              <a:gd name="connsiteY16" fmla="*/ 2245462 h 3295954"/>
              <a:gd name="connsiteX17" fmla="*/ 2256194 w 7435970"/>
              <a:gd name="connsiteY17" fmla="*/ 2312369 h 3295954"/>
              <a:gd name="connsiteX18" fmla="*/ 2297082 w 7435970"/>
              <a:gd name="connsiteY18" fmla="*/ 2327237 h 3295954"/>
              <a:gd name="connsiteX19" fmla="*/ 2289647 w 7435970"/>
              <a:gd name="connsiteY19" fmla="*/ 2394145 h 3295954"/>
              <a:gd name="connsiteX20" fmla="*/ 2479218 w 7435970"/>
              <a:gd name="connsiteY20" fmla="*/ 2405296 h 3295954"/>
              <a:gd name="connsiteX21" fmla="*/ 2479218 w 7435970"/>
              <a:gd name="connsiteY21" fmla="*/ 2442467 h 3295954"/>
              <a:gd name="connsiteX22" fmla="*/ 2516389 w 7435970"/>
              <a:gd name="connsiteY22" fmla="*/ 2442467 h 3295954"/>
              <a:gd name="connsiteX23" fmla="*/ 2512672 w 7435970"/>
              <a:gd name="connsiteY23" fmla="*/ 2475921 h 3295954"/>
              <a:gd name="connsiteX24" fmla="*/ 2542408 w 7435970"/>
              <a:gd name="connsiteY24" fmla="*/ 2487072 h 3295954"/>
              <a:gd name="connsiteX25" fmla="*/ 2534974 w 7435970"/>
              <a:gd name="connsiteY25" fmla="*/ 2516808 h 3295954"/>
              <a:gd name="connsiteX26" fmla="*/ 2598165 w 7435970"/>
              <a:gd name="connsiteY26" fmla="*/ 2520525 h 3295954"/>
              <a:gd name="connsiteX27" fmla="*/ 2594448 w 7435970"/>
              <a:gd name="connsiteY27" fmla="*/ 2557696 h 3295954"/>
              <a:gd name="connsiteX28" fmla="*/ 2642769 w 7435970"/>
              <a:gd name="connsiteY28" fmla="*/ 2557696 h 3295954"/>
              <a:gd name="connsiteX29" fmla="*/ 2642769 w 7435970"/>
              <a:gd name="connsiteY29" fmla="*/ 2606018 h 3295954"/>
              <a:gd name="connsiteX30" fmla="*/ 2720828 w 7435970"/>
              <a:gd name="connsiteY30" fmla="*/ 2602301 h 3295954"/>
              <a:gd name="connsiteX31" fmla="*/ 2709887 w 7435970"/>
              <a:gd name="connsiteY31" fmla="*/ 2645924 h 3295954"/>
              <a:gd name="connsiteX32" fmla="*/ 2820839 w 7435970"/>
              <a:gd name="connsiteY32" fmla="*/ 2648309 h 3295954"/>
              <a:gd name="connsiteX33" fmla="*/ 2803586 w 7435970"/>
              <a:gd name="connsiteY33" fmla="*/ 2682814 h 3295954"/>
              <a:gd name="connsiteX34" fmla="*/ 2883748 w 7435970"/>
              <a:gd name="connsiteY34" fmla="*/ 2686391 h 3295954"/>
              <a:gd name="connsiteX35" fmla="*/ 2876174 w 7435970"/>
              <a:gd name="connsiteY35" fmla="*/ 2722089 h 3295954"/>
              <a:gd name="connsiteX36" fmla="*/ 2969872 w 7435970"/>
              <a:gd name="connsiteY36" fmla="*/ 2760311 h 3295954"/>
              <a:gd name="connsiteX37" fmla="*/ 2973589 w 7435970"/>
              <a:gd name="connsiteY37" fmla="*/ 2820837 h 3295954"/>
              <a:gd name="connsiteX38" fmla="*/ 3247110 w 7435970"/>
              <a:gd name="connsiteY38" fmla="*/ 2812211 h 3295954"/>
              <a:gd name="connsiteX39" fmla="*/ 3249634 w 7435970"/>
              <a:gd name="connsiteY39" fmla="*/ 2854150 h 3295954"/>
              <a:gd name="connsiteX40" fmla="*/ 3415921 w 7435970"/>
              <a:gd name="connsiteY40" fmla="*/ 2852818 h 3295954"/>
              <a:gd name="connsiteX41" fmla="*/ 3430648 w 7435970"/>
              <a:gd name="connsiteY41" fmla="*/ 2907102 h 3295954"/>
              <a:gd name="connsiteX42" fmla="*/ 3631721 w 7435970"/>
              <a:gd name="connsiteY42" fmla="*/ 2889848 h 3295954"/>
              <a:gd name="connsiteX43" fmla="*/ 3640348 w 7435970"/>
              <a:gd name="connsiteY43" fmla="*/ 2932980 h 3295954"/>
              <a:gd name="connsiteX44" fmla="*/ 3795623 w 7435970"/>
              <a:gd name="connsiteY44" fmla="*/ 2941607 h 3295954"/>
              <a:gd name="connsiteX45" fmla="*/ 3804249 w 7435970"/>
              <a:gd name="connsiteY45" fmla="*/ 2984738 h 3295954"/>
              <a:gd name="connsiteX46" fmla="*/ 4485737 w 7435970"/>
              <a:gd name="connsiteY46" fmla="*/ 2984739 h 3295954"/>
              <a:gd name="connsiteX47" fmla="*/ 4477110 w 7435970"/>
              <a:gd name="connsiteY47" fmla="*/ 3036498 h 3295954"/>
              <a:gd name="connsiteX48" fmla="*/ 5011948 w 7435970"/>
              <a:gd name="connsiteY48" fmla="*/ 3053750 h 3295954"/>
              <a:gd name="connsiteX49" fmla="*/ 5003322 w 7435970"/>
              <a:gd name="connsiteY49" fmla="*/ 3131388 h 3295954"/>
              <a:gd name="connsiteX50" fmla="*/ 5158597 w 7435970"/>
              <a:gd name="connsiteY50" fmla="*/ 3114135 h 3295954"/>
              <a:gd name="connsiteX51" fmla="*/ 5175850 w 7435970"/>
              <a:gd name="connsiteY51" fmla="*/ 3183146 h 3295954"/>
              <a:gd name="connsiteX52" fmla="*/ 7280695 w 7435970"/>
              <a:gd name="connsiteY52" fmla="*/ 3183147 h 3295954"/>
              <a:gd name="connsiteX53" fmla="*/ 7306574 w 7435970"/>
              <a:gd name="connsiteY53" fmla="*/ 3295291 h 3295954"/>
              <a:gd name="connsiteX54" fmla="*/ 7435970 w 7435970"/>
              <a:gd name="connsiteY54" fmla="*/ 3295291 h 3295954"/>
              <a:gd name="connsiteX0" fmla="*/ 0 w 7435970"/>
              <a:gd name="connsiteY0" fmla="*/ 0 h 3295954"/>
              <a:gd name="connsiteX1" fmla="*/ 1683764 w 7435970"/>
              <a:gd name="connsiteY1" fmla="*/ 1977833 h 3295954"/>
              <a:gd name="connsiteX2" fmla="*/ 1787842 w 7435970"/>
              <a:gd name="connsiteY2" fmla="*/ 1981550 h 3295954"/>
              <a:gd name="connsiteX3" fmla="*/ 1780407 w 7435970"/>
              <a:gd name="connsiteY3" fmla="*/ 2007569 h 3295954"/>
              <a:gd name="connsiteX4" fmla="*/ 1839881 w 7435970"/>
              <a:gd name="connsiteY4" fmla="*/ 2007569 h 3295954"/>
              <a:gd name="connsiteX5" fmla="*/ 1843598 w 7435970"/>
              <a:gd name="connsiteY5" fmla="*/ 2055892 h 3295954"/>
              <a:gd name="connsiteX6" fmla="*/ 1958828 w 7435970"/>
              <a:gd name="connsiteY6" fmla="*/ 2052174 h 3295954"/>
              <a:gd name="connsiteX7" fmla="*/ 1958828 w 7435970"/>
              <a:gd name="connsiteY7" fmla="*/ 2078194 h 3295954"/>
              <a:gd name="connsiteX8" fmla="*/ 1984847 w 7435970"/>
              <a:gd name="connsiteY8" fmla="*/ 2085628 h 3295954"/>
              <a:gd name="connsiteX9" fmla="*/ 1981129 w 7435970"/>
              <a:gd name="connsiteY9" fmla="*/ 2137667 h 3295954"/>
              <a:gd name="connsiteX10" fmla="*/ 2029453 w 7435970"/>
              <a:gd name="connsiteY10" fmla="*/ 2137668 h 3295954"/>
              <a:gd name="connsiteX11" fmla="*/ 2025735 w 7435970"/>
              <a:gd name="connsiteY11" fmla="*/ 2163686 h 3295954"/>
              <a:gd name="connsiteX12" fmla="*/ 2144681 w 7435970"/>
              <a:gd name="connsiteY12" fmla="*/ 2159969 h 3295954"/>
              <a:gd name="connsiteX13" fmla="*/ 2148398 w 7435970"/>
              <a:gd name="connsiteY13" fmla="*/ 2185989 h 3295954"/>
              <a:gd name="connsiteX14" fmla="*/ 2226457 w 7435970"/>
              <a:gd name="connsiteY14" fmla="*/ 2197140 h 3295954"/>
              <a:gd name="connsiteX15" fmla="*/ 2230174 w 7435970"/>
              <a:gd name="connsiteY15" fmla="*/ 2245463 h 3295954"/>
              <a:gd name="connsiteX16" fmla="*/ 2256194 w 7435970"/>
              <a:gd name="connsiteY16" fmla="*/ 2245462 h 3295954"/>
              <a:gd name="connsiteX17" fmla="*/ 2256194 w 7435970"/>
              <a:gd name="connsiteY17" fmla="*/ 2312369 h 3295954"/>
              <a:gd name="connsiteX18" fmla="*/ 2297082 w 7435970"/>
              <a:gd name="connsiteY18" fmla="*/ 2327237 h 3295954"/>
              <a:gd name="connsiteX19" fmla="*/ 2289647 w 7435970"/>
              <a:gd name="connsiteY19" fmla="*/ 2394145 h 3295954"/>
              <a:gd name="connsiteX20" fmla="*/ 2479218 w 7435970"/>
              <a:gd name="connsiteY20" fmla="*/ 2405296 h 3295954"/>
              <a:gd name="connsiteX21" fmla="*/ 2479218 w 7435970"/>
              <a:gd name="connsiteY21" fmla="*/ 2442467 h 3295954"/>
              <a:gd name="connsiteX22" fmla="*/ 2516389 w 7435970"/>
              <a:gd name="connsiteY22" fmla="*/ 2442467 h 3295954"/>
              <a:gd name="connsiteX23" fmla="*/ 2512672 w 7435970"/>
              <a:gd name="connsiteY23" fmla="*/ 2475921 h 3295954"/>
              <a:gd name="connsiteX24" fmla="*/ 2542408 w 7435970"/>
              <a:gd name="connsiteY24" fmla="*/ 2487072 h 3295954"/>
              <a:gd name="connsiteX25" fmla="*/ 2534974 w 7435970"/>
              <a:gd name="connsiteY25" fmla="*/ 2516808 h 3295954"/>
              <a:gd name="connsiteX26" fmla="*/ 2598165 w 7435970"/>
              <a:gd name="connsiteY26" fmla="*/ 2520525 h 3295954"/>
              <a:gd name="connsiteX27" fmla="*/ 2594448 w 7435970"/>
              <a:gd name="connsiteY27" fmla="*/ 2557696 h 3295954"/>
              <a:gd name="connsiteX28" fmla="*/ 2642769 w 7435970"/>
              <a:gd name="connsiteY28" fmla="*/ 2557696 h 3295954"/>
              <a:gd name="connsiteX29" fmla="*/ 2642769 w 7435970"/>
              <a:gd name="connsiteY29" fmla="*/ 2606018 h 3295954"/>
              <a:gd name="connsiteX30" fmla="*/ 2720828 w 7435970"/>
              <a:gd name="connsiteY30" fmla="*/ 2602301 h 3295954"/>
              <a:gd name="connsiteX31" fmla="*/ 2709887 w 7435970"/>
              <a:gd name="connsiteY31" fmla="*/ 2645924 h 3295954"/>
              <a:gd name="connsiteX32" fmla="*/ 2820839 w 7435970"/>
              <a:gd name="connsiteY32" fmla="*/ 2648309 h 3295954"/>
              <a:gd name="connsiteX33" fmla="*/ 2803586 w 7435970"/>
              <a:gd name="connsiteY33" fmla="*/ 2682814 h 3295954"/>
              <a:gd name="connsiteX34" fmla="*/ 2883748 w 7435970"/>
              <a:gd name="connsiteY34" fmla="*/ 2686391 h 3295954"/>
              <a:gd name="connsiteX35" fmla="*/ 2876174 w 7435970"/>
              <a:gd name="connsiteY35" fmla="*/ 2722089 h 3295954"/>
              <a:gd name="connsiteX36" fmla="*/ 2969872 w 7435970"/>
              <a:gd name="connsiteY36" fmla="*/ 2760311 h 3295954"/>
              <a:gd name="connsiteX37" fmla="*/ 2973589 w 7435970"/>
              <a:gd name="connsiteY37" fmla="*/ 2820837 h 3295954"/>
              <a:gd name="connsiteX38" fmla="*/ 3247110 w 7435970"/>
              <a:gd name="connsiteY38" fmla="*/ 2812211 h 3295954"/>
              <a:gd name="connsiteX39" fmla="*/ 3249634 w 7435970"/>
              <a:gd name="connsiteY39" fmla="*/ 2854150 h 3295954"/>
              <a:gd name="connsiteX40" fmla="*/ 3415921 w 7435970"/>
              <a:gd name="connsiteY40" fmla="*/ 2852818 h 3295954"/>
              <a:gd name="connsiteX41" fmla="*/ 3430648 w 7435970"/>
              <a:gd name="connsiteY41" fmla="*/ 2907102 h 3295954"/>
              <a:gd name="connsiteX42" fmla="*/ 3631721 w 7435970"/>
              <a:gd name="connsiteY42" fmla="*/ 2889848 h 3295954"/>
              <a:gd name="connsiteX43" fmla="*/ 3640348 w 7435970"/>
              <a:gd name="connsiteY43" fmla="*/ 2932980 h 3295954"/>
              <a:gd name="connsiteX44" fmla="*/ 3795623 w 7435970"/>
              <a:gd name="connsiteY44" fmla="*/ 2941607 h 3295954"/>
              <a:gd name="connsiteX45" fmla="*/ 3804249 w 7435970"/>
              <a:gd name="connsiteY45" fmla="*/ 2984738 h 3295954"/>
              <a:gd name="connsiteX46" fmla="*/ 4485737 w 7435970"/>
              <a:gd name="connsiteY46" fmla="*/ 2984739 h 3295954"/>
              <a:gd name="connsiteX47" fmla="*/ 4477110 w 7435970"/>
              <a:gd name="connsiteY47" fmla="*/ 3036498 h 3295954"/>
              <a:gd name="connsiteX48" fmla="*/ 5011948 w 7435970"/>
              <a:gd name="connsiteY48" fmla="*/ 3053750 h 3295954"/>
              <a:gd name="connsiteX49" fmla="*/ 5003322 w 7435970"/>
              <a:gd name="connsiteY49" fmla="*/ 3131388 h 3295954"/>
              <a:gd name="connsiteX50" fmla="*/ 5158597 w 7435970"/>
              <a:gd name="connsiteY50" fmla="*/ 3114135 h 3295954"/>
              <a:gd name="connsiteX51" fmla="*/ 5175850 w 7435970"/>
              <a:gd name="connsiteY51" fmla="*/ 3183146 h 3295954"/>
              <a:gd name="connsiteX52" fmla="*/ 7280695 w 7435970"/>
              <a:gd name="connsiteY52" fmla="*/ 3183147 h 3295954"/>
              <a:gd name="connsiteX53" fmla="*/ 7306574 w 7435970"/>
              <a:gd name="connsiteY53" fmla="*/ 3295291 h 3295954"/>
              <a:gd name="connsiteX54" fmla="*/ 7435970 w 7435970"/>
              <a:gd name="connsiteY54" fmla="*/ 3295291 h 3295954"/>
              <a:gd name="connsiteX0" fmla="*/ 0 w 7435970"/>
              <a:gd name="connsiteY0" fmla="*/ 0 h 3295954"/>
              <a:gd name="connsiteX1" fmla="*/ 1661462 w 7435970"/>
              <a:gd name="connsiteY1" fmla="*/ 1944379 h 3295954"/>
              <a:gd name="connsiteX2" fmla="*/ 1683764 w 7435970"/>
              <a:gd name="connsiteY2" fmla="*/ 1977833 h 3295954"/>
              <a:gd name="connsiteX3" fmla="*/ 1787842 w 7435970"/>
              <a:gd name="connsiteY3" fmla="*/ 1981550 h 3295954"/>
              <a:gd name="connsiteX4" fmla="*/ 1780407 w 7435970"/>
              <a:gd name="connsiteY4" fmla="*/ 2007569 h 3295954"/>
              <a:gd name="connsiteX5" fmla="*/ 1839881 w 7435970"/>
              <a:gd name="connsiteY5" fmla="*/ 2007569 h 3295954"/>
              <a:gd name="connsiteX6" fmla="*/ 1843598 w 7435970"/>
              <a:gd name="connsiteY6" fmla="*/ 2055892 h 3295954"/>
              <a:gd name="connsiteX7" fmla="*/ 1958828 w 7435970"/>
              <a:gd name="connsiteY7" fmla="*/ 2052174 h 3295954"/>
              <a:gd name="connsiteX8" fmla="*/ 1958828 w 7435970"/>
              <a:gd name="connsiteY8" fmla="*/ 2078194 h 3295954"/>
              <a:gd name="connsiteX9" fmla="*/ 1984847 w 7435970"/>
              <a:gd name="connsiteY9" fmla="*/ 2085628 h 3295954"/>
              <a:gd name="connsiteX10" fmla="*/ 1981129 w 7435970"/>
              <a:gd name="connsiteY10" fmla="*/ 2137667 h 3295954"/>
              <a:gd name="connsiteX11" fmla="*/ 2029453 w 7435970"/>
              <a:gd name="connsiteY11" fmla="*/ 2137668 h 3295954"/>
              <a:gd name="connsiteX12" fmla="*/ 2025735 w 7435970"/>
              <a:gd name="connsiteY12" fmla="*/ 2163686 h 3295954"/>
              <a:gd name="connsiteX13" fmla="*/ 2144681 w 7435970"/>
              <a:gd name="connsiteY13" fmla="*/ 2159969 h 3295954"/>
              <a:gd name="connsiteX14" fmla="*/ 2148398 w 7435970"/>
              <a:gd name="connsiteY14" fmla="*/ 2185989 h 3295954"/>
              <a:gd name="connsiteX15" fmla="*/ 2226457 w 7435970"/>
              <a:gd name="connsiteY15" fmla="*/ 2197140 h 3295954"/>
              <a:gd name="connsiteX16" fmla="*/ 2230174 w 7435970"/>
              <a:gd name="connsiteY16" fmla="*/ 2245463 h 3295954"/>
              <a:gd name="connsiteX17" fmla="*/ 2256194 w 7435970"/>
              <a:gd name="connsiteY17" fmla="*/ 2245462 h 3295954"/>
              <a:gd name="connsiteX18" fmla="*/ 2256194 w 7435970"/>
              <a:gd name="connsiteY18" fmla="*/ 2312369 h 3295954"/>
              <a:gd name="connsiteX19" fmla="*/ 2297082 w 7435970"/>
              <a:gd name="connsiteY19" fmla="*/ 2327237 h 3295954"/>
              <a:gd name="connsiteX20" fmla="*/ 2289647 w 7435970"/>
              <a:gd name="connsiteY20" fmla="*/ 2394145 h 3295954"/>
              <a:gd name="connsiteX21" fmla="*/ 2479218 w 7435970"/>
              <a:gd name="connsiteY21" fmla="*/ 2405296 h 3295954"/>
              <a:gd name="connsiteX22" fmla="*/ 2479218 w 7435970"/>
              <a:gd name="connsiteY22" fmla="*/ 2442467 h 3295954"/>
              <a:gd name="connsiteX23" fmla="*/ 2516389 w 7435970"/>
              <a:gd name="connsiteY23" fmla="*/ 2442467 h 3295954"/>
              <a:gd name="connsiteX24" fmla="*/ 2512672 w 7435970"/>
              <a:gd name="connsiteY24" fmla="*/ 2475921 h 3295954"/>
              <a:gd name="connsiteX25" fmla="*/ 2542408 w 7435970"/>
              <a:gd name="connsiteY25" fmla="*/ 2487072 h 3295954"/>
              <a:gd name="connsiteX26" fmla="*/ 2534974 w 7435970"/>
              <a:gd name="connsiteY26" fmla="*/ 2516808 h 3295954"/>
              <a:gd name="connsiteX27" fmla="*/ 2598165 w 7435970"/>
              <a:gd name="connsiteY27" fmla="*/ 2520525 h 3295954"/>
              <a:gd name="connsiteX28" fmla="*/ 2594448 w 7435970"/>
              <a:gd name="connsiteY28" fmla="*/ 2557696 h 3295954"/>
              <a:gd name="connsiteX29" fmla="*/ 2642769 w 7435970"/>
              <a:gd name="connsiteY29" fmla="*/ 2557696 h 3295954"/>
              <a:gd name="connsiteX30" fmla="*/ 2642769 w 7435970"/>
              <a:gd name="connsiteY30" fmla="*/ 2606018 h 3295954"/>
              <a:gd name="connsiteX31" fmla="*/ 2720828 w 7435970"/>
              <a:gd name="connsiteY31" fmla="*/ 2602301 h 3295954"/>
              <a:gd name="connsiteX32" fmla="*/ 2709887 w 7435970"/>
              <a:gd name="connsiteY32" fmla="*/ 2645924 h 3295954"/>
              <a:gd name="connsiteX33" fmla="*/ 2820839 w 7435970"/>
              <a:gd name="connsiteY33" fmla="*/ 2648309 h 3295954"/>
              <a:gd name="connsiteX34" fmla="*/ 2803586 w 7435970"/>
              <a:gd name="connsiteY34" fmla="*/ 2682814 h 3295954"/>
              <a:gd name="connsiteX35" fmla="*/ 2883748 w 7435970"/>
              <a:gd name="connsiteY35" fmla="*/ 2686391 h 3295954"/>
              <a:gd name="connsiteX36" fmla="*/ 2876174 w 7435970"/>
              <a:gd name="connsiteY36" fmla="*/ 2722089 h 3295954"/>
              <a:gd name="connsiteX37" fmla="*/ 2969872 w 7435970"/>
              <a:gd name="connsiteY37" fmla="*/ 2760311 h 3295954"/>
              <a:gd name="connsiteX38" fmla="*/ 2973589 w 7435970"/>
              <a:gd name="connsiteY38" fmla="*/ 2820837 h 3295954"/>
              <a:gd name="connsiteX39" fmla="*/ 3247110 w 7435970"/>
              <a:gd name="connsiteY39" fmla="*/ 2812211 h 3295954"/>
              <a:gd name="connsiteX40" fmla="*/ 3249634 w 7435970"/>
              <a:gd name="connsiteY40" fmla="*/ 2854150 h 3295954"/>
              <a:gd name="connsiteX41" fmla="*/ 3415921 w 7435970"/>
              <a:gd name="connsiteY41" fmla="*/ 2852818 h 3295954"/>
              <a:gd name="connsiteX42" fmla="*/ 3430648 w 7435970"/>
              <a:gd name="connsiteY42" fmla="*/ 2907102 h 3295954"/>
              <a:gd name="connsiteX43" fmla="*/ 3631721 w 7435970"/>
              <a:gd name="connsiteY43" fmla="*/ 2889848 h 3295954"/>
              <a:gd name="connsiteX44" fmla="*/ 3640348 w 7435970"/>
              <a:gd name="connsiteY44" fmla="*/ 2932980 h 3295954"/>
              <a:gd name="connsiteX45" fmla="*/ 3795623 w 7435970"/>
              <a:gd name="connsiteY45" fmla="*/ 2941607 h 3295954"/>
              <a:gd name="connsiteX46" fmla="*/ 3804249 w 7435970"/>
              <a:gd name="connsiteY46" fmla="*/ 2984738 h 3295954"/>
              <a:gd name="connsiteX47" fmla="*/ 4485737 w 7435970"/>
              <a:gd name="connsiteY47" fmla="*/ 2984739 h 3295954"/>
              <a:gd name="connsiteX48" fmla="*/ 4477110 w 7435970"/>
              <a:gd name="connsiteY48" fmla="*/ 3036498 h 3295954"/>
              <a:gd name="connsiteX49" fmla="*/ 5011948 w 7435970"/>
              <a:gd name="connsiteY49" fmla="*/ 3053750 h 3295954"/>
              <a:gd name="connsiteX50" fmla="*/ 5003322 w 7435970"/>
              <a:gd name="connsiteY50" fmla="*/ 3131388 h 3295954"/>
              <a:gd name="connsiteX51" fmla="*/ 5158597 w 7435970"/>
              <a:gd name="connsiteY51" fmla="*/ 3114135 h 3295954"/>
              <a:gd name="connsiteX52" fmla="*/ 5175850 w 7435970"/>
              <a:gd name="connsiteY52" fmla="*/ 3183146 h 3295954"/>
              <a:gd name="connsiteX53" fmla="*/ 7280695 w 7435970"/>
              <a:gd name="connsiteY53" fmla="*/ 3183147 h 3295954"/>
              <a:gd name="connsiteX54" fmla="*/ 7306574 w 7435970"/>
              <a:gd name="connsiteY54" fmla="*/ 3295291 h 3295954"/>
              <a:gd name="connsiteX55" fmla="*/ 7435970 w 7435970"/>
              <a:gd name="connsiteY55" fmla="*/ 3295291 h 3295954"/>
              <a:gd name="connsiteX0" fmla="*/ 0 w 7435970"/>
              <a:gd name="connsiteY0" fmla="*/ 0 h 3295954"/>
              <a:gd name="connsiteX1" fmla="*/ 1676330 w 7435970"/>
              <a:gd name="connsiteY1" fmla="*/ 1944379 h 3295954"/>
              <a:gd name="connsiteX2" fmla="*/ 1683764 w 7435970"/>
              <a:gd name="connsiteY2" fmla="*/ 1977833 h 3295954"/>
              <a:gd name="connsiteX3" fmla="*/ 1787842 w 7435970"/>
              <a:gd name="connsiteY3" fmla="*/ 1981550 h 3295954"/>
              <a:gd name="connsiteX4" fmla="*/ 1780407 w 7435970"/>
              <a:gd name="connsiteY4" fmla="*/ 2007569 h 3295954"/>
              <a:gd name="connsiteX5" fmla="*/ 1839881 w 7435970"/>
              <a:gd name="connsiteY5" fmla="*/ 2007569 h 3295954"/>
              <a:gd name="connsiteX6" fmla="*/ 1843598 w 7435970"/>
              <a:gd name="connsiteY6" fmla="*/ 2055892 h 3295954"/>
              <a:gd name="connsiteX7" fmla="*/ 1958828 w 7435970"/>
              <a:gd name="connsiteY7" fmla="*/ 2052174 h 3295954"/>
              <a:gd name="connsiteX8" fmla="*/ 1958828 w 7435970"/>
              <a:gd name="connsiteY8" fmla="*/ 2078194 h 3295954"/>
              <a:gd name="connsiteX9" fmla="*/ 1984847 w 7435970"/>
              <a:gd name="connsiteY9" fmla="*/ 2085628 h 3295954"/>
              <a:gd name="connsiteX10" fmla="*/ 1981129 w 7435970"/>
              <a:gd name="connsiteY10" fmla="*/ 2137667 h 3295954"/>
              <a:gd name="connsiteX11" fmla="*/ 2029453 w 7435970"/>
              <a:gd name="connsiteY11" fmla="*/ 2137668 h 3295954"/>
              <a:gd name="connsiteX12" fmla="*/ 2025735 w 7435970"/>
              <a:gd name="connsiteY12" fmla="*/ 2163686 h 3295954"/>
              <a:gd name="connsiteX13" fmla="*/ 2144681 w 7435970"/>
              <a:gd name="connsiteY13" fmla="*/ 2159969 h 3295954"/>
              <a:gd name="connsiteX14" fmla="*/ 2148398 w 7435970"/>
              <a:gd name="connsiteY14" fmla="*/ 2185989 h 3295954"/>
              <a:gd name="connsiteX15" fmla="*/ 2226457 w 7435970"/>
              <a:gd name="connsiteY15" fmla="*/ 2197140 h 3295954"/>
              <a:gd name="connsiteX16" fmla="*/ 2230174 w 7435970"/>
              <a:gd name="connsiteY16" fmla="*/ 2245463 h 3295954"/>
              <a:gd name="connsiteX17" fmla="*/ 2256194 w 7435970"/>
              <a:gd name="connsiteY17" fmla="*/ 2245462 h 3295954"/>
              <a:gd name="connsiteX18" fmla="*/ 2256194 w 7435970"/>
              <a:gd name="connsiteY18" fmla="*/ 2312369 h 3295954"/>
              <a:gd name="connsiteX19" fmla="*/ 2297082 w 7435970"/>
              <a:gd name="connsiteY19" fmla="*/ 2327237 h 3295954"/>
              <a:gd name="connsiteX20" fmla="*/ 2289647 w 7435970"/>
              <a:gd name="connsiteY20" fmla="*/ 2394145 h 3295954"/>
              <a:gd name="connsiteX21" fmla="*/ 2479218 w 7435970"/>
              <a:gd name="connsiteY21" fmla="*/ 2405296 h 3295954"/>
              <a:gd name="connsiteX22" fmla="*/ 2479218 w 7435970"/>
              <a:gd name="connsiteY22" fmla="*/ 2442467 h 3295954"/>
              <a:gd name="connsiteX23" fmla="*/ 2516389 w 7435970"/>
              <a:gd name="connsiteY23" fmla="*/ 2442467 h 3295954"/>
              <a:gd name="connsiteX24" fmla="*/ 2512672 w 7435970"/>
              <a:gd name="connsiteY24" fmla="*/ 2475921 h 3295954"/>
              <a:gd name="connsiteX25" fmla="*/ 2542408 w 7435970"/>
              <a:gd name="connsiteY25" fmla="*/ 2487072 h 3295954"/>
              <a:gd name="connsiteX26" fmla="*/ 2534974 w 7435970"/>
              <a:gd name="connsiteY26" fmla="*/ 2516808 h 3295954"/>
              <a:gd name="connsiteX27" fmla="*/ 2598165 w 7435970"/>
              <a:gd name="connsiteY27" fmla="*/ 2520525 h 3295954"/>
              <a:gd name="connsiteX28" fmla="*/ 2594448 w 7435970"/>
              <a:gd name="connsiteY28" fmla="*/ 2557696 h 3295954"/>
              <a:gd name="connsiteX29" fmla="*/ 2642769 w 7435970"/>
              <a:gd name="connsiteY29" fmla="*/ 2557696 h 3295954"/>
              <a:gd name="connsiteX30" fmla="*/ 2642769 w 7435970"/>
              <a:gd name="connsiteY30" fmla="*/ 2606018 h 3295954"/>
              <a:gd name="connsiteX31" fmla="*/ 2720828 w 7435970"/>
              <a:gd name="connsiteY31" fmla="*/ 2602301 h 3295954"/>
              <a:gd name="connsiteX32" fmla="*/ 2709887 w 7435970"/>
              <a:gd name="connsiteY32" fmla="*/ 2645924 h 3295954"/>
              <a:gd name="connsiteX33" fmla="*/ 2820839 w 7435970"/>
              <a:gd name="connsiteY33" fmla="*/ 2648309 h 3295954"/>
              <a:gd name="connsiteX34" fmla="*/ 2803586 w 7435970"/>
              <a:gd name="connsiteY34" fmla="*/ 2682814 h 3295954"/>
              <a:gd name="connsiteX35" fmla="*/ 2883748 w 7435970"/>
              <a:gd name="connsiteY35" fmla="*/ 2686391 h 3295954"/>
              <a:gd name="connsiteX36" fmla="*/ 2876174 w 7435970"/>
              <a:gd name="connsiteY36" fmla="*/ 2722089 h 3295954"/>
              <a:gd name="connsiteX37" fmla="*/ 2969872 w 7435970"/>
              <a:gd name="connsiteY37" fmla="*/ 2760311 h 3295954"/>
              <a:gd name="connsiteX38" fmla="*/ 2973589 w 7435970"/>
              <a:gd name="connsiteY38" fmla="*/ 2820837 h 3295954"/>
              <a:gd name="connsiteX39" fmla="*/ 3247110 w 7435970"/>
              <a:gd name="connsiteY39" fmla="*/ 2812211 h 3295954"/>
              <a:gd name="connsiteX40" fmla="*/ 3249634 w 7435970"/>
              <a:gd name="connsiteY40" fmla="*/ 2854150 h 3295954"/>
              <a:gd name="connsiteX41" fmla="*/ 3415921 w 7435970"/>
              <a:gd name="connsiteY41" fmla="*/ 2852818 h 3295954"/>
              <a:gd name="connsiteX42" fmla="*/ 3430648 w 7435970"/>
              <a:gd name="connsiteY42" fmla="*/ 2907102 h 3295954"/>
              <a:gd name="connsiteX43" fmla="*/ 3631721 w 7435970"/>
              <a:gd name="connsiteY43" fmla="*/ 2889848 h 3295954"/>
              <a:gd name="connsiteX44" fmla="*/ 3640348 w 7435970"/>
              <a:gd name="connsiteY44" fmla="*/ 2932980 h 3295954"/>
              <a:gd name="connsiteX45" fmla="*/ 3795623 w 7435970"/>
              <a:gd name="connsiteY45" fmla="*/ 2941607 h 3295954"/>
              <a:gd name="connsiteX46" fmla="*/ 3804249 w 7435970"/>
              <a:gd name="connsiteY46" fmla="*/ 2984738 h 3295954"/>
              <a:gd name="connsiteX47" fmla="*/ 4485737 w 7435970"/>
              <a:gd name="connsiteY47" fmla="*/ 2984739 h 3295954"/>
              <a:gd name="connsiteX48" fmla="*/ 4477110 w 7435970"/>
              <a:gd name="connsiteY48" fmla="*/ 3036498 h 3295954"/>
              <a:gd name="connsiteX49" fmla="*/ 5011948 w 7435970"/>
              <a:gd name="connsiteY49" fmla="*/ 3053750 h 3295954"/>
              <a:gd name="connsiteX50" fmla="*/ 5003322 w 7435970"/>
              <a:gd name="connsiteY50" fmla="*/ 3131388 h 3295954"/>
              <a:gd name="connsiteX51" fmla="*/ 5158597 w 7435970"/>
              <a:gd name="connsiteY51" fmla="*/ 3114135 h 3295954"/>
              <a:gd name="connsiteX52" fmla="*/ 5175850 w 7435970"/>
              <a:gd name="connsiteY52" fmla="*/ 3183146 h 3295954"/>
              <a:gd name="connsiteX53" fmla="*/ 7280695 w 7435970"/>
              <a:gd name="connsiteY53" fmla="*/ 3183147 h 3295954"/>
              <a:gd name="connsiteX54" fmla="*/ 7306574 w 7435970"/>
              <a:gd name="connsiteY54" fmla="*/ 3295291 h 3295954"/>
              <a:gd name="connsiteX55" fmla="*/ 7435970 w 7435970"/>
              <a:gd name="connsiteY55" fmla="*/ 3295291 h 3295954"/>
              <a:gd name="connsiteX0" fmla="*/ 0 w 7435970"/>
              <a:gd name="connsiteY0" fmla="*/ 0 h 3295954"/>
              <a:gd name="connsiteX1" fmla="*/ 1683764 w 7435970"/>
              <a:gd name="connsiteY1" fmla="*/ 1940662 h 3295954"/>
              <a:gd name="connsiteX2" fmla="*/ 1683764 w 7435970"/>
              <a:gd name="connsiteY2" fmla="*/ 1977833 h 3295954"/>
              <a:gd name="connsiteX3" fmla="*/ 1787842 w 7435970"/>
              <a:gd name="connsiteY3" fmla="*/ 1981550 h 3295954"/>
              <a:gd name="connsiteX4" fmla="*/ 1780407 w 7435970"/>
              <a:gd name="connsiteY4" fmla="*/ 2007569 h 3295954"/>
              <a:gd name="connsiteX5" fmla="*/ 1839881 w 7435970"/>
              <a:gd name="connsiteY5" fmla="*/ 2007569 h 3295954"/>
              <a:gd name="connsiteX6" fmla="*/ 1843598 w 7435970"/>
              <a:gd name="connsiteY6" fmla="*/ 2055892 h 3295954"/>
              <a:gd name="connsiteX7" fmla="*/ 1958828 w 7435970"/>
              <a:gd name="connsiteY7" fmla="*/ 2052174 h 3295954"/>
              <a:gd name="connsiteX8" fmla="*/ 1958828 w 7435970"/>
              <a:gd name="connsiteY8" fmla="*/ 2078194 h 3295954"/>
              <a:gd name="connsiteX9" fmla="*/ 1984847 w 7435970"/>
              <a:gd name="connsiteY9" fmla="*/ 2085628 h 3295954"/>
              <a:gd name="connsiteX10" fmla="*/ 1981129 w 7435970"/>
              <a:gd name="connsiteY10" fmla="*/ 2137667 h 3295954"/>
              <a:gd name="connsiteX11" fmla="*/ 2029453 w 7435970"/>
              <a:gd name="connsiteY11" fmla="*/ 2137668 h 3295954"/>
              <a:gd name="connsiteX12" fmla="*/ 2025735 w 7435970"/>
              <a:gd name="connsiteY12" fmla="*/ 2163686 h 3295954"/>
              <a:gd name="connsiteX13" fmla="*/ 2144681 w 7435970"/>
              <a:gd name="connsiteY13" fmla="*/ 2159969 h 3295954"/>
              <a:gd name="connsiteX14" fmla="*/ 2148398 w 7435970"/>
              <a:gd name="connsiteY14" fmla="*/ 2185989 h 3295954"/>
              <a:gd name="connsiteX15" fmla="*/ 2226457 w 7435970"/>
              <a:gd name="connsiteY15" fmla="*/ 2197140 h 3295954"/>
              <a:gd name="connsiteX16" fmla="*/ 2230174 w 7435970"/>
              <a:gd name="connsiteY16" fmla="*/ 2245463 h 3295954"/>
              <a:gd name="connsiteX17" fmla="*/ 2256194 w 7435970"/>
              <a:gd name="connsiteY17" fmla="*/ 2245462 h 3295954"/>
              <a:gd name="connsiteX18" fmla="*/ 2256194 w 7435970"/>
              <a:gd name="connsiteY18" fmla="*/ 2312369 h 3295954"/>
              <a:gd name="connsiteX19" fmla="*/ 2297082 w 7435970"/>
              <a:gd name="connsiteY19" fmla="*/ 2327237 h 3295954"/>
              <a:gd name="connsiteX20" fmla="*/ 2289647 w 7435970"/>
              <a:gd name="connsiteY20" fmla="*/ 2394145 h 3295954"/>
              <a:gd name="connsiteX21" fmla="*/ 2479218 w 7435970"/>
              <a:gd name="connsiteY21" fmla="*/ 2405296 h 3295954"/>
              <a:gd name="connsiteX22" fmla="*/ 2479218 w 7435970"/>
              <a:gd name="connsiteY22" fmla="*/ 2442467 h 3295954"/>
              <a:gd name="connsiteX23" fmla="*/ 2516389 w 7435970"/>
              <a:gd name="connsiteY23" fmla="*/ 2442467 h 3295954"/>
              <a:gd name="connsiteX24" fmla="*/ 2512672 w 7435970"/>
              <a:gd name="connsiteY24" fmla="*/ 2475921 h 3295954"/>
              <a:gd name="connsiteX25" fmla="*/ 2542408 w 7435970"/>
              <a:gd name="connsiteY25" fmla="*/ 2487072 h 3295954"/>
              <a:gd name="connsiteX26" fmla="*/ 2534974 w 7435970"/>
              <a:gd name="connsiteY26" fmla="*/ 2516808 h 3295954"/>
              <a:gd name="connsiteX27" fmla="*/ 2598165 w 7435970"/>
              <a:gd name="connsiteY27" fmla="*/ 2520525 h 3295954"/>
              <a:gd name="connsiteX28" fmla="*/ 2594448 w 7435970"/>
              <a:gd name="connsiteY28" fmla="*/ 2557696 h 3295954"/>
              <a:gd name="connsiteX29" fmla="*/ 2642769 w 7435970"/>
              <a:gd name="connsiteY29" fmla="*/ 2557696 h 3295954"/>
              <a:gd name="connsiteX30" fmla="*/ 2642769 w 7435970"/>
              <a:gd name="connsiteY30" fmla="*/ 2606018 h 3295954"/>
              <a:gd name="connsiteX31" fmla="*/ 2720828 w 7435970"/>
              <a:gd name="connsiteY31" fmla="*/ 2602301 h 3295954"/>
              <a:gd name="connsiteX32" fmla="*/ 2709887 w 7435970"/>
              <a:gd name="connsiteY32" fmla="*/ 2645924 h 3295954"/>
              <a:gd name="connsiteX33" fmla="*/ 2820839 w 7435970"/>
              <a:gd name="connsiteY33" fmla="*/ 2648309 h 3295954"/>
              <a:gd name="connsiteX34" fmla="*/ 2803586 w 7435970"/>
              <a:gd name="connsiteY34" fmla="*/ 2682814 h 3295954"/>
              <a:gd name="connsiteX35" fmla="*/ 2883748 w 7435970"/>
              <a:gd name="connsiteY35" fmla="*/ 2686391 h 3295954"/>
              <a:gd name="connsiteX36" fmla="*/ 2876174 w 7435970"/>
              <a:gd name="connsiteY36" fmla="*/ 2722089 h 3295954"/>
              <a:gd name="connsiteX37" fmla="*/ 2969872 w 7435970"/>
              <a:gd name="connsiteY37" fmla="*/ 2760311 h 3295954"/>
              <a:gd name="connsiteX38" fmla="*/ 2973589 w 7435970"/>
              <a:gd name="connsiteY38" fmla="*/ 2820837 h 3295954"/>
              <a:gd name="connsiteX39" fmla="*/ 3247110 w 7435970"/>
              <a:gd name="connsiteY39" fmla="*/ 2812211 h 3295954"/>
              <a:gd name="connsiteX40" fmla="*/ 3249634 w 7435970"/>
              <a:gd name="connsiteY40" fmla="*/ 2854150 h 3295954"/>
              <a:gd name="connsiteX41" fmla="*/ 3415921 w 7435970"/>
              <a:gd name="connsiteY41" fmla="*/ 2852818 h 3295954"/>
              <a:gd name="connsiteX42" fmla="*/ 3430648 w 7435970"/>
              <a:gd name="connsiteY42" fmla="*/ 2907102 h 3295954"/>
              <a:gd name="connsiteX43" fmla="*/ 3631721 w 7435970"/>
              <a:gd name="connsiteY43" fmla="*/ 2889848 h 3295954"/>
              <a:gd name="connsiteX44" fmla="*/ 3640348 w 7435970"/>
              <a:gd name="connsiteY44" fmla="*/ 2932980 h 3295954"/>
              <a:gd name="connsiteX45" fmla="*/ 3795623 w 7435970"/>
              <a:gd name="connsiteY45" fmla="*/ 2941607 h 3295954"/>
              <a:gd name="connsiteX46" fmla="*/ 3804249 w 7435970"/>
              <a:gd name="connsiteY46" fmla="*/ 2984738 h 3295954"/>
              <a:gd name="connsiteX47" fmla="*/ 4485737 w 7435970"/>
              <a:gd name="connsiteY47" fmla="*/ 2984739 h 3295954"/>
              <a:gd name="connsiteX48" fmla="*/ 4477110 w 7435970"/>
              <a:gd name="connsiteY48" fmla="*/ 3036498 h 3295954"/>
              <a:gd name="connsiteX49" fmla="*/ 5011948 w 7435970"/>
              <a:gd name="connsiteY49" fmla="*/ 3053750 h 3295954"/>
              <a:gd name="connsiteX50" fmla="*/ 5003322 w 7435970"/>
              <a:gd name="connsiteY50" fmla="*/ 3131388 h 3295954"/>
              <a:gd name="connsiteX51" fmla="*/ 5158597 w 7435970"/>
              <a:gd name="connsiteY51" fmla="*/ 3114135 h 3295954"/>
              <a:gd name="connsiteX52" fmla="*/ 5175850 w 7435970"/>
              <a:gd name="connsiteY52" fmla="*/ 3183146 h 3295954"/>
              <a:gd name="connsiteX53" fmla="*/ 7280695 w 7435970"/>
              <a:gd name="connsiteY53" fmla="*/ 3183147 h 3295954"/>
              <a:gd name="connsiteX54" fmla="*/ 7306574 w 7435970"/>
              <a:gd name="connsiteY54" fmla="*/ 3295291 h 3295954"/>
              <a:gd name="connsiteX55" fmla="*/ 7435970 w 7435970"/>
              <a:gd name="connsiteY55" fmla="*/ 3295291 h 3295954"/>
              <a:gd name="connsiteX0" fmla="*/ 0 w 7435970"/>
              <a:gd name="connsiteY0" fmla="*/ 0 h 3295954"/>
              <a:gd name="connsiteX1" fmla="*/ 1654028 w 7435970"/>
              <a:gd name="connsiteY1" fmla="*/ 1907208 h 3295954"/>
              <a:gd name="connsiteX2" fmla="*/ 1683764 w 7435970"/>
              <a:gd name="connsiteY2" fmla="*/ 1940662 h 3295954"/>
              <a:gd name="connsiteX3" fmla="*/ 1683764 w 7435970"/>
              <a:gd name="connsiteY3" fmla="*/ 1977833 h 3295954"/>
              <a:gd name="connsiteX4" fmla="*/ 1787842 w 7435970"/>
              <a:gd name="connsiteY4" fmla="*/ 1981550 h 3295954"/>
              <a:gd name="connsiteX5" fmla="*/ 1780407 w 7435970"/>
              <a:gd name="connsiteY5" fmla="*/ 2007569 h 3295954"/>
              <a:gd name="connsiteX6" fmla="*/ 1839881 w 7435970"/>
              <a:gd name="connsiteY6" fmla="*/ 2007569 h 3295954"/>
              <a:gd name="connsiteX7" fmla="*/ 1843598 w 7435970"/>
              <a:gd name="connsiteY7" fmla="*/ 2055892 h 3295954"/>
              <a:gd name="connsiteX8" fmla="*/ 1958828 w 7435970"/>
              <a:gd name="connsiteY8" fmla="*/ 2052174 h 3295954"/>
              <a:gd name="connsiteX9" fmla="*/ 1958828 w 7435970"/>
              <a:gd name="connsiteY9" fmla="*/ 2078194 h 3295954"/>
              <a:gd name="connsiteX10" fmla="*/ 1984847 w 7435970"/>
              <a:gd name="connsiteY10" fmla="*/ 2085628 h 3295954"/>
              <a:gd name="connsiteX11" fmla="*/ 1981129 w 7435970"/>
              <a:gd name="connsiteY11" fmla="*/ 2137667 h 3295954"/>
              <a:gd name="connsiteX12" fmla="*/ 2029453 w 7435970"/>
              <a:gd name="connsiteY12" fmla="*/ 2137668 h 3295954"/>
              <a:gd name="connsiteX13" fmla="*/ 2025735 w 7435970"/>
              <a:gd name="connsiteY13" fmla="*/ 2163686 h 3295954"/>
              <a:gd name="connsiteX14" fmla="*/ 2144681 w 7435970"/>
              <a:gd name="connsiteY14" fmla="*/ 2159969 h 3295954"/>
              <a:gd name="connsiteX15" fmla="*/ 2148398 w 7435970"/>
              <a:gd name="connsiteY15" fmla="*/ 2185989 h 3295954"/>
              <a:gd name="connsiteX16" fmla="*/ 2226457 w 7435970"/>
              <a:gd name="connsiteY16" fmla="*/ 2197140 h 3295954"/>
              <a:gd name="connsiteX17" fmla="*/ 2230174 w 7435970"/>
              <a:gd name="connsiteY17" fmla="*/ 2245463 h 3295954"/>
              <a:gd name="connsiteX18" fmla="*/ 2256194 w 7435970"/>
              <a:gd name="connsiteY18" fmla="*/ 2245462 h 3295954"/>
              <a:gd name="connsiteX19" fmla="*/ 2256194 w 7435970"/>
              <a:gd name="connsiteY19" fmla="*/ 2312369 h 3295954"/>
              <a:gd name="connsiteX20" fmla="*/ 2297082 w 7435970"/>
              <a:gd name="connsiteY20" fmla="*/ 2327237 h 3295954"/>
              <a:gd name="connsiteX21" fmla="*/ 2289647 w 7435970"/>
              <a:gd name="connsiteY21" fmla="*/ 2394145 h 3295954"/>
              <a:gd name="connsiteX22" fmla="*/ 2479218 w 7435970"/>
              <a:gd name="connsiteY22" fmla="*/ 2405296 h 3295954"/>
              <a:gd name="connsiteX23" fmla="*/ 2479218 w 7435970"/>
              <a:gd name="connsiteY23" fmla="*/ 2442467 h 3295954"/>
              <a:gd name="connsiteX24" fmla="*/ 2516389 w 7435970"/>
              <a:gd name="connsiteY24" fmla="*/ 2442467 h 3295954"/>
              <a:gd name="connsiteX25" fmla="*/ 2512672 w 7435970"/>
              <a:gd name="connsiteY25" fmla="*/ 2475921 h 3295954"/>
              <a:gd name="connsiteX26" fmla="*/ 2542408 w 7435970"/>
              <a:gd name="connsiteY26" fmla="*/ 2487072 h 3295954"/>
              <a:gd name="connsiteX27" fmla="*/ 2534974 w 7435970"/>
              <a:gd name="connsiteY27" fmla="*/ 2516808 h 3295954"/>
              <a:gd name="connsiteX28" fmla="*/ 2598165 w 7435970"/>
              <a:gd name="connsiteY28" fmla="*/ 2520525 h 3295954"/>
              <a:gd name="connsiteX29" fmla="*/ 2594448 w 7435970"/>
              <a:gd name="connsiteY29" fmla="*/ 2557696 h 3295954"/>
              <a:gd name="connsiteX30" fmla="*/ 2642769 w 7435970"/>
              <a:gd name="connsiteY30" fmla="*/ 2557696 h 3295954"/>
              <a:gd name="connsiteX31" fmla="*/ 2642769 w 7435970"/>
              <a:gd name="connsiteY31" fmla="*/ 2606018 h 3295954"/>
              <a:gd name="connsiteX32" fmla="*/ 2720828 w 7435970"/>
              <a:gd name="connsiteY32" fmla="*/ 2602301 h 3295954"/>
              <a:gd name="connsiteX33" fmla="*/ 2709887 w 7435970"/>
              <a:gd name="connsiteY33" fmla="*/ 2645924 h 3295954"/>
              <a:gd name="connsiteX34" fmla="*/ 2820839 w 7435970"/>
              <a:gd name="connsiteY34" fmla="*/ 2648309 h 3295954"/>
              <a:gd name="connsiteX35" fmla="*/ 2803586 w 7435970"/>
              <a:gd name="connsiteY35" fmla="*/ 2682814 h 3295954"/>
              <a:gd name="connsiteX36" fmla="*/ 2883748 w 7435970"/>
              <a:gd name="connsiteY36" fmla="*/ 2686391 h 3295954"/>
              <a:gd name="connsiteX37" fmla="*/ 2876174 w 7435970"/>
              <a:gd name="connsiteY37" fmla="*/ 2722089 h 3295954"/>
              <a:gd name="connsiteX38" fmla="*/ 2969872 w 7435970"/>
              <a:gd name="connsiteY38" fmla="*/ 2760311 h 3295954"/>
              <a:gd name="connsiteX39" fmla="*/ 2973589 w 7435970"/>
              <a:gd name="connsiteY39" fmla="*/ 2820837 h 3295954"/>
              <a:gd name="connsiteX40" fmla="*/ 3247110 w 7435970"/>
              <a:gd name="connsiteY40" fmla="*/ 2812211 h 3295954"/>
              <a:gd name="connsiteX41" fmla="*/ 3249634 w 7435970"/>
              <a:gd name="connsiteY41" fmla="*/ 2854150 h 3295954"/>
              <a:gd name="connsiteX42" fmla="*/ 3415921 w 7435970"/>
              <a:gd name="connsiteY42" fmla="*/ 2852818 h 3295954"/>
              <a:gd name="connsiteX43" fmla="*/ 3430648 w 7435970"/>
              <a:gd name="connsiteY43" fmla="*/ 2907102 h 3295954"/>
              <a:gd name="connsiteX44" fmla="*/ 3631721 w 7435970"/>
              <a:gd name="connsiteY44" fmla="*/ 2889848 h 3295954"/>
              <a:gd name="connsiteX45" fmla="*/ 3640348 w 7435970"/>
              <a:gd name="connsiteY45" fmla="*/ 2932980 h 3295954"/>
              <a:gd name="connsiteX46" fmla="*/ 3795623 w 7435970"/>
              <a:gd name="connsiteY46" fmla="*/ 2941607 h 3295954"/>
              <a:gd name="connsiteX47" fmla="*/ 3804249 w 7435970"/>
              <a:gd name="connsiteY47" fmla="*/ 2984738 h 3295954"/>
              <a:gd name="connsiteX48" fmla="*/ 4485737 w 7435970"/>
              <a:gd name="connsiteY48" fmla="*/ 2984739 h 3295954"/>
              <a:gd name="connsiteX49" fmla="*/ 4477110 w 7435970"/>
              <a:gd name="connsiteY49" fmla="*/ 3036498 h 3295954"/>
              <a:gd name="connsiteX50" fmla="*/ 5011948 w 7435970"/>
              <a:gd name="connsiteY50" fmla="*/ 3053750 h 3295954"/>
              <a:gd name="connsiteX51" fmla="*/ 5003322 w 7435970"/>
              <a:gd name="connsiteY51" fmla="*/ 3131388 h 3295954"/>
              <a:gd name="connsiteX52" fmla="*/ 5158597 w 7435970"/>
              <a:gd name="connsiteY52" fmla="*/ 3114135 h 3295954"/>
              <a:gd name="connsiteX53" fmla="*/ 5175850 w 7435970"/>
              <a:gd name="connsiteY53" fmla="*/ 3183146 h 3295954"/>
              <a:gd name="connsiteX54" fmla="*/ 7280695 w 7435970"/>
              <a:gd name="connsiteY54" fmla="*/ 3183147 h 3295954"/>
              <a:gd name="connsiteX55" fmla="*/ 7306574 w 7435970"/>
              <a:gd name="connsiteY55" fmla="*/ 3295291 h 3295954"/>
              <a:gd name="connsiteX56" fmla="*/ 7435970 w 7435970"/>
              <a:gd name="connsiteY56" fmla="*/ 3295291 h 3295954"/>
              <a:gd name="connsiteX0" fmla="*/ 0 w 7435970"/>
              <a:gd name="connsiteY0" fmla="*/ 0 h 3295954"/>
              <a:gd name="connsiteX1" fmla="*/ 1646594 w 7435970"/>
              <a:gd name="connsiteY1" fmla="*/ 1951813 h 3295954"/>
              <a:gd name="connsiteX2" fmla="*/ 1683764 w 7435970"/>
              <a:gd name="connsiteY2" fmla="*/ 1940662 h 3295954"/>
              <a:gd name="connsiteX3" fmla="*/ 1683764 w 7435970"/>
              <a:gd name="connsiteY3" fmla="*/ 1977833 h 3295954"/>
              <a:gd name="connsiteX4" fmla="*/ 1787842 w 7435970"/>
              <a:gd name="connsiteY4" fmla="*/ 1981550 h 3295954"/>
              <a:gd name="connsiteX5" fmla="*/ 1780407 w 7435970"/>
              <a:gd name="connsiteY5" fmla="*/ 2007569 h 3295954"/>
              <a:gd name="connsiteX6" fmla="*/ 1839881 w 7435970"/>
              <a:gd name="connsiteY6" fmla="*/ 2007569 h 3295954"/>
              <a:gd name="connsiteX7" fmla="*/ 1843598 w 7435970"/>
              <a:gd name="connsiteY7" fmla="*/ 2055892 h 3295954"/>
              <a:gd name="connsiteX8" fmla="*/ 1958828 w 7435970"/>
              <a:gd name="connsiteY8" fmla="*/ 2052174 h 3295954"/>
              <a:gd name="connsiteX9" fmla="*/ 1958828 w 7435970"/>
              <a:gd name="connsiteY9" fmla="*/ 2078194 h 3295954"/>
              <a:gd name="connsiteX10" fmla="*/ 1984847 w 7435970"/>
              <a:gd name="connsiteY10" fmla="*/ 2085628 h 3295954"/>
              <a:gd name="connsiteX11" fmla="*/ 1981129 w 7435970"/>
              <a:gd name="connsiteY11" fmla="*/ 2137667 h 3295954"/>
              <a:gd name="connsiteX12" fmla="*/ 2029453 w 7435970"/>
              <a:gd name="connsiteY12" fmla="*/ 2137668 h 3295954"/>
              <a:gd name="connsiteX13" fmla="*/ 2025735 w 7435970"/>
              <a:gd name="connsiteY13" fmla="*/ 2163686 h 3295954"/>
              <a:gd name="connsiteX14" fmla="*/ 2144681 w 7435970"/>
              <a:gd name="connsiteY14" fmla="*/ 2159969 h 3295954"/>
              <a:gd name="connsiteX15" fmla="*/ 2148398 w 7435970"/>
              <a:gd name="connsiteY15" fmla="*/ 2185989 h 3295954"/>
              <a:gd name="connsiteX16" fmla="*/ 2226457 w 7435970"/>
              <a:gd name="connsiteY16" fmla="*/ 2197140 h 3295954"/>
              <a:gd name="connsiteX17" fmla="*/ 2230174 w 7435970"/>
              <a:gd name="connsiteY17" fmla="*/ 2245463 h 3295954"/>
              <a:gd name="connsiteX18" fmla="*/ 2256194 w 7435970"/>
              <a:gd name="connsiteY18" fmla="*/ 2245462 h 3295954"/>
              <a:gd name="connsiteX19" fmla="*/ 2256194 w 7435970"/>
              <a:gd name="connsiteY19" fmla="*/ 2312369 h 3295954"/>
              <a:gd name="connsiteX20" fmla="*/ 2297082 w 7435970"/>
              <a:gd name="connsiteY20" fmla="*/ 2327237 h 3295954"/>
              <a:gd name="connsiteX21" fmla="*/ 2289647 w 7435970"/>
              <a:gd name="connsiteY21" fmla="*/ 2394145 h 3295954"/>
              <a:gd name="connsiteX22" fmla="*/ 2479218 w 7435970"/>
              <a:gd name="connsiteY22" fmla="*/ 2405296 h 3295954"/>
              <a:gd name="connsiteX23" fmla="*/ 2479218 w 7435970"/>
              <a:gd name="connsiteY23" fmla="*/ 2442467 h 3295954"/>
              <a:gd name="connsiteX24" fmla="*/ 2516389 w 7435970"/>
              <a:gd name="connsiteY24" fmla="*/ 2442467 h 3295954"/>
              <a:gd name="connsiteX25" fmla="*/ 2512672 w 7435970"/>
              <a:gd name="connsiteY25" fmla="*/ 2475921 h 3295954"/>
              <a:gd name="connsiteX26" fmla="*/ 2542408 w 7435970"/>
              <a:gd name="connsiteY26" fmla="*/ 2487072 h 3295954"/>
              <a:gd name="connsiteX27" fmla="*/ 2534974 w 7435970"/>
              <a:gd name="connsiteY27" fmla="*/ 2516808 h 3295954"/>
              <a:gd name="connsiteX28" fmla="*/ 2598165 w 7435970"/>
              <a:gd name="connsiteY28" fmla="*/ 2520525 h 3295954"/>
              <a:gd name="connsiteX29" fmla="*/ 2594448 w 7435970"/>
              <a:gd name="connsiteY29" fmla="*/ 2557696 h 3295954"/>
              <a:gd name="connsiteX30" fmla="*/ 2642769 w 7435970"/>
              <a:gd name="connsiteY30" fmla="*/ 2557696 h 3295954"/>
              <a:gd name="connsiteX31" fmla="*/ 2642769 w 7435970"/>
              <a:gd name="connsiteY31" fmla="*/ 2606018 h 3295954"/>
              <a:gd name="connsiteX32" fmla="*/ 2720828 w 7435970"/>
              <a:gd name="connsiteY32" fmla="*/ 2602301 h 3295954"/>
              <a:gd name="connsiteX33" fmla="*/ 2709887 w 7435970"/>
              <a:gd name="connsiteY33" fmla="*/ 2645924 h 3295954"/>
              <a:gd name="connsiteX34" fmla="*/ 2820839 w 7435970"/>
              <a:gd name="connsiteY34" fmla="*/ 2648309 h 3295954"/>
              <a:gd name="connsiteX35" fmla="*/ 2803586 w 7435970"/>
              <a:gd name="connsiteY35" fmla="*/ 2682814 h 3295954"/>
              <a:gd name="connsiteX36" fmla="*/ 2883748 w 7435970"/>
              <a:gd name="connsiteY36" fmla="*/ 2686391 h 3295954"/>
              <a:gd name="connsiteX37" fmla="*/ 2876174 w 7435970"/>
              <a:gd name="connsiteY37" fmla="*/ 2722089 h 3295954"/>
              <a:gd name="connsiteX38" fmla="*/ 2969872 w 7435970"/>
              <a:gd name="connsiteY38" fmla="*/ 2760311 h 3295954"/>
              <a:gd name="connsiteX39" fmla="*/ 2973589 w 7435970"/>
              <a:gd name="connsiteY39" fmla="*/ 2820837 h 3295954"/>
              <a:gd name="connsiteX40" fmla="*/ 3247110 w 7435970"/>
              <a:gd name="connsiteY40" fmla="*/ 2812211 h 3295954"/>
              <a:gd name="connsiteX41" fmla="*/ 3249634 w 7435970"/>
              <a:gd name="connsiteY41" fmla="*/ 2854150 h 3295954"/>
              <a:gd name="connsiteX42" fmla="*/ 3415921 w 7435970"/>
              <a:gd name="connsiteY42" fmla="*/ 2852818 h 3295954"/>
              <a:gd name="connsiteX43" fmla="*/ 3430648 w 7435970"/>
              <a:gd name="connsiteY43" fmla="*/ 2907102 h 3295954"/>
              <a:gd name="connsiteX44" fmla="*/ 3631721 w 7435970"/>
              <a:gd name="connsiteY44" fmla="*/ 2889848 h 3295954"/>
              <a:gd name="connsiteX45" fmla="*/ 3640348 w 7435970"/>
              <a:gd name="connsiteY45" fmla="*/ 2932980 h 3295954"/>
              <a:gd name="connsiteX46" fmla="*/ 3795623 w 7435970"/>
              <a:gd name="connsiteY46" fmla="*/ 2941607 h 3295954"/>
              <a:gd name="connsiteX47" fmla="*/ 3804249 w 7435970"/>
              <a:gd name="connsiteY47" fmla="*/ 2984738 h 3295954"/>
              <a:gd name="connsiteX48" fmla="*/ 4485737 w 7435970"/>
              <a:gd name="connsiteY48" fmla="*/ 2984739 h 3295954"/>
              <a:gd name="connsiteX49" fmla="*/ 4477110 w 7435970"/>
              <a:gd name="connsiteY49" fmla="*/ 3036498 h 3295954"/>
              <a:gd name="connsiteX50" fmla="*/ 5011948 w 7435970"/>
              <a:gd name="connsiteY50" fmla="*/ 3053750 h 3295954"/>
              <a:gd name="connsiteX51" fmla="*/ 5003322 w 7435970"/>
              <a:gd name="connsiteY51" fmla="*/ 3131388 h 3295954"/>
              <a:gd name="connsiteX52" fmla="*/ 5158597 w 7435970"/>
              <a:gd name="connsiteY52" fmla="*/ 3114135 h 3295954"/>
              <a:gd name="connsiteX53" fmla="*/ 5175850 w 7435970"/>
              <a:gd name="connsiteY53" fmla="*/ 3183146 h 3295954"/>
              <a:gd name="connsiteX54" fmla="*/ 7280695 w 7435970"/>
              <a:gd name="connsiteY54" fmla="*/ 3183147 h 3295954"/>
              <a:gd name="connsiteX55" fmla="*/ 7306574 w 7435970"/>
              <a:gd name="connsiteY55" fmla="*/ 3295291 h 3295954"/>
              <a:gd name="connsiteX56" fmla="*/ 7435970 w 7435970"/>
              <a:gd name="connsiteY56" fmla="*/ 3295291 h 3295954"/>
              <a:gd name="connsiteX0" fmla="*/ 0 w 7435970"/>
              <a:gd name="connsiteY0" fmla="*/ 0 h 3295954"/>
              <a:gd name="connsiteX1" fmla="*/ 1613140 w 7435970"/>
              <a:gd name="connsiteY1" fmla="*/ 1907208 h 3295954"/>
              <a:gd name="connsiteX2" fmla="*/ 1646594 w 7435970"/>
              <a:gd name="connsiteY2" fmla="*/ 1951813 h 3295954"/>
              <a:gd name="connsiteX3" fmla="*/ 1683764 w 7435970"/>
              <a:gd name="connsiteY3" fmla="*/ 1940662 h 3295954"/>
              <a:gd name="connsiteX4" fmla="*/ 1683764 w 7435970"/>
              <a:gd name="connsiteY4" fmla="*/ 1977833 h 3295954"/>
              <a:gd name="connsiteX5" fmla="*/ 1787842 w 7435970"/>
              <a:gd name="connsiteY5" fmla="*/ 1981550 h 3295954"/>
              <a:gd name="connsiteX6" fmla="*/ 1780407 w 7435970"/>
              <a:gd name="connsiteY6" fmla="*/ 2007569 h 3295954"/>
              <a:gd name="connsiteX7" fmla="*/ 1839881 w 7435970"/>
              <a:gd name="connsiteY7" fmla="*/ 2007569 h 3295954"/>
              <a:gd name="connsiteX8" fmla="*/ 1843598 w 7435970"/>
              <a:gd name="connsiteY8" fmla="*/ 2055892 h 3295954"/>
              <a:gd name="connsiteX9" fmla="*/ 1958828 w 7435970"/>
              <a:gd name="connsiteY9" fmla="*/ 2052174 h 3295954"/>
              <a:gd name="connsiteX10" fmla="*/ 1958828 w 7435970"/>
              <a:gd name="connsiteY10" fmla="*/ 2078194 h 3295954"/>
              <a:gd name="connsiteX11" fmla="*/ 1984847 w 7435970"/>
              <a:gd name="connsiteY11" fmla="*/ 2085628 h 3295954"/>
              <a:gd name="connsiteX12" fmla="*/ 1981129 w 7435970"/>
              <a:gd name="connsiteY12" fmla="*/ 2137667 h 3295954"/>
              <a:gd name="connsiteX13" fmla="*/ 2029453 w 7435970"/>
              <a:gd name="connsiteY13" fmla="*/ 2137668 h 3295954"/>
              <a:gd name="connsiteX14" fmla="*/ 2025735 w 7435970"/>
              <a:gd name="connsiteY14" fmla="*/ 2163686 h 3295954"/>
              <a:gd name="connsiteX15" fmla="*/ 2144681 w 7435970"/>
              <a:gd name="connsiteY15" fmla="*/ 2159969 h 3295954"/>
              <a:gd name="connsiteX16" fmla="*/ 2148398 w 7435970"/>
              <a:gd name="connsiteY16" fmla="*/ 2185989 h 3295954"/>
              <a:gd name="connsiteX17" fmla="*/ 2226457 w 7435970"/>
              <a:gd name="connsiteY17" fmla="*/ 2197140 h 3295954"/>
              <a:gd name="connsiteX18" fmla="*/ 2230174 w 7435970"/>
              <a:gd name="connsiteY18" fmla="*/ 2245463 h 3295954"/>
              <a:gd name="connsiteX19" fmla="*/ 2256194 w 7435970"/>
              <a:gd name="connsiteY19" fmla="*/ 2245462 h 3295954"/>
              <a:gd name="connsiteX20" fmla="*/ 2256194 w 7435970"/>
              <a:gd name="connsiteY20" fmla="*/ 2312369 h 3295954"/>
              <a:gd name="connsiteX21" fmla="*/ 2297082 w 7435970"/>
              <a:gd name="connsiteY21" fmla="*/ 2327237 h 3295954"/>
              <a:gd name="connsiteX22" fmla="*/ 2289647 w 7435970"/>
              <a:gd name="connsiteY22" fmla="*/ 2394145 h 3295954"/>
              <a:gd name="connsiteX23" fmla="*/ 2479218 w 7435970"/>
              <a:gd name="connsiteY23" fmla="*/ 2405296 h 3295954"/>
              <a:gd name="connsiteX24" fmla="*/ 2479218 w 7435970"/>
              <a:gd name="connsiteY24" fmla="*/ 2442467 h 3295954"/>
              <a:gd name="connsiteX25" fmla="*/ 2516389 w 7435970"/>
              <a:gd name="connsiteY25" fmla="*/ 2442467 h 3295954"/>
              <a:gd name="connsiteX26" fmla="*/ 2512672 w 7435970"/>
              <a:gd name="connsiteY26" fmla="*/ 2475921 h 3295954"/>
              <a:gd name="connsiteX27" fmla="*/ 2542408 w 7435970"/>
              <a:gd name="connsiteY27" fmla="*/ 2487072 h 3295954"/>
              <a:gd name="connsiteX28" fmla="*/ 2534974 w 7435970"/>
              <a:gd name="connsiteY28" fmla="*/ 2516808 h 3295954"/>
              <a:gd name="connsiteX29" fmla="*/ 2598165 w 7435970"/>
              <a:gd name="connsiteY29" fmla="*/ 2520525 h 3295954"/>
              <a:gd name="connsiteX30" fmla="*/ 2594448 w 7435970"/>
              <a:gd name="connsiteY30" fmla="*/ 2557696 h 3295954"/>
              <a:gd name="connsiteX31" fmla="*/ 2642769 w 7435970"/>
              <a:gd name="connsiteY31" fmla="*/ 2557696 h 3295954"/>
              <a:gd name="connsiteX32" fmla="*/ 2642769 w 7435970"/>
              <a:gd name="connsiteY32" fmla="*/ 2606018 h 3295954"/>
              <a:gd name="connsiteX33" fmla="*/ 2720828 w 7435970"/>
              <a:gd name="connsiteY33" fmla="*/ 2602301 h 3295954"/>
              <a:gd name="connsiteX34" fmla="*/ 2709887 w 7435970"/>
              <a:gd name="connsiteY34" fmla="*/ 2645924 h 3295954"/>
              <a:gd name="connsiteX35" fmla="*/ 2820839 w 7435970"/>
              <a:gd name="connsiteY35" fmla="*/ 2648309 h 3295954"/>
              <a:gd name="connsiteX36" fmla="*/ 2803586 w 7435970"/>
              <a:gd name="connsiteY36" fmla="*/ 2682814 h 3295954"/>
              <a:gd name="connsiteX37" fmla="*/ 2883748 w 7435970"/>
              <a:gd name="connsiteY37" fmla="*/ 2686391 h 3295954"/>
              <a:gd name="connsiteX38" fmla="*/ 2876174 w 7435970"/>
              <a:gd name="connsiteY38" fmla="*/ 2722089 h 3295954"/>
              <a:gd name="connsiteX39" fmla="*/ 2969872 w 7435970"/>
              <a:gd name="connsiteY39" fmla="*/ 2760311 h 3295954"/>
              <a:gd name="connsiteX40" fmla="*/ 2973589 w 7435970"/>
              <a:gd name="connsiteY40" fmla="*/ 2820837 h 3295954"/>
              <a:gd name="connsiteX41" fmla="*/ 3247110 w 7435970"/>
              <a:gd name="connsiteY41" fmla="*/ 2812211 h 3295954"/>
              <a:gd name="connsiteX42" fmla="*/ 3249634 w 7435970"/>
              <a:gd name="connsiteY42" fmla="*/ 2854150 h 3295954"/>
              <a:gd name="connsiteX43" fmla="*/ 3415921 w 7435970"/>
              <a:gd name="connsiteY43" fmla="*/ 2852818 h 3295954"/>
              <a:gd name="connsiteX44" fmla="*/ 3430648 w 7435970"/>
              <a:gd name="connsiteY44" fmla="*/ 2907102 h 3295954"/>
              <a:gd name="connsiteX45" fmla="*/ 3631721 w 7435970"/>
              <a:gd name="connsiteY45" fmla="*/ 2889848 h 3295954"/>
              <a:gd name="connsiteX46" fmla="*/ 3640348 w 7435970"/>
              <a:gd name="connsiteY46" fmla="*/ 2932980 h 3295954"/>
              <a:gd name="connsiteX47" fmla="*/ 3795623 w 7435970"/>
              <a:gd name="connsiteY47" fmla="*/ 2941607 h 3295954"/>
              <a:gd name="connsiteX48" fmla="*/ 3804249 w 7435970"/>
              <a:gd name="connsiteY48" fmla="*/ 2984738 h 3295954"/>
              <a:gd name="connsiteX49" fmla="*/ 4485737 w 7435970"/>
              <a:gd name="connsiteY49" fmla="*/ 2984739 h 3295954"/>
              <a:gd name="connsiteX50" fmla="*/ 4477110 w 7435970"/>
              <a:gd name="connsiteY50" fmla="*/ 3036498 h 3295954"/>
              <a:gd name="connsiteX51" fmla="*/ 5011948 w 7435970"/>
              <a:gd name="connsiteY51" fmla="*/ 3053750 h 3295954"/>
              <a:gd name="connsiteX52" fmla="*/ 5003322 w 7435970"/>
              <a:gd name="connsiteY52" fmla="*/ 3131388 h 3295954"/>
              <a:gd name="connsiteX53" fmla="*/ 5158597 w 7435970"/>
              <a:gd name="connsiteY53" fmla="*/ 3114135 h 3295954"/>
              <a:gd name="connsiteX54" fmla="*/ 5175850 w 7435970"/>
              <a:gd name="connsiteY54" fmla="*/ 3183146 h 3295954"/>
              <a:gd name="connsiteX55" fmla="*/ 7280695 w 7435970"/>
              <a:gd name="connsiteY55" fmla="*/ 3183147 h 3295954"/>
              <a:gd name="connsiteX56" fmla="*/ 7306574 w 7435970"/>
              <a:gd name="connsiteY56" fmla="*/ 3295291 h 3295954"/>
              <a:gd name="connsiteX57" fmla="*/ 7435970 w 7435970"/>
              <a:gd name="connsiteY57" fmla="*/ 3295291 h 3295954"/>
              <a:gd name="connsiteX0" fmla="*/ 0 w 7435970"/>
              <a:gd name="connsiteY0" fmla="*/ 0 h 3295954"/>
              <a:gd name="connsiteX1" fmla="*/ 1631726 w 7435970"/>
              <a:gd name="connsiteY1" fmla="*/ 1892340 h 3295954"/>
              <a:gd name="connsiteX2" fmla="*/ 1646594 w 7435970"/>
              <a:gd name="connsiteY2" fmla="*/ 1951813 h 3295954"/>
              <a:gd name="connsiteX3" fmla="*/ 1683764 w 7435970"/>
              <a:gd name="connsiteY3" fmla="*/ 1940662 h 3295954"/>
              <a:gd name="connsiteX4" fmla="*/ 1683764 w 7435970"/>
              <a:gd name="connsiteY4" fmla="*/ 1977833 h 3295954"/>
              <a:gd name="connsiteX5" fmla="*/ 1787842 w 7435970"/>
              <a:gd name="connsiteY5" fmla="*/ 1981550 h 3295954"/>
              <a:gd name="connsiteX6" fmla="*/ 1780407 w 7435970"/>
              <a:gd name="connsiteY6" fmla="*/ 2007569 h 3295954"/>
              <a:gd name="connsiteX7" fmla="*/ 1839881 w 7435970"/>
              <a:gd name="connsiteY7" fmla="*/ 2007569 h 3295954"/>
              <a:gd name="connsiteX8" fmla="*/ 1843598 w 7435970"/>
              <a:gd name="connsiteY8" fmla="*/ 2055892 h 3295954"/>
              <a:gd name="connsiteX9" fmla="*/ 1958828 w 7435970"/>
              <a:gd name="connsiteY9" fmla="*/ 2052174 h 3295954"/>
              <a:gd name="connsiteX10" fmla="*/ 1958828 w 7435970"/>
              <a:gd name="connsiteY10" fmla="*/ 2078194 h 3295954"/>
              <a:gd name="connsiteX11" fmla="*/ 1984847 w 7435970"/>
              <a:gd name="connsiteY11" fmla="*/ 2085628 h 3295954"/>
              <a:gd name="connsiteX12" fmla="*/ 1981129 w 7435970"/>
              <a:gd name="connsiteY12" fmla="*/ 2137667 h 3295954"/>
              <a:gd name="connsiteX13" fmla="*/ 2029453 w 7435970"/>
              <a:gd name="connsiteY13" fmla="*/ 2137668 h 3295954"/>
              <a:gd name="connsiteX14" fmla="*/ 2025735 w 7435970"/>
              <a:gd name="connsiteY14" fmla="*/ 2163686 h 3295954"/>
              <a:gd name="connsiteX15" fmla="*/ 2144681 w 7435970"/>
              <a:gd name="connsiteY15" fmla="*/ 2159969 h 3295954"/>
              <a:gd name="connsiteX16" fmla="*/ 2148398 w 7435970"/>
              <a:gd name="connsiteY16" fmla="*/ 2185989 h 3295954"/>
              <a:gd name="connsiteX17" fmla="*/ 2226457 w 7435970"/>
              <a:gd name="connsiteY17" fmla="*/ 2197140 h 3295954"/>
              <a:gd name="connsiteX18" fmla="*/ 2230174 w 7435970"/>
              <a:gd name="connsiteY18" fmla="*/ 2245463 h 3295954"/>
              <a:gd name="connsiteX19" fmla="*/ 2256194 w 7435970"/>
              <a:gd name="connsiteY19" fmla="*/ 2245462 h 3295954"/>
              <a:gd name="connsiteX20" fmla="*/ 2256194 w 7435970"/>
              <a:gd name="connsiteY20" fmla="*/ 2312369 h 3295954"/>
              <a:gd name="connsiteX21" fmla="*/ 2297082 w 7435970"/>
              <a:gd name="connsiteY21" fmla="*/ 2327237 h 3295954"/>
              <a:gd name="connsiteX22" fmla="*/ 2289647 w 7435970"/>
              <a:gd name="connsiteY22" fmla="*/ 2394145 h 3295954"/>
              <a:gd name="connsiteX23" fmla="*/ 2479218 w 7435970"/>
              <a:gd name="connsiteY23" fmla="*/ 2405296 h 3295954"/>
              <a:gd name="connsiteX24" fmla="*/ 2479218 w 7435970"/>
              <a:gd name="connsiteY24" fmla="*/ 2442467 h 3295954"/>
              <a:gd name="connsiteX25" fmla="*/ 2516389 w 7435970"/>
              <a:gd name="connsiteY25" fmla="*/ 2442467 h 3295954"/>
              <a:gd name="connsiteX26" fmla="*/ 2512672 w 7435970"/>
              <a:gd name="connsiteY26" fmla="*/ 2475921 h 3295954"/>
              <a:gd name="connsiteX27" fmla="*/ 2542408 w 7435970"/>
              <a:gd name="connsiteY27" fmla="*/ 2487072 h 3295954"/>
              <a:gd name="connsiteX28" fmla="*/ 2534974 w 7435970"/>
              <a:gd name="connsiteY28" fmla="*/ 2516808 h 3295954"/>
              <a:gd name="connsiteX29" fmla="*/ 2598165 w 7435970"/>
              <a:gd name="connsiteY29" fmla="*/ 2520525 h 3295954"/>
              <a:gd name="connsiteX30" fmla="*/ 2594448 w 7435970"/>
              <a:gd name="connsiteY30" fmla="*/ 2557696 h 3295954"/>
              <a:gd name="connsiteX31" fmla="*/ 2642769 w 7435970"/>
              <a:gd name="connsiteY31" fmla="*/ 2557696 h 3295954"/>
              <a:gd name="connsiteX32" fmla="*/ 2642769 w 7435970"/>
              <a:gd name="connsiteY32" fmla="*/ 2606018 h 3295954"/>
              <a:gd name="connsiteX33" fmla="*/ 2720828 w 7435970"/>
              <a:gd name="connsiteY33" fmla="*/ 2602301 h 3295954"/>
              <a:gd name="connsiteX34" fmla="*/ 2709887 w 7435970"/>
              <a:gd name="connsiteY34" fmla="*/ 2645924 h 3295954"/>
              <a:gd name="connsiteX35" fmla="*/ 2820839 w 7435970"/>
              <a:gd name="connsiteY35" fmla="*/ 2648309 h 3295954"/>
              <a:gd name="connsiteX36" fmla="*/ 2803586 w 7435970"/>
              <a:gd name="connsiteY36" fmla="*/ 2682814 h 3295954"/>
              <a:gd name="connsiteX37" fmla="*/ 2883748 w 7435970"/>
              <a:gd name="connsiteY37" fmla="*/ 2686391 h 3295954"/>
              <a:gd name="connsiteX38" fmla="*/ 2876174 w 7435970"/>
              <a:gd name="connsiteY38" fmla="*/ 2722089 h 3295954"/>
              <a:gd name="connsiteX39" fmla="*/ 2969872 w 7435970"/>
              <a:gd name="connsiteY39" fmla="*/ 2760311 h 3295954"/>
              <a:gd name="connsiteX40" fmla="*/ 2973589 w 7435970"/>
              <a:gd name="connsiteY40" fmla="*/ 2820837 h 3295954"/>
              <a:gd name="connsiteX41" fmla="*/ 3247110 w 7435970"/>
              <a:gd name="connsiteY41" fmla="*/ 2812211 h 3295954"/>
              <a:gd name="connsiteX42" fmla="*/ 3249634 w 7435970"/>
              <a:gd name="connsiteY42" fmla="*/ 2854150 h 3295954"/>
              <a:gd name="connsiteX43" fmla="*/ 3415921 w 7435970"/>
              <a:gd name="connsiteY43" fmla="*/ 2852818 h 3295954"/>
              <a:gd name="connsiteX44" fmla="*/ 3430648 w 7435970"/>
              <a:gd name="connsiteY44" fmla="*/ 2907102 h 3295954"/>
              <a:gd name="connsiteX45" fmla="*/ 3631721 w 7435970"/>
              <a:gd name="connsiteY45" fmla="*/ 2889848 h 3295954"/>
              <a:gd name="connsiteX46" fmla="*/ 3640348 w 7435970"/>
              <a:gd name="connsiteY46" fmla="*/ 2932980 h 3295954"/>
              <a:gd name="connsiteX47" fmla="*/ 3795623 w 7435970"/>
              <a:gd name="connsiteY47" fmla="*/ 2941607 h 3295954"/>
              <a:gd name="connsiteX48" fmla="*/ 3804249 w 7435970"/>
              <a:gd name="connsiteY48" fmla="*/ 2984738 h 3295954"/>
              <a:gd name="connsiteX49" fmla="*/ 4485737 w 7435970"/>
              <a:gd name="connsiteY49" fmla="*/ 2984739 h 3295954"/>
              <a:gd name="connsiteX50" fmla="*/ 4477110 w 7435970"/>
              <a:gd name="connsiteY50" fmla="*/ 3036498 h 3295954"/>
              <a:gd name="connsiteX51" fmla="*/ 5011948 w 7435970"/>
              <a:gd name="connsiteY51" fmla="*/ 3053750 h 3295954"/>
              <a:gd name="connsiteX52" fmla="*/ 5003322 w 7435970"/>
              <a:gd name="connsiteY52" fmla="*/ 3131388 h 3295954"/>
              <a:gd name="connsiteX53" fmla="*/ 5158597 w 7435970"/>
              <a:gd name="connsiteY53" fmla="*/ 3114135 h 3295954"/>
              <a:gd name="connsiteX54" fmla="*/ 5175850 w 7435970"/>
              <a:gd name="connsiteY54" fmla="*/ 3183146 h 3295954"/>
              <a:gd name="connsiteX55" fmla="*/ 7280695 w 7435970"/>
              <a:gd name="connsiteY55" fmla="*/ 3183147 h 3295954"/>
              <a:gd name="connsiteX56" fmla="*/ 7306574 w 7435970"/>
              <a:gd name="connsiteY56" fmla="*/ 3295291 h 3295954"/>
              <a:gd name="connsiteX57" fmla="*/ 7435970 w 7435970"/>
              <a:gd name="connsiteY57" fmla="*/ 3295291 h 3295954"/>
              <a:gd name="connsiteX0" fmla="*/ 0 w 7435970"/>
              <a:gd name="connsiteY0" fmla="*/ 0 h 3295954"/>
              <a:gd name="connsiteX1" fmla="*/ 1631726 w 7435970"/>
              <a:gd name="connsiteY1" fmla="*/ 1892340 h 3295954"/>
              <a:gd name="connsiteX2" fmla="*/ 1624291 w 7435970"/>
              <a:gd name="connsiteY2" fmla="*/ 1944379 h 3295954"/>
              <a:gd name="connsiteX3" fmla="*/ 1683764 w 7435970"/>
              <a:gd name="connsiteY3" fmla="*/ 1940662 h 3295954"/>
              <a:gd name="connsiteX4" fmla="*/ 1683764 w 7435970"/>
              <a:gd name="connsiteY4" fmla="*/ 1977833 h 3295954"/>
              <a:gd name="connsiteX5" fmla="*/ 1787842 w 7435970"/>
              <a:gd name="connsiteY5" fmla="*/ 1981550 h 3295954"/>
              <a:gd name="connsiteX6" fmla="*/ 1780407 w 7435970"/>
              <a:gd name="connsiteY6" fmla="*/ 2007569 h 3295954"/>
              <a:gd name="connsiteX7" fmla="*/ 1839881 w 7435970"/>
              <a:gd name="connsiteY7" fmla="*/ 2007569 h 3295954"/>
              <a:gd name="connsiteX8" fmla="*/ 1843598 w 7435970"/>
              <a:gd name="connsiteY8" fmla="*/ 2055892 h 3295954"/>
              <a:gd name="connsiteX9" fmla="*/ 1958828 w 7435970"/>
              <a:gd name="connsiteY9" fmla="*/ 2052174 h 3295954"/>
              <a:gd name="connsiteX10" fmla="*/ 1958828 w 7435970"/>
              <a:gd name="connsiteY10" fmla="*/ 2078194 h 3295954"/>
              <a:gd name="connsiteX11" fmla="*/ 1984847 w 7435970"/>
              <a:gd name="connsiteY11" fmla="*/ 2085628 h 3295954"/>
              <a:gd name="connsiteX12" fmla="*/ 1981129 w 7435970"/>
              <a:gd name="connsiteY12" fmla="*/ 2137667 h 3295954"/>
              <a:gd name="connsiteX13" fmla="*/ 2029453 w 7435970"/>
              <a:gd name="connsiteY13" fmla="*/ 2137668 h 3295954"/>
              <a:gd name="connsiteX14" fmla="*/ 2025735 w 7435970"/>
              <a:gd name="connsiteY14" fmla="*/ 2163686 h 3295954"/>
              <a:gd name="connsiteX15" fmla="*/ 2144681 w 7435970"/>
              <a:gd name="connsiteY15" fmla="*/ 2159969 h 3295954"/>
              <a:gd name="connsiteX16" fmla="*/ 2148398 w 7435970"/>
              <a:gd name="connsiteY16" fmla="*/ 2185989 h 3295954"/>
              <a:gd name="connsiteX17" fmla="*/ 2226457 w 7435970"/>
              <a:gd name="connsiteY17" fmla="*/ 2197140 h 3295954"/>
              <a:gd name="connsiteX18" fmla="*/ 2230174 w 7435970"/>
              <a:gd name="connsiteY18" fmla="*/ 2245463 h 3295954"/>
              <a:gd name="connsiteX19" fmla="*/ 2256194 w 7435970"/>
              <a:gd name="connsiteY19" fmla="*/ 2245462 h 3295954"/>
              <a:gd name="connsiteX20" fmla="*/ 2256194 w 7435970"/>
              <a:gd name="connsiteY20" fmla="*/ 2312369 h 3295954"/>
              <a:gd name="connsiteX21" fmla="*/ 2297082 w 7435970"/>
              <a:gd name="connsiteY21" fmla="*/ 2327237 h 3295954"/>
              <a:gd name="connsiteX22" fmla="*/ 2289647 w 7435970"/>
              <a:gd name="connsiteY22" fmla="*/ 2394145 h 3295954"/>
              <a:gd name="connsiteX23" fmla="*/ 2479218 w 7435970"/>
              <a:gd name="connsiteY23" fmla="*/ 2405296 h 3295954"/>
              <a:gd name="connsiteX24" fmla="*/ 2479218 w 7435970"/>
              <a:gd name="connsiteY24" fmla="*/ 2442467 h 3295954"/>
              <a:gd name="connsiteX25" fmla="*/ 2516389 w 7435970"/>
              <a:gd name="connsiteY25" fmla="*/ 2442467 h 3295954"/>
              <a:gd name="connsiteX26" fmla="*/ 2512672 w 7435970"/>
              <a:gd name="connsiteY26" fmla="*/ 2475921 h 3295954"/>
              <a:gd name="connsiteX27" fmla="*/ 2542408 w 7435970"/>
              <a:gd name="connsiteY27" fmla="*/ 2487072 h 3295954"/>
              <a:gd name="connsiteX28" fmla="*/ 2534974 w 7435970"/>
              <a:gd name="connsiteY28" fmla="*/ 2516808 h 3295954"/>
              <a:gd name="connsiteX29" fmla="*/ 2598165 w 7435970"/>
              <a:gd name="connsiteY29" fmla="*/ 2520525 h 3295954"/>
              <a:gd name="connsiteX30" fmla="*/ 2594448 w 7435970"/>
              <a:gd name="connsiteY30" fmla="*/ 2557696 h 3295954"/>
              <a:gd name="connsiteX31" fmla="*/ 2642769 w 7435970"/>
              <a:gd name="connsiteY31" fmla="*/ 2557696 h 3295954"/>
              <a:gd name="connsiteX32" fmla="*/ 2642769 w 7435970"/>
              <a:gd name="connsiteY32" fmla="*/ 2606018 h 3295954"/>
              <a:gd name="connsiteX33" fmla="*/ 2720828 w 7435970"/>
              <a:gd name="connsiteY33" fmla="*/ 2602301 h 3295954"/>
              <a:gd name="connsiteX34" fmla="*/ 2709887 w 7435970"/>
              <a:gd name="connsiteY34" fmla="*/ 2645924 h 3295954"/>
              <a:gd name="connsiteX35" fmla="*/ 2820839 w 7435970"/>
              <a:gd name="connsiteY35" fmla="*/ 2648309 h 3295954"/>
              <a:gd name="connsiteX36" fmla="*/ 2803586 w 7435970"/>
              <a:gd name="connsiteY36" fmla="*/ 2682814 h 3295954"/>
              <a:gd name="connsiteX37" fmla="*/ 2883748 w 7435970"/>
              <a:gd name="connsiteY37" fmla="*/ 2686391 h 3295954"/>
              <a:gd name="connsiteX38" fmla="*/ 2876174 w 7435970"/>
              <a:gd name="connsiteY38" fmla="*/ 2722089 h 3295954"/>
              <a:gd name="connsiteX39" fmla="*/ 2969872 w 7435970"/>
              <a:gd name="connsiteY39" fmla="*/ 2760311 h 3295954"/>
              <a:gd name="connsiteX40" fmla="*/ 2973589 w 7435970"/>
              <a:gd name="connsiteY40" fmla="*/ 2820837 h 3295954"/>
              <a:gd name="connsiteX41" fmla="*/ 3247110 w 7435970"/>
              <a:gd name="connsiteY41" fmla="*/ 2812211 h 3295954"/>
              <a:gd name="connsiteX42" fmla="*/ 3249634 w 7435970"/>
              <a:gd name="connsiteY42" fmla="*/ 2854150 h 3295954"/>
              <a:gd name="connsiteX43" fmla="*/ 3415921 w 7435970"/>
              <a:gd name="connsiteY43" fmla="*/ 2852818 h 3295954"/>
              <a:gd name="connsiteX44" fmla="*/ 3430648 w 7435970"/>
              <a:gd name="connsiteY44" fmla="*/ 2907102 h 3295954"/>
              <a:gd name="connsiteX45" fmla="*/ 3631721 w 7435970"/>
              <a:gd name="connsiteY45" fmla="*/ 2889848 h 3295954"/>
              <a:gd name="connsiteX46" fmla="*/ 3640348 w 7435970"/>
              <a:gd name="connsiteY46" fmla="*/ 2932980 h 3295954"/>
              <a:gd name="connsiteX47" fmla="*/ 3795623 w 7435970"/>
              <a:gd name="connsiteY47" fmla="*/ 2941607 h 3295954"/>
              <a:gd name="connsiteX48" fmla="*/ 3804249 w 7435970"/>
              <a:gd name="connsiteY48" fmla="*/ 2984738 h 3295954"/>
              <a:gd name="connsiteX49" fmla="*/ 4485737 w 7435970"/>
              <a:gd name="connsiteY49" fmla="*/ 2984739 h 3295954"/>
              <a:gd name="connsiteX50" fmla="*/ 4477110 w 7435970"/>
              <a:gd name="connsiteY50" fmla="*/ 3036498 h 3295954"/>
              <a:gd name="connsiteX51" fmla="*/ 5011948 w 7435970"/>
              <a:gd name="connsiteY51" fmla="*/ 3053750 h 3295954"/>
              <a:gd name="connsiteX52" fmla="*/ 5003322 w 7435970"/>
              <a:gd name="connsiteY52" fmla="*/ 3131388 h 3295954"/>
              <a:gd name="connsiteX53" fmla="*/ 5158597 w 7435970"/>
              <a:gd name="connsiteY53" fmla="*/ 3114135 h 3295954"/>
              <a:gd name="connsiteX54" fmla="*/ 5175850 w 7435970"/>
              <a:gd name="connsiteY54" fmla="*/ 3183146 h 3295954"/>
              <a:gd name="connsiteX55" fmla="*/ 7280695 w 7435970"/>
              <a:gd name="connsiteY55" fmla="*/ 3183147 h 3295954"/>
              <a:gd name="connsiteX56" fmla="*/ 7306574 w 7435970"/>
              <a:gd name="connsiteY56" fmla="*/ 3295291 h 3295954"/>
              <a:gd name="connsiteX57" fmla="*/ 7435970 w 7435970"/>
              <a:gd name="connsiteY57" fmla="*/ 3295291 h 3295954"/>
              <a:gd name="connsiteX0" fmla="*/ 0 w 7435970"/>
              <a:gd name="connsiteY0" fmla="*/ 0 h 3295954"/>
              <a:gd name="connsiteX1" fmla="*/ 1631726 w 7435970"/>
              <a:gd name="connsiteY1" fmla="*/ 1892340 h 3295954"/>
              <a:gd name="connsiteX2" fmla="*/ 1631725 w 7435970"/>
              <a:gd name="connsiteY2" fmla="*/ 1944379 h 3295954"/>
              <a:gd name="connsiteX3" fmla="*/ 1683764 w 7435970"/>
              <a:gd name="connsiteY3" fmla="*/ 1940662 h 3295954"/>
              <a:gd name="connsiteX4" fmla="*/ 1683764 w 7435970"/>
              <a:gd name="connsiteY4" fmla="*/ 1977833 h 3295954"/>
              <a:gd name="connsiteX5" fmla="*/ 1787842 w 7435970"/>
              <a:gd name="connsiteY5" fmla="*/ 1981550 h 3295954"/>
              <a:gd name="connsiteX6" fmla="*/ 1780407 w 7435970"/>
              <a:gd name="connsiteY6" fmla="*/ 2007569 h 3295954"/>
              <a:gd name="connsiteX7" fmla="*/ 1839881 w 7435970"/>
              <a:gd name="connsiteY7" fmla="*/ 2007569 h 3295954"/>
              <a:gd name="connsiteX8" fmla="*/ 1843598 w 7435970"/>
              <a:gd name="connsiteY8" fmla="*/ 2055892 h 3295954"/>
              <a:gd name="connsiteX9" fmla="*/ 1958828 w 7435970"/>
              <a:gd name="connsiteY9" fmla="*/ 2052174 h 3295954"/>
              <a:gd name="connsiteX10" fmla="*/ 1958828 w 7435970"/>
              <a:gd name="connsiteY10" fmla="*/ 2078194 h 3295954"/>
              <a:gd name="connsiteX11" fmla="*/ 1984847 w 7435970"/>
              <a:gd name="connsiteY11" fmla="*/ 2085628 h 3295954"/>
              <a:gd name="connsiteX12" fmla="*/ 1981129 w 7435970"/>
              <a:gd name="connsiteY12" fmla="*/ 2137667 h 3295954"/>
              <a:gd name="connsiteX13" fmla="*/ 2029453 w 7435970"/>
              <a:gd name="connsiteY13" fmla="*/ 2137668 h 3295954"/>
              <a:gd name="connsiteX14" fmla="*/ 2025735 w 7435970"/>
              <a:gd name="connsiteY14" fmla="*/ 2163686 h 3295954"/>
              <a:gd name="connsiteX15" fmla="*/ 2144681 w 7435970"/>
              <a:gd name="connsiteY15" fmla="*/ 2159969 h 3295954"/>
              <a:gd name="connsiteX16" fmla="*/ 2148398 w 7435970"/>
              <a:gd name="connsiteY16" fmla="*/ 2185989 h 3295954"/>
              <a:gd name="connsiteX17" fmla="*/ 2226457 w 7435970"/>
              <a:gd name="connsiteY17" fmla="*/ 2197140 h 3295954"/>
              <a:gd name="connsiteX18" fmla="*/ 2230174 w 7435970"/>
              <a:gd name="connsiteY18" fmla="*/ 2245463 h 3295954"/>
              <a:gd name="connsiteX19" fmla="*/ 2256194 w 7435970"/>
              <a:gd name="connsiteY19" fmla="*/ 2245462 h 3295954"/>
              <a:gd name="connsiteX20" fmla="*/ 2256194 w 7435970"/>
              <a:gd name="connsiteY20" fmla="*/ 2312369 h 3295954"/>
              <a:gd name="connsiteX21" fmla="*/ 2297082 w 7435970"/>
              <a:gd name="connsiteY21" fmla="*/ 2327237 h 3295954"/>
              <a:gd name="connsiteX22" fmla="*/ 2289647 w 7435970"/>
              <a:gd name="connsiteY22" fmla="*/ 2394145 h 3295954"/>
              <a:gd name="connsiteX23" fmla="*/ 2479218 w 7435970"/>
              <a:gd name="connsiteY23" fmla="*/ 2405296 h 3295954"/>
              <a:gd name="connsiteX24" fmla="*/ 2479218 w 7435970"/>
              <a:gd name="connsiteY24" fmla="*/ 2442467 h 3295954"/>
              <a:gd name="connsiteX25" fmla="*/ 2516389 w 7435970"/>
              <a:gd name="connsiteY25" fmla="*/ 2442467 h 3295954"/>
              <a:gd name="connsiteX26" fmla="*/ 2512672 w 7435970"/>
              <a:gd name="connsiteY26" fmla="*/ 2475921 h 3295954"/>
              <a:gd name="connsiteX27" fmla="*/ 2542408 w 7435970"/>
              <a:gd name="connsiteY27" fmla="*/ 2487072 h 3295954"/>
              <a:gd name="connsiteX28" fmla="*/ 2534974 w 7435970"/>
              <a:gd name="connsiteY28" fmla="*/ 2516808 h 3295954"/>
              <a:gd name="connsiteX29" fmla="*/ 2598165 w 7435970"/>
              <a:gd name="connsiteY29" fmla="*/ 2520525 h 3295954"/>
              <a:gd name="connsiteX30" fmla="*/ 2594448 w 7435970"/>
              <a:gd name="connsiteY30" fmla="*/ 2557696 h 3295954"/>
              <a:gd name="connsiteX31" fmla="*/ 2642769 w 7435970"/>
              <a:gd name="connsiteY31" fmla="*/ 2557696 h 3295954"/>
              <a:gd name="connsiteX32" fmla="*/ 2642769 w 7435970"/>
              <a:gd name="connsiteY32" fmla="*/ 2606018 h 3295954"/>
              <a:gd name="connsiteX33" fmla="*/ 2720828 w 7435970"/>
              <a:gd name="connsiteY33" fmla="*/ 2602301 h 3295954"/>
              <a:gd name="connsiteX34" fmla="*/ 2709887 w 7435970"/>
              <a:gd name="connsiteY34" fmla="*/ 2645924 h 3295954"/>
              <a:gd name="connsiteX35" fmla="*/ 2820839 w 7435970"/>
              <a:gd name="connsiteY35" fmla="*/ 2648309 h 3295954"/>
              <a:gd name="connsiteX36" fmla="*/ 2803586 w 7435970"/>
              <a:gd name="connsiteY36" fmla="*/ 2682814 h 3295954"/>
              <a:gd name="connsiteX37" fmla="*/ 2883748 w 7435970"/>
              <a:gd name="connsiteY37" fmla="*/ 2686391 h 3295954"/>
              <a:gd name="connsiteX38" fmla="*/ 2876174 w 7435970"/>
              <a:gd name="connsiteY38" fmla="*/ 2722089 h 3295954"/>
              <a:gd name="connsiteX39" fmla="*/ 2969872 w 7435970"/>
              <a:gd name="connsiteY39" fmla="*/ 2760311 h 3295954"/>
              <a:gd name="connsiteX40" fmla="*/ 2973589 w 7435970"/>
              <a:gd name="connsiteY40" fmla="*/ 2820837 h 3295954"/>
              <a:gd name="connsiteX41" fmla="*/ 3247110 w 7435970"/>
              <a:gd name="connsiteY41" fmla="*/ 2812211 h 3295954"/>
              <a:gd name="connsiteX42" fmla="*/ 3249634 w 7435970"/>
              <a:gd name="connsiteY42" fmla="*/ 2854150 h 3295954"/>
              <a:gd name="connsiteX43" fmla="*/ 3415921 w 7435970"/>
              <a:gd name="connsiteY43" fmla="*/ 2852818 h 3295954"/>
              <a:gd name="connsiteX44" fmla="*/ 3430648 w 7435970"/>
              <a:gd name="connsiteY44" fmla="*/ 2907102 h 3295954"/>
              <a:gd name="connsiteX45" fmla="*/ 3631721 w 7435970"/>
              <a:gd name="connsiteY45" fmla="*/ 2889848 h 3295954"/>
              <a:gd name="connsiteX46" fmla="*/ 3640348 w 7435970"/>
              <a:gd name="connsiteY46" fmla="*/ 2932980 h 3295954"/>
              <a:gd name="connsiteX47" fmla="*/ 3795623 w 7435970"/>
              <a:gd name="connsiteY47" fmla="*/ 2941607 h 3295954"/>
              <a:gd name="connsiteX48" fmla="*/ 3804249 w 7435970"/>
              <a:gd name="connsiteY48" fmla="*/ 2984738 h 3295954"/>
              <a:gd name="connsiteX49" fmla="*/ 4485737 w 7435970"/>
              <a:gd name="connsiteY49" fmla="*/ 2984739 h 3295954"/>
              <a:gd name="connsiteX50" fmla="*/ 4477110 w 7435970"/>
              <a:gd name="connsiteY50" fmla="*/ 3036498 h 3295954"/>
              <a:gd name="connsiteX51" fmla="*/ 5011948 w 7435970"/>
              <a:gd name="connsiteY51" fmla="*/ 3053750 h 3295954"/>
              <a:gd name="connsiteX52" fmla="*/ 5003322 w 7435970"/>
              <a:gd name="connsiteY52" fmla="*/ 3131388 h 3295954"/>
              <a:gd name="connsiteX53" fmla="*/ 5158597 w 7435970"/>
              <a:gd name="connsiteY53" fmla="*/ 3114135 h 3295954"/>
              <a:gd name="connsiteX54" fmla="*/ 5175850 w 7435970"/>
              <a:gd name="connsiteY54" fmla="*/ 3183146 h 3295954"/>
              <a:gd name="connsiteX55" fmla="*/ 7280695 w 7435970"/>
              <a:gd name="connsiteY55" fmla="*/ 3183147 h 3295954"/>
              <a:gd name="connsiteX56" fmla="*/ 7306574 w 7435970"/>
              <a:gd name="connsiteY56" fmla="*/ 3295291 h 3295954"/>
              <a:gd name="connsiteX57" fmla="*/ 7435970 w 7435970"/>
              <a:gd name="connsiteY57" fmla="*/ 3295291 h 3295954"/>
              <a:gd name="connsiteX0" fmla="*/ 0 w 7435970"/>
              <a:gd name="connsiteY0" fmla="*/ 0 h 3295954"/>
              <a:gd name="connsiteX1" fmla="*/ 1635443 w 7435970"/>
              <a:gd name="connsiteY1" fmla="*/ 1907208 h 3295954"/>
              <a:gd name="connsiteX2" fmla="*/ 1631725 w 7435970"/>
              <a:gd name="connsiteY2" fmla="*/ 1944379 h 3295954"/>
              <a:gd name="connsiteX3" fmla="*/ 1683764 w 7435970"/>
              <a:gd name="connsiteY3" fmla="*/ 1940662 h 3295954"/>
              <a:gd name="connsiteX4" fmla="*/ 1683764 w 7435970"/>
              <a:gd name="connsiteY4" fmla="*/ 1977833 h 3295954"/>
              <a:gd name="connsiteX5" fmla="*/ 1787842 w 7435970"/>
              <a:gd name="connsiteY5" fmla="*/ 1981550 h 3295954"/>
              <a:gd name="connsiteX6" fmla="*/ 1780407 w 7435970"/>
              <a:gd name="connsiteY6" fmla="*/ 2007569 h 3295954"/>
              <a:gd name="connsiteX7" fmla="*/ 1839881 w 7435970"/>
              <a:gd name="connsiteY7" fmla="*/ 2007569 h 3295954"/>
              <a:gd name="connsiteX8" fmla="*/ 1843598 w 7435970"/>
              <a:gd name="connsiteY8" fmla="*/ 2055892 h 3295954"/>
              <a:gd name="connsiteX9" fmla="*/ 1958828 w 7435970"/>
              <a:gd name="connsiteY9" fmla="*/ 2052174 h 3295954"/>
              <a:gd name="connsiteX10" fmla="*/ 1958828 w 7435970"/>
              <a:gd name="connsiteY10" fmla="*/ 2078194 h 3295954"/>
              <a:gd name="connsiteX11" fmla="*/ 1984847 w 7435970"/>
              <a:gd name="connsiteY11" fmla="*/ 2085628 h 3295954"/>
              <a:gd name="connsiteX12" fmla="*/ 1981129 w 7435970"/>
              <a:gd name="connsiteY12" fmla="*/ 2137667 h 3295954"/>
              <a:gd name="connsiteX13" fmla="*/ 2029453 w 7435970"/>
              <a:gd name="connsiteY13" fmla="*/ 2137668 h 3295954"/>
              <a:gd name="connsiteX14" fmla="*/ 2025735 w 7435970"/>
              <a:gd name="connsiteY14" fmla="*/ 2163686 h 3295954"/>
              <a:gd name="connsiteX15" fmla="*/ 2144681 w 7435970"/>
              <a:gd name="connsiteY15" fmla="*/ 2159969 h 3295954"/>
              <a:gd name="connsiteX16" fmla="*/ 2148398 w 7435970"/>
              <a:gd name="connsiteY16" fmla="*/ 2185989 h 3295954"/>
              <a:gd name="connsiteX17" fmla="*/ 2226457 w 7435970"/>
              <a:gd name="connsiteY17" fmla="*/ 2197140 h 3295954"/>
              <a:gd name="connsiteX18" fmla="*/ 2230174 w 7435970"/>
              <a:gd name="connsiteY18" fmla="*/ 2245463 h 3295954"/>
              <a:gd name="connsiteX19" fmla="*/ 2256194 w 7435970"/>
              <a:gd name="connsiteY19" fmla="*/ 2245462 h 3295954"/>
              <a:gd name="connsiteX20" fmla="*/ 2256194 w 7435970"/>
              <a:gd name="connsiteY20" fmla="*/ 2312369 h 3295954"/>
              <a:gd name="connsiteX21" fmla="*/ 2297082 w 7435970"/>
              <a:gd name="connsiteY21" fmla="*/ 2327237 h 3295954"/>
              <a:gd name="connsiteX22" fmla="*/ 2289647 w 7435970"/>
              <a:gd name="connsiteY22" fmla="*/ 2394145 h 3295954"/>
              <a:gd name="connsiteX23" fmla="*/ 2479218 w 7435970"/>
              <a:gd name="connsiteY23" fmla="*/ 2405296 h 3295954"/>
              <a:gd name="connsiteX24" fmla="*/ 2479218 w 7435970"/>
              <a:gd name="connsiteY24" fmla="*/ 2442467 h 3295954"/>
              <a:gd name="connsiteX25" fmla="*/ 2516389 w 7435970"/>
              <a:gd name="connsiteY25" fmla="*/ 2442467 h 3295954"/>
              <a:gd name="connsiteX26" fmla="*/ 2512672 w 7435970"/>
              <a:gd name="connsiteY26" fmla="*/ 2475921 h 3295954"/>
              <a:gd name="connsiteX27" fmla="*/ 2542408 w 7435970"/>
              <a:gd name="connsiteY27" fmla="*/ 2487072 h 3295954"/>
              <a:gd name="connsiteX28" fmla="*/ 2534974 w 7435970"/>
              <a:gd name="connsiteY28" fmla="*/ 2516808 h 3295954"/>
              <a:gd name="connsiteX29" fmla="*/ 2598165 w 7435970"/>
              <a:gd name="connsiteY29" fmla="*/ 2520525 h 3295954"/>
              <a:gd name="connsiteX30" fmla="*/ 2594448 w 7435970"/>
              <a:gd name="connsiteY30" fmla="*/ 2557696 h 3295954"/>
              <a:gd name="connsiteX31" fmla="*/ 2642769 w 7435970"/>
              <a:gd name="connsiteY31" fmla="*/ 2557696 h 3295954"/>
              <a:gd name="connsiteX32" fmla="*/ 2642769 w 7435970"/>
              <a:gd name="connsiteY32" fmla="*/ 2606018 h 3295954"/>
              <a:gd name="connsiteX33" fmla="*/ 2720828 w 7435970"/>
              <a:gd name="connsiteY33" fmla="*/ 2602301 h 3295954"/>
              <a:gd name="connsiteX34" fmla="*/ 2709887 w 7435970"/>
              <a:gd name="connsiteY34" fmla="*/ 2645924 h 3295954"/>
              <a:gd name="connsiteX35" fmla="*/ 2820839 w 7435970"/>
              <a:gd name="connsiteY35" fmla="*/ 2648309 h 3295954"/>
              <a:gd name="connsiteX36" fmla="*/ 2803586 w 7435970"/>
              <a:gd name="connsiteY36" fmla="*/ 2682814 h 3295954"/>
              <a:gd name="connsiteX37" fmla="*/ 2883748 w 7435970"/>
              <a:gd name="connsiteY37" fmla="*/ 2686391 h 3295954"/>
              <a:gd name="connsiteX38" fmla="*/ 2876174 w 7435970"/>
              <a:gd name="connsiteY38" fmla="*/ 2722089 h 3295954"/>
              <a:gd name="connsiteX39" fmla="*/ 2969872 w 7435970"/>
              <a:gd name="connsiteY39" fmla="*/ 2760311 h 3295954"/>
              <a:gd name="connsiteX40" fmla="*/ 2973589 w 7435970"/>
              <a:gd name="connsiteY40" fmla="*/ 2820837 h 3295954"/>
              <a:gd name="connsiteX41" fmla="*/ 3247110 w 7435970"/>
              <a:gd name="connsiteY41" fmla="*/ 2812211 h 3295954"/>
              <a:gd name="connsiteX42" fmla="*/ 3249634 w 7435970"/>
              <a:gd name="connsiteY42" fmla="*/ 2854150 h 3295954"/>
              <a:gd name="connsiteX43" fmla="*/ 3415921 w 7435970"/>
              <a:gd name="connsiteY43" fmla="*/ 2852818 h 3295954"/>
              <a:gd name="connsiteX44" fmla="*/ 3430648 w 7435970"/>
              <a:gd name="connsiteY44" fmla="*/ 2907102 h 3295954"/>
              <a:gd name="connsiteX45" fmla="*/ 3631721 w 7435970"/>
              <a:gd name="connsiteY45" fmla="*/ 2889848 h 3295954"/>
              <a:gd name="connsiteX46" fmla="*/ 3640348 w 7435970"/>
              <a:gd name="connsiteY46" fmla="*/ 2932980 h 3295954"/>
              <a:gd name="connsiteX47" fmla="*/ 3795623 w 7435970"/>
              <a:gd name="connsiteY47" fmla="*/ 2941607 h 3295954"/>
              <a:gd name="connsiteX48" fmla="*/ 3804249 w 7435970"/>
              <a:gd name="connsiteY48" fmla="*/ 2984738 h 3295954"/>
              <a:gd name="connsiteX49" fmla="*/ 4485737 w 7435970"/>
              <a:gd name="connsiteY49" fmla="*/ 2984739 h 3295954"/>
              <a:gd name="connsiteX50" fmla="*/ 4477110 w 7435970"/>
              <a:gd name="connsiteY50" fmla="*/ 3036498 h 3295954"/>
              <a:gd name="connsiteX51" fmla="*/ 5011948 w 7435970"/>
              <a:gd name="connsiteY51" fmla="*/ 3053750 h 3295954"/>
              <a:gd name="connsiteX52" fmla="*/ 5003322 w 7435970"/>
              <a:gd name="connsiteY52" fmla="*/ 3131388 h 3295954"/>
              <a:gd name="connsiteX53" fmla="*/ 5158597 w 7435970"/>
              <a:gd name="connsiteY53" fmla="*/ 3114135 h 3295954"/>
              <a:gd name="connsiteX54" fmla="*/ 5175850 w 7435970"/>
              <a:gd name="connsiteY54" fmla="*/ 3183146 h 3295954"/>
              <a:gd name="connsiteX55" fmla="*/ 7280695 w 7435970"/>
              <a:gd name="connsiteY55" fmla="*/ 3183147 h 3295954"/>
              <a:gd name="connsiteX56" fmla="*/ 7306574 w 7435970"/>
              <a:gd name="connsiteY56" fmla="*/ 3295291 h 3295954"/>
              <a:gd name="connsiteX57" fmla="*/ 7435970 w 7435970"/>
              <a:gd name="connsiteY57" fmla="*/ 3295291 h 3295954"/>
              <a:gd name="connsiteX0" fmla="*/ 0 w 7435970"/>
              <a:gd name="connsiteY0" fmla="*/ 0 h 3295954"/>
              <a:gd name="connsiteX1" fmla="*/ 1601989 w 7435970"/>
              <a:gd name="connsiteY1" fmla="*/ 1866321 h 3295954"/>
              <a:gd name="connsiteX2" fmla="*/ 1635443 w 7435970"/>
              <a:gd name="connsiteY2" fmla="*/ 1907208 h 3295954"/>
              <a:gd name="connsiteX3" fmla="*/ 1631725 w 7435970"/>
              <a:gd name="connsiteY3" fmla="*/ 1944379 h 3295954"/>
              <a:gd name="connsiteX4" fmla="*/ 1683764 w 7435970"/>
              <a:gd name="connsiteY4" fmla="*/ 1940662 h 3295954"/>
              <a:gd name="connsiteX5" fmla="*/ 1683764 w 7435970"/>
              <a:gd name="connsiteY5" fmla="*/ 1977833 h 3295954"/>
              <a:gd name="connsiteX6" fmla="*/ 1787842 w 7435970"/>
              <a:gd name="connsiteY6" fmla="*/ 1981550 h 3295954"/>
              <a:gd name="connsiteX7" fmla="*/ 1780407 w 7435970"/>
              <a:gd name="connsiteY7" fmla="*/ 2007569 h 3295954"/>
              <a:gd name="connsiteX8" fmla="*/ 1839881 w 7435970"/>
              <a:gd name="connsiteY8" fmla="*/ 2007569 h 3295954"/>
              <a:gd name="connsiteX9" fmla="*/ 1843598 w 7435970"/>
              <a:gd name="connsiteY9" fmla="*/ 2055892 h 3295954"/>
              <a:gd name="connsiteX10" fmla="*/ 1958828 w 7435970"/>
              <a:gd name="connsiteY10" fmla="*/ 2052174 h 3295954"/>
              <a:gd name="connsiteX11" fmla="*/ 1958828 w 7435970"/>
              <a:gd name="connsiteY11" fmla="*/ 2078194 h 3295954"/>
              <a:gd name="connsiteX12" fmla="*/ 1984847 w 7435970"/>
              <a:gd name="connsiteY12" fmla="*/ 2085628 h 3295954"/>
              <a:gd name="connsiteX13" fmla="*/ 1981129 w 7435970"/>
              <a:gd name="connsiteY13" fmla="*/ 2137667 h 3295954"/>
              <a:gd name="connsiteX14" fmla="*/ 2029453 w 7435970"/>
              <a:gd name="connsiteY14" fmla="*/ 2137668 h 3295954"/>
              <a:gd name="connsiteX15" fmla="*/ 2025735 w 7435970"/>
              <a:gd name="connsiteY15" fmla="*/ 2163686 h 3295954"/>
              <a:gd name="connsiteX16" fmla="*/ 2144681 w 7435970"/>
              <a:gd name="connsiteY16" fmla="*/ 2159969 h 3295954"/>
              <a:gd name="connsiteX17" fmla="*/ 2148398 w 7435970"/>
              <a:gd name="connsiteY17" fmla="*/ 2185989 h 3295954"/>
              <a:gd name="connsiteX18" fmla="*/ 2226457 w 7435970"/>
              <a:gd name="connsiteY18" fmla="*/ 2197140 h 3295954"/>
              <a:gd name="connsiteX19" fmla="*/ 2230174 w 7435970"/>
              <a:gd name="connsiteY19" fmla="*/ 2245463 h 3295954"/>
              <a:gd name="connsiteX20" fmla="*/ 2256194 w 7435970"/>
              <a:gd name="connsiteY20" fmla="*/ 2245462 h 3295954"/>
              <a:gd name="connsiteX21" fmla="*/ 2256194 w 7435970"/>
              <a:gd name="connsiteY21" fmla="*/ 2312369 h 3295954"/>
              <a:gd name="connsiteX22" fmla="*/ 2297082 w 7435970"/>
              <a:gd name="connsiteY22" fmla="*/ 2327237 h 3295954"/>
              <a:gd name="connsiteX23" fmla="*/ 2289647 w 7435970"/>
              <a:gd name="connsiteY23" fmla="*/ 2394145 h 3295954"/>
              <a:gd name="connsiteX24" fmla="*/ 2479218 w 7435970"/>
              <a:gd name="connsiteY24" fmla="*/ 2405296 h 3295954"/>
              <a:gd name="connsiteX25" fmla="*/ 2479218 w 7435970"/>
              <a:gd name="connsiteY25" fmla="*/ 2442467 h 3295954"/>
              <a:gd name="connsiteX26" fmla="*/ 2516389 w 7435970"/>
              <a:gd name="connsiteY26" fmla="*/ 2442467 h 3295954"/>
              <a:gd name="connsiteX27" fmla="*/ 2512672 w 7435970"/>
              <a:gd name="connsiteY27" fmla="*/ 2475921 h 3295954"/>
              <a:gd name="connsiteX28" fmla="*/ 2542408 w 7435970"/>
              <a:gd name="connsiteY28" fmla="*/ 2487072 h 3295954"/>
              <a:gd name="connsiteX29" fmla="*/ 2534974 w 7435970"/>
              <a:gd name="connsiteY29" fmla="*/ 2516808 h 3295954"/>
              <a:gd name="connsiteX30" fmla="*/ 2598165 w 7435970"/>
              <a:gd name="connsiteY30" fmla="*/ 2520525 h 3295954"/>
              <a:gd name="connsiteX31" fmla="*/ 2594448 w 7435970"/>
              <a:gd name="connsiteY31" fmla="*/ 2557696 h 3295954"/>
              <a:gd name="connsiteX32" fmla="*/ 2642769 w 7435970"/>
              <a:gd name="connsiteY32" fmla="*/ 2557696 h 3295954"/>
              <a:gd name="connsiteX33" fmla="*/ 2642769 w 7435970"/>
              <a:gd name="connsiteY33" fmla="*/ 2606018 h 3295954"/>
              <a:gd name="connsiteX34" fmla="*/ 2720828 w 7435970"/>
              <a:gd name="connsiteY34" fmla="*/ 2602301 h 3295954"/>
              <a:gd name="connsiteX35" fmla="*/ 2709887 w 7435970"/>
              <a:gd name="connsiteY35" fmla="*/ 2645924 h 3295954"/>
              <a:gd name="connsiteX36" fmla="*/ 2820839 w 7435970"/>
              <a:gd name="connsiteY36" fmla="*/ 2648309 h 3295954"/>
              <a:gd name="connsiteX37" fmla="*/ 2803586 w 7435970"/>
              <a:gd name="connsiteY37" fmla="*/ 2682814 h 3295954"/>
              <a:gd name="connsiteX38" fmla="*/ 2883748 w 7435970"/>
              <a:gd name="connsiteY38" fmla="*/ 2686391 h 3295954"/>
              <a:gd name="connsiteX39" fmla="*/ 2876174 w 7435970"/>
              <a:gd name="connsiteY39" fmla="*/ 2722089 h 3295954"/>
              <a:gd name="connsiteX40" fmla="*/ 2969872 w 7435970"/>
              <a:gd name="connsiteY40" fmla="*/ 2760311 h 3295954"/>
              <a:gd name="connsiteX41" fmla="*/ 2973589 w 7435970"/>
              <a:gd name="connsiteY41" fmla="*/ 2820837 h 3295954"/>
              <a:gd name="connsiteX42" fmla="*/ 3247110 w 7435970"/>
              <a:gd name="connsiteY42" fmla="*/ 2812211 h 3295954"/>
              <a:gd name="connsiteX43" fmla="*/ 3249634 w 7435970"/>
              <a:gd name="connsiteY43" fmla="*/ 2854150 h 3295954"/>
              <a:gd name="connsiteX44" fmla="*/ 3415921 w 7435970"/>
              <a:gd name="connsiteY44" fmla="*/ 2852818 h 3295954"/>
              <a:gd name="connsiteX45" fmla="*/ 3430648 w 7435970"/>
              <a:gd name="connsiteY45" fmla="*/ 2907102 h 3295954"/>
              <a:gd name="connsiteX46" fmla="*/ 3631721 w 7435970"/>
              <a:gd name="connsiteY46" fmla="*/ 2889848 h 3295954"/>
              <a:gd name="connsiteX47" fmla="*/ 3640348 w 7435970"/>
              <a:gd name="connsiteY47" fmla="*/ 2932980 h 3295954"/>
              <a:gd name="connsiteX48" fmla="*/ 3795623 w 7435970"/>
              <a:gd name="connsiteY48" fmla="*/ 2941607 h 3295954"/>
              <a:gd name="connsiteX49" fmla="*/ 3804249 w 7435970"/>
              <a:gd name="connsiteY49" fmla="*/ 2984738 h 3295954"/>
              <a:gd name="connsiteX50" fmla="*/ 4485737 w 7435970"/>
              <a:gd name="connsiteY50" fmla="*/ 2984739 h 3295954"/>
              <a:gd name="connsiteX51" fmla="*/ 4477110 w 7435970"/>
              <a:gd name="connsiteY51" fmla="*/ 3036498 h 3295954"/>
              <a:gd name="connsiteX52" fmla="*/ 5011948 w 7435970"/>
              <a:gd name="connsiteY52" fmla="*/ 3053750 h 3295954"/>
              <a:gd name="connsiteX53" fmla="*/ 5003322 w 7435970"/>
              <a:gd name="connsiteY53" fmla="*/ 3131388 h 3295954"/>
              <a:gd name="connsiteX54" fmla="*/ 5158597 w 7435970"/>
              <a:gd name="connsiteY54" fmla="*/ 3114135 h 3295954"/>
              <a:gd name="connsiteX55" fmla="*/ 5175850 w 7435970"/>
              <a:gd name="connsiteY55" fmla="*/ 3183146 h 3295954"/>
              <a:gd name="connsiteX56" fmla="*/ 7280695 w 7435970"/>
              <a:gd name="connsiteY56" fmla="*/ 3183147 h 3295954"/>
              <a:gd name="connsiteX57" fmla="*/ 7306574 w 7435970"/>
              <a:gd name="connsiteY57" fmla="*/ 3295291 h 3295954"/>
              <a:gd name="connsiteX58" fmla="*/ 7435970 w 7435970"/>
              <a:gd name="connsiteY58" fmla="*/ 3295291 h 3295954"/>
              <a:gd name="connsiteX0" fmla="*/ 0 w 7435970"/>
              <a:gd name="connsiteY0" fmla="*/ 0 h 3295954"/>
              <a:gd name="connsiteX1" fmla="*/ 1601989 w 7435970"/>
              <a:gd name="connsiteY1" fmla="*/ 1899775 h 3295954"/>
              <a:gd name="connsiteX2" fmla="*/ 1635443 w 7435970"/>
              <a:gd name="connsiteY2" fmla="*/ 1907208 h 3295954"/>
              <a:gd name="connsiteX3" fmla="*/ 1631725 w 7435970"/>
              <a:gd name="connsiteY3" fmla="*/ 1944379 h 3295954"/>
              <a:gd name="connsiteX4" fmla="*/ 1683764 w 7435970"/>
              <a:gd name="connsiteY4" fmla="*/ 1940662 h 3295954"/>
              <a:gd name="connsiteX5" fmla="*/ 1683764 w 7435970"/>
              <a:gd name="connsiteY5" fmla="*/ 1977833 h 3295954"/>
              <a:gd name="connsiteX6" fmla="*/ 1787842 w 7435970"/>
              <a:gd name="connsiteY6" fmla="*/ 1981550 h 3295954"/>
              <a:gd name="connsiteX7" fmla="*/ 1780407 w 7435970"/>
              <a:gd name="connsiteY7" fmla="*/ 2007569 h 3295954"/>
              <a:gd name="connsiteX8" fmla="*/ 1839881 w 7435970"/>
              <a:gd name="connsiteY8" fmla="*/ 2007569 h 3295954"/>
              <a:gd name="connsiteX9" fmla="*/ 1843598 w 7435970"/>
              <a:gd name="connsiteY9" fmla="*/ 2055892 h 3295954"/>
              <a:gd name="connsiteX10" fmla="*/ 1958828 w 7435970"/>
              <a:gd name="connsiteY10" fmla="*/ 2052174 h 3295954"/>
              <a:gd name="connsiteX11" fmla="*/ 1958828 w 7435970"/>
              <a:gd name="connsiteY11" fmla="*/ 2078194 h 3295954"/>
              <a:gd name="connsiteX12" fmla="*/ 1984847 w 7435970"/>
              <a:gd name="connsiteY12" fmla="*/ 2085628 h 3295954"/>
              <a:gd name="connsiteX13" fmla="*/ 1981129 w 7435970"/>
              <a:gd name="connsiteY13" fmla="*/ 2137667 h 3295954"/>
              <a:gd name="connsiteX14" fmla="*/ 2029453 w 7435970"/>
              <a:gd name="connsiteY14" fmla="*/ 2137668 h 3295954"/>
              <a:gd name="connsiteX15" fmla="*/ 2025735 w 7435970"/>
              <a:gd name="connsiteY15" fmla="*/ 2163686 h 3295954"/>
              <a:gd name="connsiteX16" fmla="*/ 2144681 w 7435970"/>
              <a:gd name="connsiteY16" fmla="*/ 2159969 h 3295954"/>
              <a:gd name="connsiteX17" fmla="*/ 2148398 w 7435970"/>
              <a:gd name="connsiteY17" fmla="*/ 2185989 h 3295954"/>
              <a:gd name="connsiteX18" fmla="*/ 2226457 w 7435970"/>
              <a:gd name="connsiteY18" fmla="*/ 2197140 h 3295954"/>
              <a:gd name="connsiteX19" fmla="*/ 2230174 w 7435970"/>
              <a:gd name="connsiteY19" fmla="*/ 2245463 h 3295954"/>
              <a:gd name="connsiteX20" fmla="*/ 2256194 w 7435970"/>
              <a:gd name="connsiteY20" fmla="*/ 2245462 h 3295954"/>
              <a:gd name="connsiteX21" fmla="*/ 2256194 w 7435970"/>
              <a:gd name="connsiteY21" fmla="*/ 2312369 h 3295954"/>
              <a:gd name="connsiteX22" fmla="*/ 2297082 w 7435970"/>
              <a:gd name="connsiteY22" fmla="*/ 2327237 h 3295954"/>
              <a:gd name="connsiteX23" fmla="*/ 2289647 w 7435970"/>
              <a:gd name="connsiteY23" fmla="*/ 2394145 h 3295954"/>
              <a:gd name="connsiteX24" fmla="*/ 2479218 w 7435970"/>
              <a:gd name="connsiteY24" fmla="*/ 2405296 h 3295954"/>
              <a:gd name="connsiteX25" fmla="*/ 2479218 w 7435970"/>
              <a:gd name="connsiteY25" fmla="*/ 2442467 h 3295954"/>
              <a:gd name="connsiteX26" fmla="*/ 2516389 w 7435970"/>
              <a:gd name="connsiteY26" fmla="*/ 2442467 h 3295954"/>
              <a:gd name="connsiteX27" fmla="*/ 2512672 w 7435970"/>
              <a:gd name="connsiteY27" fmla="*/ 2475921 h 3295954"/>
              <a:gd name="connsiteX28" fmla="*/ 2542408 w 7435970"/>
              <a:gd name="connsiteY28" fmla="*/ 2487072 h 3295954"/>
              <a:gd name="connsiteX29" fmla="*/ 2534974 w 7435970"/>
              <a:gd name="connsiteY29" fmla="*/ 2516808 h 3295954"/>
              <a:gd name="connsiteX30" fmla="*/ 2598165 w 7435970"/>
              <a:gd name="connsiteY30" fmla="*/ 2520525 h 3295954"/>
              <a:gd name="connsiteX31" fmla="*/ 2594448 w 7435970"/>
              <a:gd name="connsiteY31" fmla="*/ 2557696 h 3295954"/>
              <a:gd name="connsiteX32" fmla="*/ 2642769 w 7435970"/>
              <a:gd name="connsiteY32" fmla="*/ 2557696 h 3295954"/>
              <a:gd name="connsiteX33" fmla="*/ 2642769 w 7435970"/>
              <a:gd name="connsiteY33" fmla="*/ 2606018 h 3295954"/>
              <a:gd name="connsiteX34" fmla="*/ 2720828 w 7435970"/>
              <a:gd name="connsiteY34" fmla="*/ 2602301 h 3295954"/>
              <a:gd name="connsiteX35" fmla="*/ 2709887 w 7435970"/>
              <a:gd name="connsiteY35" fmla="*/ 2645924 h 3295954"/>
              <a:gd name="connsiteX36" fmla="*/ 2820839 w 7435970"/>
              <a:gd name="connsiteY36" fmla="*/ 2648309 h 3295954"/>
              <a:gd name="connsiteX37" fmla="*/ 2803586 w 7435970"/>
              <a:gd name="connsiteY37" fmla="*/ 2682814 h 3295954"/>
              <a:gd name="connsiteX38" fmla="*/ 2883748 w 7435970"/>
              <a:gd name="connsiteY38" fmla="*/ 2686391 h 3295954"/>
              <a:gd name="connsiteX39" fmla="*/ 2876174 w 7435970"/>
              <a:gd name="connsiteY39" fmla="*/ 2722089 h 3295954"/>
              <a:gd name="connsiteX40" fmla="*/ 2969872 w 7435970"/>
              <a:gd name="connsiteY40" fmla="*/ 2760311 h 3295954"/>
              <a:gd name="connsiteX41" fmla="*/ 2973589 w 7435970"/>
              <a:gd name="connsiteY41" fmla="*/ 2820837 h 3295954"/>
              <a:gd name="connsiteX42" fmla="*/ 3247110 w 7435970"/>
              <a:gd name="connsiteY42" fmla="*/ 2812211 h 3295954"/>
              <a:gd name="connsiteX43" fmla="*/ 3249634 w 7435970"/>
              <a:gd name="connsiteY43" fmla="*/ 2854150 h 3295954"/>
              <a:gd name="connsiteX44" fmla="*/ 3415921 w 7435970"/>
              <a:gd name="connsiteY44" fmla="*/ 2852818 h 3295954"/>
              <a:gd name="connsiteX45" fmla="*/ 3430648 w 7435970"/>
              <a:gd name="connsiteY45" fmla="*/ 2907102 h 3295954"/>
              <a:gd name="connsiteX46" fmla="*/ 3631721 w 7435970"/>
              <a:gd name="connsiteY46" fmla="*/ 2889848 h 3295954"/>
              <a:gd name="connsiteX47" fmla="*/ 3640348 w 7435970"/>
              <a:gd name="connsiteY47" fmla="*/ 2932980 h 3295954"/>
              <a:gd name="connsiteX48" fmla="*/ 3795623 w 7435970"/>
              <a:gd name="connsiteY48" fmla="*/ 2941607 h 3295954"/>
              <a:gd name="connsiteX49" fmla="*/ 3804249 w 7435970"/>
              <a:gd name="connsiteY49" fmla="*/ 2984738 h 3295954"/>
              <a:gd name="connsiteX50" fmla="*/ 4485737 w 7435970"/>
              <a:gd name="connsiteY50" fmla="*/ 2984739 h 3295954"/>
              <a:gd name="connsiteX51" fmla="*/ 4477110 w 7435970"/>
              <a:gd name="connsiteY51" fmla="*/ 3036498 h 3295954"/>
              <a:gd name="connsiteX52" fmla="*/ 5011948 w 7435970"/>
              <a:gd name="connsiteY52" fmla="*/ 3053750 h 3295954"/>
              <a:gd name="connsiteX53" fmla="*/ 5003322 w 7435970"/>
              <a:gd name="connsiteY53" fmla="*/ 3131388 h 3295954"/>
              <a:gd name="connsiteX54" fmla="*/ 5158597 w 7435970"/>
              <a:gd name="connsiteY54" fmla="*/ 3114135 h 3295954"/>
              <a:gd name="connsiteX55" fmla="*/ 5175850 w 7435970"/>
              <a:gd name="connsiteY55" fmla="*/ 3183146 h 3295954"/>
              <a:gd name="connsiteX56" fmla="*/ 7280695 w 7435970"/>
              <a:gd name="connsiteY56" fmla="*/ 3183147 h 3295954"/>
              <a:gd name="connsiteX57" fmla="*/ 7306574 w 7435970"/>
              <a:gd name="connsiteY57" fmla="*/ 3295291 h 3295954"/>
              <a:gd name="connsiteX58" fmla="*/ 7435970 w 7435970"/>
              <a:gd name="connsiteY58" fmla="*/ 3295291 h 3295954"/>
              <a:gd name="connsiteX0" fmla="*/ 0 w 7435970"/>
              <a:gd name="connsiteY0" fmla="*/ 0 h 3295954"/>
              <a:gd name="connsiteX1" fmla="*/ 1590837 w 7435970"/>
              <a:gd name="connsiteY1" fmla="*/ 1903492 h 3295954"/>
              <a:gd name="connsiteX2" fmla="*/ 1635443 w 7435970"/>
              <a:gd name="connsiteY2" fmla="*/ 1907208 h 3295954"/>
              <a:gd name="connsiteX3" fmla="*/ 1631725 w 7435970"/>
              <a:gd name="connsiteY3" fmla="*/ 1944379 h 3295954"/>
              <a:gd name="connsiteX4" fmla="*/ 1683764 w 7435970"/>
              <a:gd name="connsiteY4" fmla="*/ 1940662 h 3295954"/>
              <a:gd name="connsiteX5" fmla="*/ 1683764 w 7435970"/>
              <a:gd name="connsiteY5" fmla="*/ 1977833 h 3295954"/>
              <a:gd name="connsiteX6" fmla="*/ 1787842 w 7435970"/>
              <a:gd name="connsiteY6" fmla="*/ 1981550 h 3295954"/>
              <a:gd name="connsiteX7" fmla="*/ 1780407 w 7435970"/>
              <a:gd name="connsiteY7" fmla="*/ 2007569 h 3295954"/>
              <a:gd name="connsiteX8" fmla="*/ 1839881 w 7435970"/>
              <a:gd name="connsiteY8" fmla="*/ 2007569 h 3295954"/>
              <a:gd name="connsiteX9" fmla="*/ 1843598 w 7435970"/>
              <a:gd name="connsiteY9" fmla="*/ 2055892 h 3295954"/>
              <a:gd name="connsiteX10" fmla="*/ 1958828 w 7435970"/>
              <a:gd name="connsiteY10" fmla="*/ 2052174 h 3295954"/>
              <a:gd name="connsiteX11" fmla="*/ 1958828 w 7435970"/>
              <a:gd name="connsiteY11" fmla="*/ 2078194 h 3295954"/>
              <a:gd name="connsiteX12" fmla="*/ 1984847 w 7435970"/>
              <a:gd name="connsiteY12" fmla="*/ 2085628 h 3295954"/>
              <a:gd name="connsiteX13" fmla="*/ 1981129 w 7435970"/>
              <a:gd name="connsiteY13" fmla="*/ 2137667 h 3295954"/>
              <a:gd name="connsiteX14" fmla="*/ 2029453 w 7435970"/>
              <a:gd name="connsiteY14" fmla="*/ 2137668 h 3295954"/>
              <a:gd name="connsiteX15" fmla="*/ 2025735 w 7435970"/>
              <a:gd name="connsiteY15" fmla="*/ 2163686 h 3295954"/>
              <a:gd name="connsiteX16" fmla="*/ 2144681 w 7435970"/>
              <a:gd name="connsiteY16" fmla="*/ 2159969 h 3295954"/>
              <a:gd name="connsiteX17" fmla="*/ 2148398 w 7435970"/>
              <a:gd name="connsiteY17" fmla="*/ 2185989 h 3295954"/>
              <a:gd name="connsiteX18" fmla="*/ 2226457 w 7435970"/>
              <a:gd name="connsiteY18" fmla="*/ 2197140 h 3295954"/>
              <a:gd name="connsiteX19" fmla="*/ 2230174 w 7435970"/>
              <a:gd name="connsiteY19" fmla="*/ 2245463 h 3295954"/>
              <a:gd name="connsiteX20" fmla="*/ 2256194 w 7435970"/>
              <a:gd name="connsiteY20" fmla="*/ 2245462 h 3295954"/>
              <a:gd name="connsiteX21" fmla="*/ 2256194 w 7435970"/>
              <a:gd name="connsiteY21" fmla="*/ 2312369 h 3295954"/>
              <a:gd name="connsiteX22" fmla="*/ 2297082 w 7435970"/>
              <a:gd name="connsiteY22" fmla="*/ 2327237 h 3295954"/>
              <a:gd name="connsiteX23" fmla="*/ 2289647 w 7435970"/>
              <a:gd name="connsiteY23" fmla="*/ 2394145 h 3295954"/>
              <a:gd name="connsiteX24" fmla="*/ 2479218 w 7435970"/>
              <a:gd name="connsiteY24" fmla="*/ 2405296 h 3295954"/>
              <a:gd name="connsiteX25" fmla="*/ 2479218 w 7435970"/>
              <a:gd name="connsiteY25" fmla="*/ 2442467 h 3295954"/>
              <a:gd name="connsiteX26" fmla="*/ 2516389 w 7435970"/>
              <a:gd name="connsiteY26" fmla="*/ 2442467 h 3295954"/>
              <a:gd name="connsiteX27" fmla="*/ 2512672 w 7435970"/>
              <a:gd name="connsiteY27" fmla="*/ 2475921 h 3295954"/>
              <a:gd name="connsiteX28" fmla="*/ 2542408 w 7435970"/>
              <a:gd name="connsiteY28" fmla="*/ 2487072 h 3295954"/>
              <a:gd name="connsiteX29" fmla="*/ 2534974 w 7435970"/>
              <a:gd name="connsiteY29" fmla="*/ 2516808 h 3295954"/>
              <a:gd name="connsiteX30" fmla="*/ 2598165 w 7435970"/>
              <a:gd name="connsiteY30" fmla="*/ 2520525 h 3295954"/>
              <a:gd name="connsiteX31" fmla="*/ 2594448 w 7435970"/>
              <a:gd name="connsiteY31" fmla="*/ 2557696 h 3295954"/>
              <a:gd name="connsiteX32" fmla="*/ 2642769 w 7435970"/>
              <a:gd name="connsiteY32" fmla="*/ 2557696 h 3295954"/>
              <a:gd name="connsiteX33" fmla="*/ 2642769 w 7435970"/>
              <a:gd name="connsiteY33" fmla="*/ 2606018 h 3295954"/>
              <a:gd name="connsiteX34" fmla="*/ 2720828 w 7435970"/>
              <a:gd name="connsiteY34" fmla="*/ 2602301 h 3295954"/>
              <a:gd name="connsiteX35" fmla="*/ 2709887 w 7435970"/>
              <a:gd name="connsiteY35" fmla="*/ 2645924 h 3295954"/>
              <a:gd name="connsiteX36" fmla="*/ 2820839 w 7435970"/>
              <a:gd name="connsiteY36" fmla="*/ 2648309 h 3295954"/>
              <a:gd name="connsiteX37" fmla="*/ 2803586 w 7435970"/>
              <a:gd name="connsiteY37" fmla="*/ 2682814 h 3295954"/>
              <a:gd name="connsiteX38" fmla="*/ 2883748 w 7435970"/>
              <a:gd name="connsiteY38" fmla="*/ 2686391 h 3295954"/>
              <a:gd name="connsiteX39" fmla="*/ 2876174 w 7435970"/>
              <a:gd name="connsiteY39" fmla="*/ 2722089 h 3295954"/>
              <a:gd name="connsiteX40" fmla="*/ 2969872 w 7435970"/>
              <a:gd name="connsiteY40" fmla="*/ 2760311 h 3295954"/>
              <a:gd name="connsiteX41" fmla="*/ 2973589 w 7435970"/>
              <a:gd name="connsiteY41" fmla="*/ 2820837 h 3295954"/>
              <a:gd name="connsiteX42" fmla="*/ 3247110 w 7435970"/>
              <a:gd name="connsiteY42" fmla="*/ 2812211 h 3295954"/>
              <a:gd name="connsiteX43" fmla="*/ 3249634 w 7435970"/>
              <a:gd name="connsiteY43" fmla="*/ 2854150 h 3295954"/>
              <a:gd name="connsiteX44" fmla="*/ 3415921 w 7435970"/>
              <a:gd name="connsiteY44" fmla="*/ 2852818 h 3295954"/>
              <a:gd name="connsiteX45" fmla="*/ 3430648 w 7435970"/>
              <a:gd name="connsiteY45" fmla="*/ 2907102 h 3295954"/>
              <a:gd name="connsiteX46" fmla="*/ 3631721 w 7435970"/>
              <a:gd name="connsiteY46" fmla="*/ 2889848 h 3295954"/>
              <a:gd name="connsiteX47" fmla="*/ 3640348 w 7435970"/>
              <a:gd name="connsiteY47" fmla="*/ 2932980 h 3295954"/>
              <a:gd name="connsiteX48" fmla="*/ 3795623 w 7435970"/>
              <a:gd name="connsiteY48" fmla="*/ 2941607 h 3295954"/>
              <a:gd name="connsiteX49" fmla="*/ 3804249 w 7435970"/>
              <a:gd name="connsiteY49" fmla="*/ 2984738 h 3295954"/>
              <a:gd name="connsiteX50" fmla="*/ 4485737 w 7435970"/>
              <a:gd name="connsiteY50" fmla="*/ 2984739 h 3295954"/>
              <a:gd name="connsiteX51" fmla="*/ 4477110 w 7435970"/>
              <a:gd name="connsiteY51" fmla="*/ 3036498 h 3295954"/>
              <a:gd name="connsiteX52" fmla="*/ 5011948 w 7435970"/>
              <a:gd name="connsiteY52" fmla="*/ 3053750 h 3295954"/>
              <a:gd name="connsiteX53" fmla="*/ 5003322 w 7435970"/>
              <a:gd name="connsiteY53" fmla="*/ 3131388 h 3295954"/>
              <a:gd name="connsiteX54" fmla="*/ 5158597 w 7435970"/>
              <a:gd name="connsiteY54" fmla="*/ 3114135 h 3295954"/>
              <a:gd name="connsiteX55" fmla="*/ 5175850 w 7435970"/>
              <a:gd name="connsiteY55" fmla="*/ 3183146 h 3295954"/>
              <a:gd name="connsiteX56" fmla="*/ 7280695 w 7435970"/>
              <a:gd name="connsiteY56" fmla="*/ 3183147 h 3295954"/>
              <a:gd name="connsiteX57" fmla="*/ 7306574 w 7435970"/>
              <a:gd name="connsiteY57" fmla="*/ 3295291 h 3295954"/>
              <a:gd name="connsiteX58" fmla="*/ 7435970 w 7435970"/>
              <a:gd name="connsiteY58" fmla="*/ 3295291 h 3295954"/>
              <a:gd name="connsiteX0" fmla="*/ 0 w 7435970"/>
              <a:gd name="connsiteY0" fmla="*/ 0 h 3295954"/>
              <a:gd name="connsiteX1" fmla="*/ 1564818 w 7435970"/>
              <a:gd name="connsiteY1" fmla="*/ 1870038 h 3295954"/>
              <a:gd name="connsiteX2" fmla="*/ 1590837 w 7435970"/>
              <a:gd name="connsiteY2" fmla="*/ 1903492 h 3295954"/>
              <a:gd name="connsiteX3" fmla="*/ 1635443 w 7435970"/>
              <a:gd name="connsiteY3" fmla="*/ 1907208 h 3295954"/>
              <a:gd name="connsiteX4" fmla="*/ 1631725 w 7435970"/>
              <a:gd name="connsiteY4" fmla="*/ 1944379 h 3295954"/>
              <a:gd name="connsiteX5" fmla="*/ 1683764 w 7435970"/>
              <a:gd name="connsiteY5" fmla="*/ 1940662 h 3295954"/>
              <a:gd name="connsiteX6" fmla="*/ 1683764 w 7435970"/>
              <a:gd name="connsiteY6" fmla="*/ 1977833 h 3295954"/>
              <a:gd name="connsiteX7" fmla="*/ 1787842 w 7435970"/>
              <a:gd name="connsiteY7" fmla="*/ 1981550 h 3295954"/>
              <a:gd name="connsiteX8" fmla="*/ 1780407 w 7435970"/>
              <a:gd name="connsiteY8" fmla="*/ 2007569 h 3295954"/>
              <a:gd name="connsiteX9" fmla="*/ 1839881 w 7435970"/>
              <a:gd name="connsiteY9" fmla="*/ 2007569 h 3295954"/>
              <a:gd name="connsiteX10" fmla="*/ 1843598 w 7435970"/>
              <a:gd name="connsiteY10" fmla="*/ 2055892 h 3295954"/>
              <a:gd name="connsiteX11" fmla="*/ 1958828 w 7435970"/>
              <a:gd name="connsiteY11" fmla="*/ 2052174 h 3295954"/>
              <a:gd name="connsiteX12" fmla="*/ 1958828 w 7435970"/>
              <a:gd name="connsiteY12" fmla="*/ 2078194 h 3295954"/>
              <a:gd name="connsiteX13" fmla="*/ 1984847 w 7435970"/>
              <a:gd name="connsiteY13" fmla="*/ 2085628 h 3295954"/>
              <a:gd name="connsiteX14" fmla="*/ 1981129 w 7435970"/>
              <a:gd name="connsiteY14" fmla="*/ 2137667 h 3295954"/>
              <a:gd name="connsiteX15" fmla="*/ 2029453 w 7435970"/>
              <a:gd name="connsiteY15" fmla="*/ 2137668 h 3295954"/>
              <a:gd name="connsiteX16" fmla="*/ 2025735 w 7435970"/>
              <a:gd name="connsiteY16" fmla="*/ 2163686 h 3295954"/>
              <a:gd name="connsiteX17" fmla="*/ 2144681 w 7435970"/>
              <a:gd name="connsiteY17" fmla="*/ 2159969 h 3295954"/>
              <a:gd name="connsiteX18" fmla="*/ 2148398 w 7435970"/>
              <a:gd name="connsiteY18" fmla="*/ 2185989 h 3295954"/>
              <a:gd name="connsiteX19" fmla="*/ 2226457 w 7435970"/>
              <a:gd name="connsiteY19" fmla="*/ 2197140 h 3295954"/>
              <a:gd name="connsiteX20" fmla="*/ 2230174 w 7435970"/>
              <a:gd name="connsiteY20" fmla="*/ 2245463 h 3295954"/>
              <a:gd name="connsiteX21" fmla="*/ 2256194 w 7435970"/>
              <a:gd name="connsiteY21" fmla="*/ 2245462 h 3295954"/>
              <a:gd name="connsiteX22" fmla="*/ 2256194 w 7435970"/>
              <a:gd name="connsiteY22" fmla="*/ 2312369 h 3295954"/>
              <a:gd name="connsiteX23" fmla="*/ 2297082 w 7435970"/>
              <a:gd name="connsiteY23" fmla="*/ 2327237 h 3295954"/>
              <a:gd name="connsiteX24" fmla="*/ 2289647 w 7435970"/>
              <a:gd name="connsiteY24" fmla="*/ 2394145 h 3295954"/>
              <a:gd name="connsiteX25" fmla="*/ 2479218 w 7435970"/>
              <a:gd name="connsiteY25" fmla="*/ 2405296 h 3295954"/>
              <a:gd name="connsiteX26" fmla="*/ 2479218 w 7435970"/>
              <a:gd name="connsiteY26" fmla="*/ 2442467 h 3295954"/>
              <a:gd name="connsiteX27" fmla="*/ 2516389 w 7435970"/>
              <a:gd name="connsiteY27" fmla="*/ 2442467 h 3295954"/>
              <a:gd name="connsiteX28" fmla="*/ 2512672 w 7435970"/>
              <a:gd name="connsiteY28" fmla="*/ 2475921 h 3295954"/>
              <a:gd name="connsiteX29" fmla="*/ 2542408 w 7435970"/>
              <a:gd name="connsiteY29" fmla="*/ 2487072 h 3295954"/>
              <a:gd name="connsiteX30" fmla="*/ 2534974 w 7435970"/>
              <a:gd name="connsiteY30" fmla="*/ 2516808 h 3295954"/>
              <a:gd name="connsiteX31" fmla="*/ 2598165 w 7435970"/>
              <a:gd name="connsiteY31" fmla="*/ 2520525 h 3295954"/>
              <a:gd name="connsiteX32" fmla="*/ 2594448 w 7435970"/>
              <a:gd name="connsiteY32" fmla="*/ 2557696 h 3295954"/>
              <a:gd name="connsiteX33" fmla="*/ 2642769 w 7435970"/>
              <a:gd name="connsiteY33" fmla="*/ 2557696 h 3295954"/>
              <a:gd name="connsiteX34" fmla="*/ 2642769 w 7435970"/>
              <a:gd name="connsiteY34" fmla="*/ 2606018 h 3295954"/>
              <a:gd name="connsiteX35" fmla="*/ 2720828 w 7435970"/>
              <a:gd name="connsiteY35" fmla="*/ 2602301 h 3295954"/>
              <a:gd name="connsiteX36" fmla="*/ 2709887 w 7435970"/>
              <a:gd name="connsiteY36" fmla="*/ 2645924 h 3295954"/>
              <a:gd name="connsiteX37" fmla="*/ 2820839 w 7435970"/>
              <a:gd name="connsiteY37" fmla="*/ 2648309 h 3295954"/>
              <a:gd name="connsiteX38" fmla="*/ 2803586 w 7435970"/>
              <a:gd name="connsiteY38" fmla="*/ 2682814 h 3295954"/>
              <a:gd name="connsiteX39" fmla="*/ 2883748 w 7435970"/>
              <a:gd name="connsiteY39" fmla="*/ 2686391 h 3295954"/>
              <a:gd name="connsiteX40" fmla="*/ 2876174 w 7435970"/>
              <a:gd name="connsiteY40" fmla="*/ 2722089 h 3295954"/>
              <a:gd name="connsiteX41" fmla="*/ 2969872 w 7435970"/>
              <a:gd name="connsiteY41" fmla="*/ 2760311 h 3295954"/>
              <a:gd name="connsiteX42" fmla="*/ 2973589 w 7435970"/>
              <a:gd name="connsiteY42" fmla="*/ 2820837 h 3295954"/>
              <a:gd name="connsiteX43" fmla="*/ 3247110 w 7435970"/>
              <a:gd name="connsiteY43" fmla="*/ 2812211 h 3295954"/>
              <a:gd name="connsiteX44" fmla="*/ 3249634 w 7435970"/>
              <a:gd name="connsiteY44" fmla="*/ 2854150 h 3295954"/>
              <a:gd name="connsiteX45" fmla="*/ 3415921 w 7435970"/>
              <a:gd name="connsiteY45" fmla="*/ 2852818 h 3295954"/>
              <a:gd name="connsiteX46" fmla="*/ 3430648 w 7435970"/>
              <a:gd name="connsiteY46" fmla="*/ 2907102 h 3295954"/>
              <a:gd name="connsiteX47" fmla="*/ 3631721 w 7435970"/>
              <a:gd name="connsiteY47" fmla="*/ 2889848 h 3295954"/>
              <a:gd name="connsiteX48" fmla="*/ 3640348 w 7435970"/>
              <a:gd name="connsiteY48" fmla="*/ 2932980 h 3295954"/>
              <a:gd name="connsiteX49" fmla="*/ 3795623 w 7435970"/>
              <a:gd name="connsiteY49" fmla="*/ 2941607 h 3295954"/>
              <a:gd name="connsiteX50" fmla="*/ 3804249 w 7435970"/>
              <a:gd name="connsiteY50" fmla="*/ 2984738 h 3295954"/>
              <a:gd name="connsiteX51" fmla="*/ 4485737 w 7435970"/>
              <a:gd name="connsiteY51" fmla="*/ 2984739 h 3295954"/>
              <a:gd name="connsiteX52" fmla="*/ 4477110 w 7435970"/>
              <a:gd name="connsiteY52" fmla="*/ 3036498 h 3295954"/>
              <a:gd name="connsiteX53" fmla="*/ 5011948 w 7435970"/>
              <a:gd name="connsiteY53" fmla="*/ 3053750 h 3295954"/>
              <a:gd name="connsiteX54" fmla="*/ 5003322 w 7435970"/>
              <a:gd name="connsiteY54" fmla="*/ 3131388 h 3295954"/>
              <a:gd name="connsiteX55" fmla="*/ 5158597 w 7435970"/>
              <a:gd name="connsiteY55" fmla="*/ 3114135 h 3295954"/>
              <a:gd name="connsiteX56" fmla="*/ 5175850 w 7435970"/>
              <a:gd name="connsiteY56" fmla="*/ 3183146 h 3295954"/>
              <a:gd name="connsiteX57" fmla="*/ 7280695 w 7435970"/>
              <a:gd name="connsiteY57" fmla="*/ 3183147 h 3295954"/>
              <a:gd name="connsiteX58" fmla="*/ 7306574 w 7435970"/>
              <a:gd name="connsiteY58" fmla="*/ 3295291 h 3295954"/>
              <a:gd name="connsiteX59" fmla="*/ 7435970 w 7435970"/>
              <a:gd name="connsiteY59" fmla="*/ 3295291 h 3295954"/>
              <a:gd name="connsiteX0" fmla="*/ 0 w 7435970"/>
              <a:gd name="connsiteY0" fmla="*/ 0 h 3295954"/>
              <a:gd name="connsiteX1" fmla="*/ 1590837 w 7435970"/>
              <a:gd name="connsiteY1" fmla="*/ 1866321 h 3295954"/>
              <a:gd name="connsiteX2" fmla="*/ 1590837 w 7435970"/>
              <a:gd name="connsiteY2" fmla="*/ 1903492 h 3295954"/>
              <a:gd name="connsiteX3" fmla="*/ 1635443 w 7435970"/>
              <a:gd name="connsiteY3" fmla="*/ 1907208 h 3295954"/>
              <a:gd name="connsiteX4" fmla="*/ 1631725 w 7435970"/>
              <a:gd name="connsiteY4" fmla="*/ 1944379 h 3295954"/>
              <a:gd name="connsiteX5" fmla="*/ 1683764 w 7435970"/>
              <a:gd name="connsiteY5" fmla="*/ 1940662 h 3295954"/>
              <a:gd name="connsiteX6" fmla="*/ 1683764 w 7435970"/>
              <a:gd name="connsiteY6" fmla="*/ 1977833 h 3295954"/>
              <a:gd name="connsiteX7" fmla="*/ 1787842 w 7435970"/>
              <a:gd name="connsiteY7" fmla="*/ 1981550 h 3295954"/>
              <a:gd name="connsiteX8" fmla="*/ 1780407 w 7435970"/>
              <a:gd name="connsiteY8" fmla="*/ 2007569 h 3295954"/>
              <a:gd name="connsiteX9" fmla="*/ 1839881 w 7435970"/>
              <a:gd name="connsiteY9" fmla="*/ 2007569 h 3295954"/>
              <a:gd name="connsiteX10" fmla="*/ 1843598 w 7435970"/>
              <a:gd name="connsiteY10" fmla="*/ 2055892 h 3295954"/>
              <a:gd name="connsiteX11" fmla="*/ 1958828 w 7435970"/>
              <a:gd name="connsiteY11" fmla="*/ 2052174 h 3295954"/>
              <a:gd name="connsiteX12" fmla="*/ 1958828 w 7435970"/>
              <a:gd name="connsiteY12" fmla="*/ 2078194 h 3295954"/>
              <a:gd name="connsiteX13" fmla="*/ 1984847 w 7435970"/>
              <a:gd name="connsiteY13" fmla="*/ 2085628 h 3295954"/>
              <a:gd name="connsiteX14" fmla="*/ 1981129 w 7435970"/>
              <a:gd name="connsiteY14" fmla="*/ 2137667 h 3295954"/>
              <a:gd name="connsiteX15" fmla="*/ 2029453 w 7435970"/>
              <a:gd name="connsiteY15" fmla="*/ 2137668 h 3295954"/>
              <a:gd name="connsiteX16" fmla="*/ 2025735 w 7435970"/>
              <a:gd name="connsiteY16" fmla="*/ 2163686 h 3295954"/>
              <a:gd name="connsiteX17" fmla="*/ 2144681 w 7435970"/>
              <a:gd name="connsiteY17" fmla="*/ 2159969 h 3295954"/>
              <a:gd name="connsiteX18" fmla="*/ 2148398 w 7435970"/>
              <a:gd name="connsiteY18" fmla="*/ 2185989 h 3295954"/>
              <a:gd name="connsiteX19" fmla="*/ 2226457 w 7435970"/>
              <a:gd name="connsiteY19" fmla="*/ 2197140 h 3295954"/>
              <a:gd name="connsiteX20" fmla="*/ 2230174 w 7435970"/>
              <a:gd name="connsiteY20" fmla="*/ 2245463 h 3295954"/>
              <a:gd name="connsiteX21" fmla="*/ 2256194 w 7435970"/>
              <a:gd name="connsiteY21" fmla="*/ 2245462 h 3295954"/>
              <a:gd name="connsiteX22" fmla="*/ 2256194 w 7435970"/>
              <a:gd name="connsiteY22" fmla="*/ 2312369 h 3295954"/>
              <a:gd name="connsiteX23" fmla="*/ 2297082 w 7435970"/>
              <a:gd name="connsiteY23" fmla="*/ 2327237 h 3295954"/>
              <a:gd name="connsiteX24" fmla="*/ 2289647 w 7435970"/>
              <a:gd name="connsiteY24" fmla="*/ 2394145 h 3295954"/>
              <a:gd name="connsiteX25" fmla="*/ 2479218 w 7435970"/>
              <a:gd name="connsiteY25" fmla="*/ 2405296 h 3295954"/>
              <a:gd name="connsiteX26" fmla="*/ 2479218 w 7435970"/>
              <a:gd name="connsiteY26" fmla="*/ 2442467 h 3295954"/>
              <a:gd name="connsiteX27" fmla="*/ 2516389 w 7435970"/>
              <a:gd name="connsiteY27" fmla="*/ 2442467 h 3295954"/>
              <a:gd name="connsiteX28" fmla="*/ 2512672 w 7435970"/>
              <a:gd name="connsiteY28" fmla="*/ 2475921 h 3295954"/>
              <a:gd name="connsiteX29" fmla="*/ 2542408 w 7435970"/>
              <a:gd name="connsiteY29" fmla="*/ 2487072 h 3295954"/>
              <a:gd name="connsiteX30" fmla="*/ 2534974 w 7435970"/>
              <a:gd name="connsiteY30" fmla="*/ 2516808 h 3295954"/>
              <a:gd name="connsiteX31" fmla="*/ 2598165 w 7435970"/>
              <a:gd name="connsiteY31" fmla="*/ 2520525 h 3295954"/>
              <a:gd name="connsiteX32" fmla="*/ 2594448 w 7435970"/>
              <a:gd name="connsiteY32" fmla="*/ 2557696 h 3295954"/>
              <a:gd name="connsiteX33" fmla="*/ 2642769 w 7435970"/>
              <a:gd name="connsiteY33" fmla="*/ 2557696 h 3295954"/>
              <a:gd name="connsiteX34" fmla="*/ 2642769 w 7435970"/>
              <a:gd name="connsiteY34" fmla="*/ 2606018 h 3295954"/>
              <a:gd name="connsiteX35" fmla="*/ 2720828 w 7435970"/>
              <a:gd name="connsiteY35" fmla="*/ 2602301 h 3295954"/>
              <a:gd name="connsiteX36" fmla="*/ 2709887 w 7435970"/>
              <a:gd name="connsiteY36" fmla="*/ 2645924 h 3295954"/>
              <a:gd name="connsiteX37" fmla="*/ 2820839 w 7435970"/>
              <a:gd name="connsiteY37" fmla="*/ 2648309 h 3295954"/>
              <a:gd name="connsiteX38" fmla="*/ 2803586 w 7435970"/>
              <a:gd name="connsiteY38" fmla="*/ 2682814 h 3295954"/>
              <a:gd name="connsiteX39" fmla="*/ 2883748 w 7435970"/>
              <a:gd name="connsiteY39" fmla="*/ 2686391 h 3295954"/>
              <a:gd name="connsiteX40" fmla="*/ 2876174 w 7435970"/>
              <a:gd name="connsiteY40" fmla="*/ 2722089 h 3295954"/>
              <a:gd name="connsiteX41" fmla="*/ 2969872 w 7435970"/>
              <a:gd name="connsiteY41" fmla="*/ 2760311 h 3295954"/>
              <a:gd name="connsiteX42" fmla="*/ 2973589 w 7435970"/>
              <a:gd name="connsiteY42" fmla="*/ 2820837 h 3295954"/>
              <a:gd name="connsiteX43" fmla="*/ 3247110 w 7435970"/>
              <a:gd name="connsiteY43" fmla="*/ 2812211 h 3295954"/>
              <a:gd name="connsiteX44" fmla="*/ 3249634 w 7435970"/>
              <a:gd name="connsiteY44" fmla="*/ 2854150 h 3295954"/>
              <a:gd name="connsiteX45" fmla="*/ 3415921 w 7435970"/>
              <a:gd name="connsiteY45" fmla="*/ 2852818 h 3295954"/>
              <a:gd name="connsiteX46" fmla="*/ 3430648 w 7435970"/>
              <a:gd name="connsiteY46" fmla="*/ 2907102 h 3295954"/>
              <a:gd name="connsiteX47" fmla="*/ 3631721 w 7435970"/>
              <a:gd name="connsiteY47" fmla="*/ 2889848 h 3295954"/>
              <a:gd name="connsiteX48" fmla="*/ 3640348 w 7435970"/>
              <a:gd name="connsiteY48" fmla="*/ 2932980 h 3295954"/>
              <a:gd name="connsiteX49" fmla="*/ 3795623 w 7435970"/>
              <a:gd name="connsiteY49" fmla="*/ 2941607 h 3295954"/>
              <a:gd name="connsiteX50" fmla="*/ 3804249 w 7435970"/>
              <a:gd name="connsiteY50" fmla="*/ 2984738 h 3295954"/>
              <a:gd name="connsiteX51" fmla="*/ 4485737 w 7435970"/>
              <a:gd name="connsiteY51" fmla="*/ 2984739 h 3295954"/>
              <a:gd name="connsiteX52" fmla="*/ 4477110 w 7435970"/>
              <a:gd name="connsiteY52" fmla="*/ 3036498 h 3295954"/>
              <a:gd name="connsiteX53" fmla="*/ 5011948 w 7435970"/>
              <a:gd name="connsiteY53" fmla="*/ 3053750 h 3295954"/>
              <a:gd name="connsiteX54" fmla="*/ 5003322 w 7435970"/>
              <a:gd name="connsiteY54" fmla="*/ 3131388 h 3295954"/>
              <a:gd name="connsiteX55" fmla="*/ 5158597 w 7435970"/>
              <a:gd name="connsiteY55" fmla="*/ 3114135 h 3295954"/>
              <a:gd name="connsiteX56" fmla="*/ 5175850 w 7435970"/>
              <a:gd name="connsiteY56" fmla="*/ 3183146 h 3295954"/>
              <a:gd name="connsiteX57" fmla="*/ 7280695 w 7435970"/>
              <a:gd name="connsiteY57" fmla="*/ 3183147 h 3295954"/>
              <a:gd name="connsiteX58" fmla="*/ 7306574 w 7435970"/>
              <a:gd name="connsiteY58" fmla="*/ 3295291 h 3295954"/>
              <a:gd name="connsiteX59" fmla="*/ 7435970 w 7435970"/>
              <a:gd name="connsiteY59" fmla="*/ 3295291 h 3295954"/>
              <a:gd name="connsiteX0" fmla="*/ 0 w 7435970"/>
              <a:gd name="connsiteY0" fmla="*/ 0 h 3295954"/>
              <a:gd name="connsiteX1" fmla="*/ 1553667 w 7435970"/>
              <a:gd name="connsiteY1" fmla="*/ 1825433 h 3295954"/>
              <a:gd name="connsiteX2" fmla="*/ 1590837 w 7435970"/>
              <a:gd name="connsiteY2" fmla="*/ 1866321 h 3295954"/>
              <a:gd name="connsiteX3" fmla="*/ 1590837 w 7435970"/>
              <a:gd name="connsiteY3" fmla="*/ 1903492 h 3295954"/>
              <a:gd name="connsiteX4" fmla="*/ 1635443 w 7435970"/>
              <a:gd name="connsiteY4" fmla="*/ 1907208 h 3295954"/>
              <a:gd name="connsiteX5" fmla="*/ 1631725 w 7435970"/>
              <a:gd name="connsiteY5" fmla="*/ 1944379 h 3295954"/>
              <a:gd name="connsiteX6" fmla="*/ 1683764 w 7435970"/>
              <a:gd name="connsiteY6" fmla="*/ 1940662 h 3295954"/>
              <a:gd name="connsiteX7" fmla="*/ 1683764 w 7435970"/>
              <a:gd name="connsiteY7" fmla="*/ 1977833 h 3295954"/>
              <a:gd name="connsiteX8" fmla="*/ 1787842 w 7435970"/>
              <a:gd name="connsiteY8" fmla="*/ 1981550 h 3295954"/>
              <a:gd name="connsiteX9" fmla="*/ 1780407 w 7435970"/>
              <a:gd name="connsiteY9" fmla="*/ 2007569 h 3295954"/>
              <a:gd name="connsiteX10" fmla="*/ 1839881 w 7435970"/>
              <a:gd name="connsiteY10" fmla="*/ 2007569 h 3295954"/>
              <a:gd name="connsiteX11" fmla="*/ 1843598 w 7435970"/>
              <a:gd name="connsiteY11" fmla="*/ 2055892 h 3295954"/>
              <a:gd name="connsiteX12" fmla="*/ 1958828 w 7435970"/>
              <a:gd name="connsiteY12" fmla="*/ 2052174 h 3295954"/>
              <a:gd name="connsiteX13" fmla="*/ 1958828 w 7435970"/>
              <a:gd name="connsiteY13" fmla="*/ 2078194 h 3295954"/>
              <a:gd name="connsiteX14" fmla="*/ 1984847 w 7435970"/>
              <a:gd name="connsiteY14" fmla="*/ 2085628 h 3295954"/>
              <a:gd name="connsiteX15" fmla="*/ 1981129 w 7435970"/>
              <a:gd name="connsiteY15" fmla="*/ 2137667 h 3295954"/>
              <a:gd name="connsiteX16" fmla="*/ 2029453 w 7435970"/>
              <a:gd name="connsiteY16" fmla="*/ 2137668 h 3295954"/>
              <a:gd name="connsiteX17" fmla="*/ 2025735 w 7435970"/>
              <a:gd name="connsiteY17" fmla="*/ 2163686 h 3295954"/>
              <a:gd name="connsiteX18" fmla="*/ 2144681 w 7435970"/>
              <a:gd name="connsiteY18" fmla="*/ 2159969 h 3295954"/>
              <a:gd name="connsiteX19" fmla="*/ 2148398 w 7435970"/>
              <a:gd name="connsiteY19" fmla="*/ 2185989 h 3295954"/>
              <a:gd name="connsiteX20" fmla="*/ 2226457 w 7435970"/>
              <a:gd name="connsiteY20" fmla="*/ 2197140 h 3295954"/>
              <a:gd name="connsiteX21" fmla="*/ 2230174 w 7435970"/>
              <a:gd name="connsiteY21" fmla="*/ 2245463 h 3295954"/>
              <a:gd name="connsiteX22" fmla="*/ 2256194 w 7435970"/>
              <a:gd name="connsiteY22" fmla="*/ 2245462 h 3295954"/>
              <a:gd name="connsiteX23" fmla="*/ 2256194 w 7435970"/>
              <a:gd name="connsiteY23" fmla="*/ 2312369 h 3295954"/>
              <a:gd name="connsiteX24" fmla="*/ 2297082 w 7435970"/>
              <a:gd name="connsiteY24" fmla="*/ 2327237 h 3295954"/>
              <a:gd name="connsiteX25" fmla="*/ 2289647 w 7435970"/>
              <a:gd name="connsiteY25" fmla="*/ 2394145 h 3295954"/>
              <a:gd name="connsiteX26" fmla="*/ 2479218 w 7435970"/>
              <a:gd name="connsiteY26" fmla="*/ 2405296 h 3295954"/>
              <a:gd name="connsiteX27" fmla="*/ 2479218 w 7435970"/>
              <a:gd name="connsiteY27" fmla="*/ 2442467 h 3295954"/>
              <a:gd name="connsiteX28" fmla="*/ 2516389 w 7435970"/>
              <a:gd name="connsiteY28" fmla="*/ 2442467 h 3295954"/>
              <a:gd name="connsiteX29" fmla="*/ 2512672 w 7435970"/>
              <a:gd name="connsiteY29" fmla="*/ 2475921 h 3295954"/>
              <a:gd name="connsiteX30" fmla="*/ 2542408 w 7435970"/>
              <a:gd name="connsiteY30" fmla="*/ 2487072 h 3295954"/>
              <a:gd name="connsiteX31" fmla="*/ 2534974 w 7435970"/>
              <a:gd name="connsiteY31" fmla="*/ 2516808 h 3295954"/>
              <a:gd name="connsiteX32" fmla="*/ 2598165 w 7435970"/>
              <a:gd name="connsiteY32" fmla="*/ 2520525 h 3295954"/>
              <a:gd name="connsiteX33" fmla="*/ 2594448 w 7435970"/>
              <a:gd name="connsiteY33" fmla="*/ 2557696 h 3295954"/>
              <a:gd name="connsiteX34" fmla="*/ 2642769 w 7435970"/>
              <a:gd name="connsiteY34" fmla="*/ 2557696 h 3295954"/>
              <a:gd name="connsiteX35" fmla="*/ 2642769 w 7435970"/>
              <a:gd name="connsiteY35" fmla="*/ 2606018 h 3295954"/>
              <a:gd name="connsiteX36" fmla="*/ 2720828 w 7435970"/>
              <a:gd name="connsiteY36" fmla="*/ 2602301 h 3295954"/>
              <a:gd name="connsiteX37" fmla="*/ 2709887 w 7435970"/>
              <a:gd name="connsiteY37" fmla="*/ 2645924 h 3295954"/>
              <a:gd name="connsiteX38" fmla="*/ 2820839 w 7435970"/>
              <a:gd name="connsiteY38" fmla="*/ 2648309 h 3295954"/>
              <a:gd name="connsiteX39" fmla="*/ 2803586 w 7435970"/>
              <a:gd name="connsiteY39" fmla="*/ 2682814 h 3295954"/>
              <a:gd name="connsiteX40" fmla="*/ 2883748 w 7435970"/>
              <a:gd name="connsiteY40" fmla="*/ 2686391 h 3295954"/>
              <a:gd name="connsiteX41" fmla="*/ 2876174 w 7435970"/>
              <a:gd name="connsiteY41" fmla="*/ 2722089 h 3295954"/>
              <a:gd name="connsiteX42" fmla="*/ 2969872 w 7435970"/>
              <a:gd name="connsiteY42" fmla="*/ 2760311 h 3295954"/>
              <a:gd name="connsiteX43" fmla="*/ 2973589 w 7435970"/>
              <a:gd name="connsiteY43" fmla="*/ 2820837 h 3295954"/>
              <a:gd name="connsiteX44" fmla="*/ 3247110 w 7435970"/>
              <a:gd name="connsiteY44" fmla="*/ 2812211 h 3295954"/>
              <a:gd name="connsiteX45" fmla="*/ 3249634 w 7435970"/>
              <a:gd name="connsiteY45" fmla="*/ 2854150 h 3295954"/>
              <a:gd name="connsiteX46" fmla="*/ 3415921 w 7435970"/>
              <a:gd name="connsiteY46" fmla="*/ 2852818 h 3295954"/>
              <a:gd name="connsiteX47" fmla="*/ 3430648 w 7435970"/>
              <a:gd name="connsiteY47" fmla="*/ 2907102 h 3295954"/>
              <a:gd name="connsiteX48" fmla="*/ 3631721 w 7435970"/>
              <a:gd name="connsiteY48" fmla="*/ 2889848 h 3295954"/>
              <a:gd name="connsiteX49" fmla="*/ 3640348 w 7435970"/>
              <a:gd name="connsiteY49" fmla="*/ 2932980 h 3295954"/>
              <a:gd name="connsiteX50" fmla="*/ 3795623 w 7435970"/>
              <a:gd name="connsiteY50" fmla="*/ 2941607 h 3295954"/>
              <a:gd name="connsiteX51" fmla="*/ 3804249 w 7435970"/>
              <a:gd name="connsiteY51" fmla="*/ 2984738 h 3295954"/>
              <a:gd name="connsiteX52" fmla="*/ 4485737 w 7435970"/>
              <a:gd name="connsiteY52" fmla="*/ 2984739 h 3295954"/>
              <a:gd name="connsiteX53" fmla="*/ 4477110 w 7435970"/>
              <a:gd name="connsiteY53" fmla="*/ 3036498 h 3295954"/>
              <a:gd name="connsiteX54" fmla="*/ 5011948 w 7435970"/>
              <a:gd name="connsiteY54" fmla="*/ 3053750 h 3295954"/>
              <a:gd name="connsiteX55" fmla="*/ 5003322 w 7435970"/>
              <a:gd name="connsiteY55" fmla="*/ 3131388 h 3295954"/>
              <a:gd name="connsiteX56" fmla="*/ 5158597 w 7435970"/>
              <a:gd name="connsiteY56" fmla="*/ 3114135 h 3295954"/>
              <a:gd name="connsiteX57" fmla="*/ 5175850 w 7435970"/>
              <a:gd name="connsiteY57" fmla="*/ 3183146 h 3295954"/>
              <a:gd name="connsiteX58" fmla="*/ 7280695 w 7435970"/>
              <a:gd name="connsiteY58" fmla="*/ 3183147 h 3295954"/>
              <a:gd name="connsiteX59" fmla="*/ 7306574 w 7435970"/>
              <a:gd name="connsiteY59" fmla="*/ 3295291 h 3295954"/>
              <a:gd name="connsiteX60" fmla="*/ 7435970 w 7435970"/>
              <a:gd name="connsiteY60" fmla="*/ 3295291 h 3295954"/>
              <a:gd name="connsiteX0" fmla="*/ 0 w 7435970"/>
              <a:gd name="connsiteY0" fmla="*/ 0 h 3295954"/>
              <a:gd name="connsiteX1" fmla="*/ 1542515 w 7435970"/>
              <a:gd name="connsiteY1" fmla="*/ 1877473 h 3295954"/>
              <a:gd name="connsiteX2" fmla="*/ 1590837 w 7435970"/>
              <a:gd name="connsiteY2" fmla="*/ 1866321 h 3295954"/>
              <a:gd name="connsiteX3" fmla="*/ 1590837 w 7435970"/>
              <a:gd name="connsiteY3" fmla="*/ 1903492 h 3295954"/>
              <a:gd name="connsiteX4" fmla="*/ 1635443 w 7435970"/>
              <a:gd name="connsiteY4" fmla="*/ 1907208 h 3295954"/>
              <a:gd name="connsiteX5" fmla="*/ 1631725 w 7435970"/>
              <a:gd name="connsiteY5" fmla="*/ 1944379 h 3295954"/>
              <a:gd name="connsiteX6" fmla="*/ 1683764 w 7435970"/>
              <a:gd name="connsiteY6" fmla="*/ 1940662 h 3295954"/>
              <a:gd name="connsiteX7" fmla="*/ 1683764 w 7435970"/>
              <a:gd name="connsiteY7" fmla="*/ 1977833 h 3295954"/>
              <a:gd name="connsiteX8" fmla="*/ 1787842 w 7435970"/>
              <a:gd name="connsiteY8" fmla="*/ 1981550 h 3295954"/>
              <a:gd name="connsiteX9" fmla="*/ 1780407 w 7435970"/>
              <a:gd name="connsiteY9" fmla="*/ 2007569 h 3295954"/>
              <a:gd name="connsiteX10" fmla="*/ 1839881 w 7435970"/>
              <a:gd name="connsiteY10" fmla="*/ 2007569 h 3295954"/>
              <a:gd name="connsiteX11" fmla="*/ 1843598 w 7435970"/>
              <a:gd name="connsiteY11" fmla="*/ 2055892 h 3295954"/>
              <a:gd name="connsiteX12" fmla="*/ 1958828 w 7435970"/>
              <a:gd name="connsiteY12" fmla="*/ 2052174 h 3295954"/>
              <a:gd name="connsiteX13" fmla="*/ 1958828 w 7435970"/>
              <a:gd name="connsiteY13" fmla="*/ 2078194 h 3295954"/>
              <a:gd name="connsiteX14" fmla="*/ 1984847 w 7435970"/>
              <a:gd name="connsiteY14" fmla="*/ 2085628 h 3295954"/>
              <a:gd name="connsiteX15" fmla="*/ 1981129 w 7435970"/>
              <a:gd name="connsiteY15" fmla="*/ 2137667 h 3295954"/>
              <a:gd name="connsiteX16" fmla="*/ 2029453 w 7435970"/>
              <a:gd name="connsiteY16" fmla="*/ 2137668 h 3295954"/>
              <a:gd name="connsiteX17" fmla="*/ 2025735 w 7435970"/>
              <a:gd name="connsiteY17" fmla="*/ 2163686 h 3295954"/>
              <a:gd name="connsiteX18" fmla="*/ 2144681 w 7435970"/>
              <a:gd name="connsiteY18" fmla="*/ 2159969 h 3295954"/>
              <a:gd name="connsiteX19" fmla="*/ 2148398 w 7435970"/>
              <a:gd name="connsiteY19" fmla="*/ 2185989 h 3295954"/>
              <a:gd name="connsiteX20" fmla="*/ 2226457 w 7435970"/>
              <a:gd name="connsiteY20" fmla="*/ 2197140 h 3295954"/>
              <a:gd name="connsiteX21" fmla="*/ 2230174 w 7435970"/>
              <a:gd name="connsiteY21" fmla="*/ 2245463 h 3295954"/>
              <a:gd name="connsiteX22" fmla="*/ 2256194 w 7435970"/>
              <a:gd name="connsiteY22" fmla="*/ 2245462 h 3295954"/>
              <a:gd name="connsiteX23" fmla="*/ 2256194 w 7435970"/>
              <a:gd name="connsiteY23" fmla="*/ 2312369 h 3295954"/>
              <a:gd name="connsiteX24" fmla="*/ 2297082 w 7435970"/>
              <a:gd name="connsiteY24" fmla="*/ 2327237 h 3295954"/>
              <a:gd name="connsiteX25" fmla="*/ 2289647 w 7435970"/>
              <a:gd name="connsiteY25" fmla="*/ 2394145 h 3295954"/>
              <a:gd name="connsiteX26" fmla="*/ 2479218 w 7435970"/>
              <a:gd name="connsiteY26" fmla="*/ 2405296 h 3295954"/>
              <a:gd name="connsiteX27" fmla="*/ 2479218 w 7435970"/>
              <a:gd name="connsiteY27" fmla="*/ 2442467 h 3295954"/>
              <a:gd name="connsiteX28" fmla="*/ 2516389 w 7435970"/>
              <a:gd name="connsiteY28" fmla="*/ 2442467 h 3295954"/>
              <a:gd name="connsiteX29" fmla="*/ 2512672 w 7435970"/>
              <a:gd name="connsiteY29" fmla="*/ 2475921 h 3295954"/>
              <a:gd name="connsiteX30" fmla="*/ 2542408 w 7435970"/>
              <a:gd name="connsiteY30" fmla="*/ 2487072 h 3295954"/>
              <a:gd name="connsiteX31" fmla="*/ 2534974 w 7435970"/>
              <a:gd name="connsiteY31" fmla="*/ 2516808 h 3295954"/>
              <a:gd name="connsiteX32" fmla="*/ 2598165 w 7435970"/>
              <a:gd name="connsiteY32" fmla="*/ 2520525 h 3295954"/>
              <a:gd name="connsiteX33" fmla="*/ 2594448 w 7435970"/>
              <a:gd name="connsiteY33" fmla="*/ 2557696 h 3295954"/>
              <a:gd name="connsiteX34" fmla="*/ 2642769 w 7435970"/>
              <a:gd name="connsiteY34" fmla="*/ 2557696 h 3295954"/>
              <a:gd name="connsiteX35" fmla="*/ 2642769 w 7435970"/>
              <a:gd name="connsiteY35" fmla="*/ 2606018 h 3295954"/>
              <a:gd name="connsiteX36" fmla="*/ 2720828 w 7435970"/>
              <a:gd name="connsiteY36" fmla="*/ 2602301 h 3295954"/>
              <a:gd name="connsiteX37" fmla="*/ 2709887 w 7435970"/>
              <a:gd name="connsiteY37" fmla="*/ 2645924 h 3295954"/>
              <a:gd name="connsiteX38" fmla="*/ 2820839 w 7435970"/>
              <a:gd name="connsiteY38" fmla="*/ 2648309 h 3295954"/>
              <a:gd name="connsiteX39" fmla="*/ 2803586 w 7435970"/>
              <a:gd name="connsiteY39" fmla="*/ 2682814 h 3295954"/>
              <a:gd name="connsiteX40" fmla="*/ 2883748 w 7435970"/>
              <a:gd name="connsiteY40" fmla="*/ 2686391 h 3295954"/>
              <a:gd name="connsiteX41" fmla="*/ 2876174 w 7435970"/>
              <a:gd name="connsiteY41" fmla="*/ 2722089 h 3295954"/>
              <a:gd name="connsiteX42" fmla="*/ 2969872 w 7435970"/>
              <a:gd name="connsiteY42" fmla="*/ 2760311 h 3295954"/>
              <a:gd name="connsiteX43" fmla="*/ 2973589 w 7435970"/>
              <a:gd name="connsiteY43" fmla="*/ 2820837 h 3295954"/>
              <a:gd name="connsiteX44" fmla="*/ 3247110 w 7435970"/>
              <a:gd name="connsiteY44" fmla="*/ 2812211 h 3295954"/>
              <a:gd name="connsiteX45" fmla="*/ 3249634 w 7435970"/>
              <a:gd name="connsiteY45" fmla="*/ 2854150 h 3295954"/>
              <a:gd name="connsiteX46" fmla="*/ 3415921 w 7435970"/>
              <a:gd name="connsiteY46" fmla="*/ 2852818 h 3295954"/>
              <a:gd name="connsiteX47" fmla="*/ 3430648 w 7435970"/>
              <a:gd name="connsiteY47" fmla="*/ 2907102 h 3295954"/>
              <a:gd name="connsiteX48" fmla="*/ 3631721 w 7435970"/>
              <a:gd name="connsiteY48" fmla="*/ 2889848 h 3295954"/>
              <a:gd name="connsiteX49" fmla="*/ 3640348 w 7435970"/>
              <a:gd name="connsiteY49" fmla="*/ 2932980 h 3295954"/>
              <a:gd name="connsiteX50" fmla="*/ 3795623 w 7435970"/>
              <a:gd name="connsiteY50" fmla="*/ 2941607 h 3295954"/>
              <a:gd name="connsiteX51" fmla="*/ 3804249 w 7435970"/>
              <a:gd name="connsiteY51" fmla="*/ 2984738 h 3295954"/>
              <a:gd name="connsiteX52" fmla="*/ 4485737 w 7435970"/>
              <a:gd name="connsiteY52" fmla="*/ 2984739 h 3295954"/>
              <a:gd name="connsiteX53" fmla="*/ 4477110 w 7435970"/>
              <a:gd name="connsiteY53" fmla="*/ 3036498 h 3295954"/>
              <a:gd name="connsiteX54" fmla="*/ 5011948 w 7435970"/>
              <a:gd name="connsiteY54" fmla="*/ 3053750 h 3295954"/>
              <a:gd name="connsiteX55" fmla="*/ 5003322 w 7435970"/>
              <a:gd name="connsiteY55" fmla="*/ 3131388 h 3295954"/>
              <a:gd name="connsiteX56" fmla="*/ 5158597 w 7435970"/>
              <a:gd name="connsiteY56" fmla="*/ 3114135 h 3295954"/>
              <a:gd name="connsiteX57" fmla="*/ 5175850 w 7435970"/>
              <a:gd name="connsiteY57" fmla="*/ 3183146 h 3295954"/>
              <a:gd name="connsiteX58" fmla="*/ 7280695 w 7435970"/>
              <a:gd name="connsiteY58" fmla="*/ 3183147 h 3295954"/>
              <a:gd name="connsiteX59" fmla="*/ 7306574 w 7435970"/>
              <a:gd name="connsiteY59" fmla="*/ 3295291 h 3295954"/>
              <a:gd name="connsiteX60" fmla="*/ 7435970 w 7435970"/>
              <a:gd name="connsiteY60" fmla="*/ 3295291 h 3295954"/>
              <a:gd name="connsiteX0" fmla="*/ 0 w 7435970"/>
              <a:gd name="connsiteY0" fmla="*/ 0 h 3295954"/>
              <a:gd name="connsiteX1" fmla="*/ 1509062 w 7435970"/>
              <a:gd name="connsiteY1" fmla="*/ 1825433 h 3295954"/>
              <a:gd name="connsiteX2" fmla="*/ 1542515 w 7435970"/>
              <a:gd name="connsiteY2" fmla="*/ 1877473 h 3295954"/>
              <a:gd name="connsiteX3" fmla="*/ 1590837 w 7435970"/>
              <a:gd name="connsiteY3" fmla="*/ 1866321 h 3295954"/>
              <a:gd name="connsiteX4" fmla="*/ 1590837 w 7435970"/>
              <a:gd name="connsiteY4" fmla="*/ 1903492 h 3295954"/>
              <a:gd name="connsiteX5" fmla="*/ 1635443 w 7435970"/>
              <a:gd name="connsiteY5" fmla="*/ 1907208 h 3295954"/>
              <a:gd name="connsiteX6" fmla="*/ 1631725 w 7435970"/>
              <a:gd name="connsiteY6" fmla="*/ 1944379 h 3295954"/>
              <a:gd name="connsiteX7" fmla="*/ 1683764 w 7435970"/>
              <a:gd name="connsiteY7" fmla="*/ 1940662 h 3295954"/>
              <a:gd name="connsiteX8" fmla="*/ 1683764 w 7435970"/>
              <a:gd name="connsiteY8" fmla="*/ 1977833 h 3295954"/>
              <a:gd name="connsiteX9" fmla="*/ 1787842 w 7435970"/>
              <a:gd name="connsiteY9" fmla="*/ 1981550 h 3295954"/>
              <a:gd name="connsiteX10" fmla="*/ 1780407 w 7435970"/>
              <a:gd name="connsiteY10" fmla="*/ 2007569 h 3295954"/>
              <a:gd name="connsiteX11" fmla="*/ 1839881 w 7435970"/>
              <a:gd name="connsiteY11" fmla="*/ 2007569 h 3295954"/>
              <a:gd name="connsiteX12" fmla="*/ 1843598 w 7435970"/>
              <a:gd name="connsiteY12" fmla="*/ 2055892 h 3295954"/>
              <a:gd name="connsiteX13" fmla="*/ 1958828 w 7435970"/>
              <a:gd name="connsiteY13" fmla="*/ 2052174 h 3295954"/>
              <a:gd name="connsiteX14" fmla="*/ 1958828 w 7435970"/>
              <a:gd name="connsiteY14" fmla="*/ 2078194 h 3295954"/>
              <a:gd name="connsiteX15" fmla="*/ 1984847 w 7435970"/>
              <a:gd name="connsiteY15" fmla="*/ 2085628 h 3295954"/>
              <a:gd name="connsiteX16" fmla="*/ 1981129 w 7435970"/>
              <a:gd name="connsiteY16" fmla="*/ 2137667 h 3295954"/>
              <a:gd name="connsiteX17" fmla="*/ 2029453 w 7435970"/>
              <a:gd name="connsiteY17" fmla="*/ 2137668 h 3295954"/>
              <a:gd name="connsiteX18" fmla="*/ 2025735 w 7435970"/>
              <a:gd name="connsiteY18" fmla="*/ 2163686 h 3295954"/>
              <a:gd name="connsiteX19" fmla="*/ 2144681 w 7435970"/>
              <a:gd name="connsiteY19" fmla="*/ 2159969 h 3295954"/>
              <a:gd name="connsiteX20" fmla="*/ 2148398 w 7435970"/>
              <a:gd name="connsiteY20" fmla="*/ 2185989 h 3295954"/>
              <a:gd name="connsiteX21" fmla="*/ 2226457 w 7435970"/>
              <a:gd name="connsiteY21" fmla="*/ 2197140 h 3295954"/>
              <a:gd name="connsiteX22" fmla="*/ 2230174 w 7435970"/>
              <a:gd name="connsiteY22" fmla="*/ 2245463 h 3295954"/>
              <a:gd name="connsiteX23" fmla="*/ 2256194 w 7435970"/>
              <a:gd name="connsiteY23" fmla="*/ 2245462 h 3295954"/>
              <a:gd name="connsiteX24" fmla="*/ 2256194 w 7435970"/>
              <a:gd name="connsiteY24" fmla="*/ 2312369 h 3295954"/>
              <a:gd name="connsiteX25" fmla="*/ 2297082 w 7435970"/>
              <a:gd name="connsiteY25" fmla="*/ 2327237 h 3295954"/>
              <a:gd name="connsiteX26" fmla="*/ 2289647 w 7435970"/>
              <a:gd name="connsiteY26" fmla="*/ 2394145 h 3295954"/>
              <a:gd name="connsiteX27" fmla="*/ 2479218 w 7435970"/>
              <a:gd name="connsiteY27" fmla="*/ 2405296 h 3295954"/>
              <a:gd name="connsiteX28" fmla="*/ 2479218 w 7435970"/>
              <a:gd name="connsiteY28" fmla="*/ 2442467 h 3295954"/>
              <a:gd name="connsiteX29" fmla="*/ 2516389 w 7435970"/>
              <a:gd name="connsiteY29" fmla="*/ 2442467 h 3295954"/>
              <a:gd name="connsiteX30" fmla="*/ 2512672 w 7435970"/>
              <a:gd name="connsiteY30" fmla="*/ 2475921 h 3295954"/>
              <a:gd name="connsiteX31" fmla="*/ 2542408 w 7435970"/>
              <a:gd name="connsiteY31" fmla="*/ 2487072 h 3295954"/>
              <a:gd name="connsiteX32" fmla="*/ 2534974 w 7435970"/>
              <a:gd name="connsiteY32" fmla="*/ 2516808 h 3295954"/>
              <a:gd name="connsiteX33" fmla="*/ 2598165 w 7435970"/>
              <a:gd name="connsiteY33" fmla="*/ 2520525 h 3295954"/>
              <a:gd name="connsiteX34" fmla="*/ 2594448 w 7435970"/>
              <a:gd name="connsiteY34" fmla="*/ 2557696 h 3295954"/>
              <a:gd name="connsiteX35" fmla="*/ 2642769 w 7435970"/>
              <a:gd name="connsiteY35" fmla="*/ 2557696 h 3295954"/>
              <a:gd name="connsiteX36" fmla="*/ 2642769 w 7435970"/>
              <a:gd name="connsiteY36" fmla="*/ 2606018 h 3295954"/>
              <a:gd name="connsiteX37" fmla="*/ 2720828 w 7435970"/>
              <a:gd name="connsiteY37" fmla="*/ 2602301 h 3295954"/>
              <a:gd name="connsiteX38" fmla="*/ 2709887 w 7435970"/>
              <a:gd name="connsiteY38" fmla="*/ 2645924 h 3295954"/>
              <a:gd name="connsiteX39" fmla="*/ 2820839 w 7435970"/>
              <a:gd name="connsiteY39" fmla="*/ 2648309 h 3295954"/>
              <a:gd name="connsiteX40" fmla="*/ 2803586 w 7435970"/>
              <a:gd name="connsiteY40" fmla="*/ 2682814 h 3295954"/>
              <a:gd name="connsiteX41" fmla="*/ 2883748 w 7435970"/>
              <a:gd name="connsiteY41" fmla="*/ 2686391 h 3295954"/>
              <a:gd name="connsiteX42" fmla="*/ 2876174 w 7435970"/>
              <a:gd name="connsiteY42" fmla="*/ 2722089 h 3295954"/>
              <a:gd name="connsiteX43" fmla="*/ 2969872 w 7435970"/>
              <a:gd name="connsiteY43" fmla="*/ 2760311 h 3295954"/>
              <a:gd name="connsiteX44" fmla="*/ 2973589 w 7435970"/>
              <a:gd name="connsiteY44" fmla="*/ 2820837 h 3295954"/>
              <a:gd name="connsiteX45" fmla="*/ 3247110 w 7435970"/>
              <a:gd name="connsiteY45" fmla="*/ 2812211 h 3295954"/>
              <a:gd name="connsiteX46" fmla="*/ 3249634 w 7435970"/>
              <a:gd name="connsiteY46" fmla="*/ 2854150 h 3295954"/>
              <a:gd name="connsiteX47" fmla="*/ 3415921 w 7435970"/>
              <a:gd name="connsiteY47" fmla="*/ 2852818 h 3295954"/>
              <a:gd name="connsiteX48" fmla="*/ 3430648 w 7435970"/>
              <a:gd name="connsiteY48" fmla="*/ 2907102 h 3295954"/>
              <a:gd name="connsiteX49" fmla="*/ 3631721 w 7435970"/>
              <a:gd name="connsiteY49" fmla="*/ 2889848 h 3295954"/>
              <a:gd name="connsiteX50" fmla="*/ 3640348 w 7435970"/>
              <a:gd name="connsiteY50" fmla="*/ 2932980 h 3295954"/>
              <a:gd name="connsiteX51" fmla="*/ 3795623 w 7435970"/>
              <a:gd name="connsiteY51" fmla="*/ 2941607 h 3295954"/>
              <a:gd name="connsiteX52" fmla="*/ 3804249 w 7435970"/>
              <a:gd name="connsiteY52" fmla="*/ 2984738 h 3295954"/>
              <a:gd name="connsiteX53" fmla="*/ 4485737 w 7435970"/>
              <a:gd name="connsiteY53" fmla="*/ 2984739 h 3295954"/>
              <a:gd name="connsiteX54" fmla="*/ 4477110 w 7435970"/>
              <a:gd name="connsiteY54" fmla="*/ 3036498 h 3295954"/>
              <a:gd name="connsiteX55" fmla="*/ 5011948 w 7435970"/>
              <a:gd name="connsiteY55" fmla="*/ 3053750 h 3295954"/>
              <a:gd name="connsiteX56" fmla="*/ 5003322 w 7435970"/>
              <a:gd name="connsiteY56" fmla="*/ 3131388 h 3295954"/>
              <a:gd name="connsiteX57" fmla="*/ 5158597 w 7435970"/>
              <a:gd name="connsiteY57" fmla="*/ 3114135 h 3295954"/>
              <a:gd name="connsiteX58" fmla="*/ 5175850 w 7435970"/>
              <a:gd name="connsiteY58" fmla="*/ 3183146 h 3295954"/>
              <a:gd name="connsiteX59" fmla="*/ 7280695 w 7435970"/>
              <a:gd name="connsiteY59" fmla="*/ 3183147 h 3295954"/>
              <a:gd name="connsiteX60" fmla="*/ 7306574 w 7435970"/>
              <a:gd name="connsiteY60" fmla="*/ 3295291 h 3295954"/>
              <a:gd name="connsiteX61" fmla="*/ 7435970 w 7435970"/>
              <a:gd name="connsiteY61" fmla="*/ 3295291 h 3295954"/>
              <a:gd name="connsiteX0" fmla="*/ 0 w 7435970"/>
              <a:gd name="connsiteY0" fmla="*/ 0 h 3295954"/>
              <a:gd name="connsiteX1" fmla="*/ 1535081 w 7435970"/>
              <a:gd name="connsiteY1" fmla="*/ 1832867 h 3295954"/>
              <a:gd name="connsiteX2" fmla="*/ 1542515 w 7435970"/>
              <a:gd name="connsiteY2" fmla="*/ 1877473 h 3295954"/>
              <a:gd name="connsiteX3" fmla="*/ 1590837 w 7435970"/>
              <a:gd name="connsiteY3" fmla="*/ 1866321 h 3295954"/>
              <a:gd name="connsiteX4" fmla="*/ 1590837 w 7435970"/>
              <a:gd name="connsiteY4" fmla="*/ 1903492 h 3295954"/>
              <a:gd name="connsiteX5" fmla="*/ 1635443 w 7435970"/>
              <a:gd name="connsiteY5" fmla="*/ 1907208 h 3295954"/>
              <a:gd name="connsiteX6" fmla="*/ 1631725 w 7435970"/>
              <a:gd name="connsiteY6" fmla="*/ 1944379 h 3295954"/>
              <a:gd name="connsiteX7" fmla="*/ 1683764 w 7435970"/>
              <a:gd name="connsiteY7" fmla="*/ 1940662 h 3295954"/>
              <a:gd name="connsiteX8" fmla="*/ 1683764 w 7435970"/>
              <a:gd name="connsiteY8" fmla="*/ 1977833 h 3295954"/>
              <a:gd name="connsiteX9" fmla="*/ 1787842 w 7435970"/>
              <a:gd name="connsiteY9" fmla="*/ 1981550 h 3295954"/>
              <a:gd name="connsiteX10" fmla="*/ 1780407 w 7435970"/>
              <a:gd name="connsiteY10" fmla="*/ 2007569 h 3295954"/>
              <a:gd name="connsiteX11" fmla="*/ 1839881 w 7435970"/>
              <a:gd name="connsiteY11" fmla="*/ 2007569 h 3295954"/>
              <a:gd name="connsiteX12" fmla="*/ 1843598 w 7435970"/>
              <a:gd name="connsiteY12" fmla="*/ 2055892 h 3295954"/>
              <a:gd name="connsiteX13" fmla="*/ 1958828 w 7435970"/>
              <a:gd name="connsiteY13" fmla="*/ 2052174 h 3295954"/>
              <a:gd name="connsiteX14" fmla="*/ 1958828 w 7435970"/>
              <a:gd name="connsiteY14" fmla="*/ 2078194 h 3295954"/>
              <a:gd name="connsiteX15" fmla="*/ 1984847 w 7435970"/>
              <a:gd name="connsiteY15" fmla="*/ 2085628 h 3295954"/>
              <a:gd name="connsiteX16" fmla="*/ 1981129 w 7435970"/>
              <a:gd name="connsiteY16" fmla="*/ 2137667 h 3295954"/>
              <a:gd name="connsiteX17" fmla="*/ 2029453 w 7435970"/>
              <a:gd name="connsiteY17" fmla="*/ 2137668 h 3295954"/>
              <a:gd name="connsiteX18" fmla="*/ 2025735 w 7435970"/>
              <a:gd name="connsiteY18" fmla="*/ 2163686 h 3295954"/>
              <a:gd name="connsiteX19" fmla="*/ 2144681 w 7435970"/>
              <a:gd name="connsiteY19" fmla="*/ 2159969 h 3295954"/>
              <a:gd name="connsiteX20" fmla="*/ 2148398 w 7435970"/>
              <a:gd name="connsiteY20" fmla="*/ 2185989 h 3295954"/>
              <a:gd name="connsiteX21" fmla="*/ 2226457 w 7435970"/>
              <a:gd name="connsiteY21" fmla="*/ 2197140 h 3295954"/>
              <a:gd name="connsiteX22" fmla="*/ 2230174 w 7435970"/>
              <a:gd name="connsiteY22" fmla="*/ 2245463 h 3295954"/>
              <a:gd name="connsiteX23" fmla="*/ 2256194 w 7435970"/>
              <a:gd name="connsiteY23" fmla="*/ 2245462 h 3295954"/>
              <a:gd name="connsiteX24" fmla="*/ 2256194 w 7435970"/>
              <a:gd name="connsiteY24" fmla="*/ 2312369 h 3295954"/>
              <a:gd name="connsiteX25" fmla="*/ 2297082 w 7435970"/>
              <a:gd name="connsiteY25" fmla="*/ 2327237 h 3295954"/>
              <a:gd name="connsiteX26" fmla="*/ 2289647 w 7435970"/>
              <a:gd name="connsiteY26" fmla="*/ 2394145 h 3295954"/>
              <a:gd name="connsiteX27" fmla="*/ 2479218 w 7435970"/>
              <a:gd name="connsiteY27" fmla="*/ 2405296 h 3295954"/>
              <a:gd name="connsiteX28" fmla="*/ 2479218 w 7435970"/>
              <a:gd name="connsiteY28" fmla="*/ 2442467 h 3295954"/>
              <a:gd name="connsiteX29" fmla="*/ 2516389 w 7435970"/>
              <a:gd name="connsiteY29" fmla="*/ 2442467 h 3295954"/>
              <a:gd name="connsiteX30" fmla="*/ 2512672 w 7435970"/>
              <a:gd name="connsiteY30" fmla="*/ 2475921 h 3295954"/>
              <a:gd name="connsiteX31" fmla="*/ 2542408 w 7435970"/>
              <a:gd name="connsiteY31" fmla="*/ 2487072 h 3295954"/>
              <a:gd name="connsiteX32" fmla="*/ 2534974 w 7435970"/>
              <a:gd name="connsiteY32" fmla="*/ 2516808 h 3295954"/>
              <a:gd name="connsiteX33" fmla="*/ 2598165 w 7435970"/>
              <a:gd name="connsiteY33" fmla="*/ 2520525 h 3295954"/>
              <a:gd name="connsiteX34" fmla="*/ 2594448 w 7435970"/>
              <a:gd name="connsiteY34" fmla="*/ 2557696 h 3295954"/>
              <a:gd name="connsiteX35" fmla="*/ 2642769 w 7435970"/>
              <a:gd name="connsiteY35" fmla="*/ 2557696 h 3295954"/>
              <a:gd name="connsiteX36" fmla="*/ 2642769 w 7435970"/>
              <a:gd name="connsiteY36" fmla="*/ 2606018 h 3295954"/>
              <a:gd name="connsiteX37" fmla="*/ 2720828 w 7435970"/>
              <a:gd name="connsiteY37" fmla="*/ 2602301 h 3295954"/>
              <a:gd name="connsiteX38" fmla="*/ 2709887 w 7435970"/>
              <a:gd name="connsiteY38" fmla="*/ 2645924 h 3295954"/>
              <a:gd name="connsiteX39" fmla="*/ 2820839 w 7435970"/>
              <a:gd name="connsiteY39" fmla="*/ 2648309 h 3295954"/>
              <a:gd name="connsiteX40" fmla="*/ 2803586 w 7435970"/>
              <a:gd name="connsiteY40" fmla="*/ 2682814 h 3295954"/>
              <a:gd name="connsiteX41" fmla="*/ 2883748 w 7435970"/>
              <a:gd name="connsiteY41" fmla="*/ 2686391 h 3295954"/>
              <a:gd name="connsiteX42" fmla="*/ 2876174 w 7435970"/>
              <a:gd name="connsiteY42" fmla="*/ 2722089 h 3295954"/>
              <a:gd name="connsiteX43" fmla="*/ 2969872 w 7435970"/>
              <a:gd name="connsiteY43" fmla="*/ 2760311 h 3295954"/>
              <a:gd name="connsiteX44" fmla="*/ 2973589 w 7435970"/>
              <a:gd name="connsiteY44" fmla="*/ 2820837 h 3295954"/>
              <a:gd name="connsiteX45" fmla="*/ 3247110 w 7435970"/>
              <a:gd name="connsiteY45" fmla="*/ 2812211 h 3295954"/>
              <a:gd name="connsiteX46" fmla="*/ 3249634 w 7435970"/>
              <a:gd name="connsiteY46" fmla="*/ 2854150 h 3295954"/>
              <a:gd name="connsiteX47" fmla="*/ 3415921 w 7435970"/>
              <a:gd name="connsiteY47" fmla="*/ 2852818 h 3295954"/>
              <a:gd name="connsiteX48" fmla="*/ 3430648 w 7435970"/>
              <a:gd name="connsiteY48" fmla="*/ 2907102 h 3295954"/>
              <a:gd name="connsiteX49" fmla="*/ 3631721 w 7435970"/>
              <a:gd name="connsiteY49" fmla="*/ 2889848 h 3295954"/>
              <a:gd name="connsiteX50" fmla="*/ 3640348 w 7435970"/>
              <a:gd name="connsiteY50" fmla="*/ 2932980 h 3295954"/>
              <a:gd name="connsiteX51" fmla="*/ 3795623 w 7435970"/>
              <a:gd name="connsiteY51" fmla="*/ 2941607 h 3295954"/>
              <a:gd name="connsiteX52" fmla="*/ 3804249 w 7435970"/>
              <a:gd name="connsiteY52" fmla="*/ 2984738 h 3295954"/>
              <a:gd name="connsiteX53" fmla="*/ 4485737 w 7435970"/>
              <a:gd name="connsiteY53" fmla="*/ 2984739 h 3295954"/>
              <a:gd name="connsiteX54" fmla="*/ 4477110 w 7435970"/>
              <a:gd name="connsiteY54" fmla="*/ 3036498 h 3295954"/>
              <a:gd name="connsiteX55" fmla="*/ 5011948 w 7435970"/>
              <a:gd name="connsiteY55" fmla="*/ 3053750 h 3295954"/>
              <a:gd name="connsiteX56" fmla="*/ 5003322 w 7435970"/>
              <a:gd name="connsiteY56" fmla="*/ 3131388 h 3295954"/>
              <a:gd name="connsiteX57" fmla="*/ 5158597 w 7435970"/>
              <a:gd name="connsiteY57" fmla="*/ 3114135 h 3295954"/>
              <a:gd name="connsiteX58" fmla="*/ 5175850 w 7435970"/>
              <a:gd name="connsiteY58" fmla="*/ 3183146 h 3295954"/>
              <a:gd name="connsiteX59" fmla="*/ 7280695 w 7435970"/>
              <a:gd name="connsiteY59" fmla="*/ 3183147 h 3295954"/>
              <a:gd name="connsiteX60" fmla="*/ 7306574 w 7435970"/>
              <a:gd name="connsiteY60" fmla="*/ 3295291 h 3295954"/>
              <a:gd name="connsiteX61" fmla="*/ 7435970 w 7435970"/>
              <a:gd name="connsiteY61" fmla="*/ 3295291 h 3295954"/>
              <a:gd name="connsiteX0" fmla="*/ 0 w 7435970"/>
              <a:gd name="connsiteY0" fmla="*/ 0 h 3295954"/>
              <a:gd name="connsiteX1" fmla="*/ 1535081 w 7435970"/>
              <a:gd name="connsiteY1" fmla="*/ 1832867 h 3295954"/>
              <a:gd name="connsiteX2" fmla="*/ 1527646 w 7435970"/>
              <a:gd name="connsiteY2" fmla="*/ 1866321 h 3295954"/>
              <a:gd name="connsiteX3" fmla="*/ 1590837 w 7435970"/>
              <a:gd name="connsiteY3" fmla="*/ 1866321 h 3295954"/>
              <a:gd name="connsiteX4" fmla="*/ 1590837 w 7435970"/>
              <a:gd name="connsiteY4" fmla="*/ 1903492 h 3295954"/>
              <a:gd name="connsiteX5" fmla="*/ 1635443 w 7435970"/>
              <a:gd name="connsiteY5" fmla="*/ 1907208 h 3295954"/>
              <a:gd name="connsiteX6" fmla="*/ 1631725 w 7435970"/>
              <a:gd name="connsiteY6" fmla="*/ 1944379 h 3295954"/>
              <a:gd name="connsiteX7" fmla="*/ 1683764 w 7435970"/>
              <a:gd name="connsiteY7" fmla="*/ 1940662 h 3295954"/>
              <a:gd name="connsiteX8" fmla="*/ 1683764 w 7435970"/>
              <a:gd name="connsiteY8" fmla="*/ 1977833 h 3295954"/>
              <a:gd name="connsiteX9" fmla="*/ 1787842 w 7435970"/>
              <a:gd name="connsiteY9" fmla="*/ 1981550 h 3295954"/>
              <a:gd name="connsiteX10" fmla="*/ 1780407 w 7435970"/>
              <a:gd name="connsiteY10" fmla="*/ 2007569 h 3295954"/>
              <a:gd name="connsiteX11" fmla="*/ 1839881 w 7435970"/>
              <a:gd name="connsiteY11" fmla="*/ 2007569 h 3295954"/>
              <a:gd name="connsiteX12" fmla="*/ 1843598 w 7435970"/>
              <a:gd name="connsiteY12" fmla="*/ 2055892 h 3295954"/>
              <a:gd name="connsiteX13" fmla="*/ 1958828 w 7435970"/>
              <a:gd name="connsiteY13" fmla="*/ 2052174 h 3295954"/>
              <a:gd name="connsiteX14" fmla="*/ 1958828 w 7435970"/>
              <a:gd name="connsiteY14" fmla="*/ 2078194 h 3295954"/>
              <a:gd name="connsiteX15" fmla="*/ 1984847 w 7435970"/>
              <a:gd name="connsiteY15" fmla="*/ 2085628 h 3295954"/>
              <a:gd name="connsiteX16" fmla="*/ 1981129 w 7435970"/>
              <a:gd name="connsiteY16" fmla="*/ 2137667 h 3295954"/>
              <a:gd name="connsiteX17" fmla="*/ 2029453 w 7435970"/>
              <a:gd name="connsiteY17" fmla="*/ 2137668 h 3295954"/>
              <a:gd name="connsiteX18" fmla="*/ 2025735 w 7435970"/>
              <a:gd name="connsiteY18" fmla="*/ 2163686 h 3295954"/>
              <a:gd name="connsiteX19" fmla="*/ 2144681 w 7435970"/>
              <a:gd name="connsiteY19" fmla="*/ 2159969 h 3295954"/>
              <a:gd name="connsiteX20" fmla="*/ 2148398 w 7435970"/>
              <a:gd name="connsiteY20" fmla="*/ 2185989 h 3295954"/>
              <a:gd name="connsiteX21" fmla="*/ 2226457 w 7435970"/>
              <a:gd name="connsiteY21" fmla="*/ 2197140 h 3295954"/>
              <a:gd name="connsiteX22" fmla="*/ 2230174 w 7435970"/>
              <a:gd name="connsiteY22" fmla="*/ 2245463 h 3295954"/>
              <a:gd name="connsiteX23" fmla="*/ 2256194 w 7435970"/>
              <a:gd name="connsiteY23" fmla="*/ 2245462 h 3295954"/>
              <a:gd name="connsiteX24" fmla="*/ 2256194 w 7435970"/>
              <a:gd name="connsiteY24" fmla="*/ 2312369 h 3295954"/>
              <a:gd name="connsiteX25" fmla="*/ 2297082 w 7435970"/>
              <a:gd name="connsiteY25" fmla="*/ 2327237 h 3295954"/>
              <a:gd name="connsiteX26" fmla="*/ 2289647 w 7435970"/>
              <a:gd name="connsiteY26" fmla="*/ 2394145 h 3295954"/>
              <a:gd name="connsiteX27" fmla="*/ 2479218 w 7435970"/>
              <a:gd name="connsiteY27" fmla="*/ 2405296 h 3295954"/>
              <a:gd name="connsiteX28" fmla="*/ 2479218 w 7435970"/>
              <a:gd name="connsiteY28" fmla="*/ 2442467 h 3295954"/>
              <a:gd name="connsiteX29" fmla="*/ 2516389 w 7435970"/>
              <a:gd name="connsiteY29" fmla="*/ 2442467 h 3295954"/>
              <a:gd name="connsiteX30" fmla="*/ 2512672 w 7435970"/>
              <a:gd name="connsiteY30" fmla="*/ 2475921 h 3295954"/>
              <a:gd name="connsiteX31" fmla="*/ 2542408 w 7435970"/>
              <a:gd name="connsiteY31" fmla="*/ 2487072 h 3295954"/>
              <a:gd name="connsiteX32" fmla="*/ 2534974 w 7435970"/>
              <a:gd name="connsiteY32" fmla="*/ 2516808 h 3295954"/>
              <a:gd name="connsiteX33" fmla="*/ 2598165 w 7435970"/>
              <a:gd name="connsiteY33" fmla="*/ 2520525 h 3295954"/>
              <a:gd name="connsiteX34" fmla="*/ 2594448 w 7435970"/>
              <a:gd name="connsiteY34" fmla="*/ 2557696 h 3295954"/>
              <a:gd name="connsiteX35" fmla="*/ 2642769 w 7435970"/>
              <a:gd name="connsiteY35" fmla="*/ 2557696 h 3295954"/>
              <a:gd name="connsiteX36" fmla="*/ 2642769 w 7435970"/>
              <a:gd name="connsiteY36" fmla="*/ 2606018 h 3295954"/>
              <a:gd name="connsiteX37" fmla="*/ 2720828 w 7435970"/>
              <a:gd name="connsiteY37" fmla="*/ 2602301 h 3295954"/>
              <a:gd name="connsiteX38" fmla="*/ 2709887 w 7435970"/>
              <a:gd name="connsiteY38" fmla="*/ 2645924 h 3295954"/>
              <a:gd name="connsiteX39" fmla="*/ 2820839 w 7435970"/>
              <a:gd name="connsiteY39" fmla="*/ 2648309 h 3295954"/>
              <a:gd name="connsiteX40" fmla="*/ 2803586 w 7435970"/>
              <a:gd name="connsiteY40" fmla="*/ 2682814 h 3295954"/>
              <a:gd name="connsiteX41" fmla="*/ 2883748 w 7435970"/>
              <a:gd name="connsiteY41" fmla="*/ 2686391 h 3295954"/>
              <a:gd name="connsiteX42" fmla="*/ 2876174 w 7435970"/>
              <a:gd name="connsiteY42" fmla="*/ 2722089 h 3295954"/>
              <a:gd name="connsiteX43" fmla="*/ 2969872 w 7435970"/>
              <a:gd name="connsiteY43" fmla="*/ 2760311 h 3295954"/>
              <a:gd name="connsiteX44" fmla="*/ 2973589 w 7435970"/>
              <a:gd name="connsiteY44" fmla="*/ 2820837 h 3295954"/>
              <a:gd name="connsiteX45" fmla="*/ 3247110 w 7435970"/>
              <a:gd name="connsiteY45" fmla="*/ 2812211 h 3295954"/>
              <a:gd name="connsiteX46" fmla="*/ 3249634 w 7435970"/>
              <a:gd name="connsiteY46" fmla="*/ 2854150 h 3295954"/>
              <a:gd name="connsiteX47" fmla="*/ 3415921 w 7435970"/>
              <a:gd name="connsiteY47" fmla="*/ 2852818 h 3295954"/>
              <a:gd name="connsiteX48" fmla="*/ 3430648 w 7435970"/>
              <a:gd name="connsiteY48" fmla="*/ 2907102 h 3295954"/>
              <a:gd name="connsiteX49" fmla="*/ 3631721 w 7435970"/>
              <a:gd name="connsiteY49" fmla="*/ 2889848 h 3295954"/>
              <a:gd name="connsiteX50" fmla="*/ 3640348 w 7435970"/>
              <a:gd name="connsiteY50" fmla="*/ 2932980 h 3295954"/>
              <a:gd name="connsiteX51" fmla="*/ 3795623 w 7435970"/>
              <a:gd name="connsiteY51" fmla="*/ 2941607 h 3295954"/>
              <a:gd name="connsiteX52" fmla="*/ 3804249 w 7435970"/>
              <a:gd name="connsiteY52" fmla="*/ 2984738 h 3295954"/>
              <a:gd name="connsiteX53" fmla="*/ 4485737 w 7435970"/>
              <a:gd name="connsiteY53" fmla="*/ 2984739 h 3295954"/>
              <a:gd name="connsiteX54" fmla="*/ 4477110 w 7435970"/>
              <a:gd name="connsiteY54" fmla="*/ 3036498 h 3295954"/>
              <a:gd name="connsiteX55" fmla="*/ 5011948 w 7435970"/>
              <a:gd name="connsiteY55" fmla="*/ 3053750 h 3295954"/>
              <a:gd name="connsiteX56" fmla="*/ 5003322 w 7435970"/>
              <a:gd name="connsiteY56" fmla="*/ 3131388 h 3295954"/>
              <a:gd name="connsiteX57" fmla="*/ 5158597 w 7435970"/>
              <a:gd name="connsiteY57" fmla="*/ 3114135 h 3295954"/>
              <a:gd name="connsiteX58" fmla="*/ 5175850 w 7435970"/>
              <a:gd name="connsiteY58" fmla="*/ 3183146 h 3295954"/>
              <a:gd name="connsiteX59" fmla="*/ 7280695 w 7435970"/>
              <a:gd name="connsiteY59" fmla="*/ 3183147 h 3295954"/>
              <a:gd name="connsiteX60" fmla="*/ 7306574 w 7435970"/>
              <a:gd name="connsiteY60" fmla="*/ 3295291 h 3295954"/>
              <a:gd name="connsiteX61" fmla="*/ 7435970 w 7435970"/>
              <a:gd name="connsiteY61" fmla="*/ 3295291 h 3295954"/>
              <a:gd name="connsiteX0" fmla="*/ 0 w 7435970"/>
              <a:gd name="connsiteY0" fmla="*/ 0 h 3295954"/>
              <a:gd name="connsiteX1" fmla="*/ 1535081 w 7435970"/>
              <a:gd name="connsiteY1" fmla="*/ 1832867 h 3295954"/>
              <a:gd name="connsiteX2" fmla="*/ 1538797 w 7435970"/>
              <a:gd name="connsiteY2" fmla="*/ 1866321 h 3295954"/>
              <a:gd name="connsiteX3" fmla="*/ 1590837 w 7435970"/>
              <a:gd name="connsiteY3" fmla="*/ 1866321 h 3295954"/>
              <a:gd name="connsiteX4" fmla="*/ 1590837 w 7435970"/>
              <a:gd name="connsiteY4" fmla="*/ 1903492 h 3295954"/>
              <a:gd name="connsiteX5" fmla="*/ 1635443 w 7435970"/>
              <a:gd name="connsiteY5" fmla="*/ 1907208 h 3295954"/>
              <a:gd name="connsiteX6" fmla="*/ 1631725 w 7435970"/>
              <a:gd name="connsiteY6" fmla="*/ 1944379 h 3295954"/>
              <a:gd name="connsiteX7" fmla="*/ 1683764 w 7435970"/>
              <a:gd name="connsiteY7" fmla="*/ 1940662 h 3295954"/>
              <a:gd name="connsiteX8" fmla="*/ 1683764 w 7435970"/>
              <a:gd name="connsiteY8" fmla="*/ 1977833 h 3295954"/>
              <a:gd name="connsiteX9" fmla="*/ 1787842 w 7435970"/>
              <a:gd name="connsiteY9" fmla="*/ 1981550 h 3295954"/>
              <a:gd name="connsiteX10" fmla="*/ 1780407 w 7435970"/>
              <a:gd name="connsiteY10" fmla="*/ 2007569 h 3295954"/>
              <a:gd name="connsiteX11" fmla="*/ 1839881 w 7435970"/>
              <a:gd name="connsiteY11" fmla="*/ 2007569 h 3295954"/>
              <a:gd name="connsiteX12" fmla="*/ 1843598 w 7435970"/>
              <a:gd name="connsiteY12" fmla="*/ 2055892 h 3295954"/>
              <a:gd name="connsiteX13" fmla="*/ 1958828 w 7435970"/>
              <a:gd name="connsiteY13" fmla="*/ 2052174 h 3295954"/>
              <a:gd name="connsiteX14" fmla="*/ 1958828 w 7435970"/>
              <a:gd name="connsiteY14" fmla="*/ 2078194 h 3295954"/>
              <a:gd name="connsiteX15" fmla="*/ 1984847 w 7435970"/>
              <a:gd name="connsiteY15" fmla="*/ 2085628 h 3295954"/>
              <a:gd name="connsiteX16" fmla="*/ 1981129 w 7435970"/>
              <a:gd name="connsiteY16" fmla="*/ 2137667 h 3295954"/>
              <a:gd name="connsiteX17" fmla="*/ 2029453 w 7435970"/>
              <a:gd name="connsiteY17" fmla="*/ 2137668 h 3295954"/>
              <a:gd name="connsiteX18" fmla="*/ 2025735 w 7435970"/>
              <a:gd name="connsiteY18" fmla="*/ 2163686 h 3295954"/>
              <a:gd name="connsiteX19" fmla="*/ 2144681 w 7435970"/>
              <a:gd name="connsiteY19" fmla="*/ 2159969 h 3295954"/>
              <a:gd name="connsiteX20" fmla="*/ 2148398 w 7435970"/>
              <a:gd name="connsiteY20" fmla="*/ 2185989 h 3295954"/>
              <a:gd name="connsiteX21" fmla="*/ 2226457 w 7435970"/>
              <a:gd name="connsiteY21" fmla="*/ 2197140 h 3295954"/>
              <a:gd name="connsiteX22" fmla="*/ 2230174 w 7435970"/>
              <a:gd name="connsiteY22" fmla="*/ 2245463 h 3295954"/>
              <a:gd name="connsiteX23" fmla="*/ 2256194 w 7435970"/>
              <a:gd name="connsiteY23" fmla="*/ 2245462 h 3295954"/>
              <a:gd name="connsiteX24" fmla="*/ 2256194 w 7435970"/>
              <a:gd name="connsiteY24" fmla="*/ 2312369 h 3295954"/>
              <a:gd name="connsiteX25" fmla="*/ 2297082 w 7435970"/>
              <a:gd name="connsiteY25" fmla="*/ 2327237 h 3295954"/>
              <a:gd name="connsiteX26" fmla="*/ 2289647 w 7435970"/>
              <a:gd name="connsiteY26" fmla="*/ 2394145 h 3295954"/>
              <a:gd name="connsiteX27" fmla="*/ 2479218 w 7435970"/>
              <a:gd name="connsiteY27" fmla="*/ 2405296 h 3295954"/>
              <a:gd name="connsiteX28" fmla="*/ 2479218 w 7435970"/>
              <a:gd name="connsiteY28" fmla="*/ 2442467 h 3295954"/>
              <a:gd name="connsiteX29" fmla="*/ 2516389 w 7435970"/>
              <a:gd name="connsiteY29" fmla="*/ 2442467 h 3295954"/>
              <a:gd name="connsiteX30" fmla="*/ 2512672 w 7435970"/>
              <a:gd name="connsiteY30" fmla="*/ 2475921 h 3295954"/>
              <a:gd name="connsiteX31" fmla="*/ 2542408 w 7435970"/>
              <a:gd name="connsiteY31" fmla="*/ 2487072 h 3295954"/>
              <a:gd name="connsiteX32" fmla="*/ 2534974 w 7435970"/>
              <a:gd name="connsiteY32" fmla="*/ 2516808 h 3295954"/>
              <a:gd name="connsiteX33" fmla="*/ 2598165 w 7435970"/>
              <a:gd name="connsiteY33" fmla="*/ 2520525 h 3295954"/>
              <a:gd name="connsiteX34" fmla="*/ 2594448 w 7435970"/>
              <a:gd name="connsiteY34" fmla="*/ 2557696 h 3295954"/>
              <a:gd name="connsiteX35" fmla="*/ 2642769 w 7435970"/>
              <a:gd name="connsiteY35" fmla="*/ 2557696 h 3295954"/>
              <a:gd name="connsiteX36" fmla="*/ 2642769 w 7435970"/>
              <a:gd name="connsiteY36" fmla="*/ 2606018 h 3295954"/>
              <a:gd name="connsiteX37" fmla="*/ 2720828 w 7435970"/>
              <a:gd name="connsiteY37" fmla="*/ 2602301 h 3295954"/>
              <a:gd name="connsiteX38" fmla="*/ 2709887 w 7435970"/>
              <a:gd name="connsiteY38" fmla="*/ 2645924 h 3295954"/>
              <a:gd name="connsiteX39" fmla="*/ 2820839 w 7435970"/>
              <a:gd name="connsiteY39" fmla="*/ 2648309 h 3295954"/>
              <a:gd name="connsiteX40" fmla="*/ 2803586 w 7435970"/>
              <a:gd name="connsiteY40" fmla="*/ 2682814 h 3295954"/>
              <a:gd name="connsiteX41" fmla="*/ 2883748 w 7435970"/>
              <a:gd name="connsiteY41" fmla="*/ 2686391 h 3295954"/>
              <a:gd name="connsiteX42" fmla="*/ 2876174 w 7435970"/>
              <a:gd name="connsiteY42" fmla="*/ 2722089 h 3295954"/>
              <a:gd name="connsiteX43" fmla="*/ 2969872 w 7435970"/>
              <a:gd name="connsiteY43" fmla="*/ 2760311 h 3295954"/>
              <a:gd name="connsiteX44" fmla="*/ 2973589 w 7435970"/>
              <a:gd name="connsiteY44" fmla="*/ 2820837 h 3295954"/>
              <a:gd name="connsiteX45" fmla="*/ 3247110 w 7435970"/>
              <a:gd name="connsiteY45" fmla="*/ 2812211 h 3295954"/>
              <a:gd name="connsiteX46" fmla="*/ 3249634 w 7435970"/>
              <a:gd name="connsiteY46" fmla="*/ 2854150 h 3295954"/>
              <a:gd name="connsiteX47" fmla="*/ 3415921 w 7435970"/>
              <a:gd name="connsiteY47" fmla="*/ 2852818 h 3295954"/>
              <a:gd name="connsiteX48" fmla="*/ 3430648 w 7435970"/>
              <a:gd name="connsiteY48" fmla="*/ 2907102 h 3295954"/>
              <a:gd name="connsiteX49" fmla="*/ 3631721 w 7435970"/>
              <a:gd name="connsiteY49" fmla="*/ 2889848 h 3295954"/>
              <a:gd name="connsiteX50" fmla="*/ 3640348 w 7435970"/>
              <a:gd name="connsiteY50" fmla="*/ 2932980 h 3295954"/>
              <a:gd name="connsiteX51" fmla="*/ 3795623 w 7435970"/>
              <a:gd name="connsiteY51" fmla="*/ 2941607 h 3295954"/>
              <a:gd name="connsiteX52" fmla="*/ 3804249 w 7435970"/>
              <a:gd name="connsiteY52" fmla="*/ 2984738 h 3295954"/>
              <a:gd name="connsiteX53" fmla="*/ 4485737 w 7435970"/>
              <a:gd name="connsiteY53" fmla="*/ 2984739 h 3295954"/>
              <a:gd name="connsiteX54" fmla="*/ 4477110 w 7435970"/>
              <a:gd name="connsiteY54" fmla="*/ 3036498 h 3295954"/>
              <a:gd name="connsiteX55" fmla="*/ 5011948 w 7435970"/>
              <a:gd name="connsiteY55" fmla="*/ 3053750 h 3295954"/>
              <a:gd name="connsiteX56" fmla="*/ 5003322 w 7435970"/>
              <a:gd name="connsiteY56" fmla="*/ 3131388 h 3295954"/>
              <a:gd name="connsiteX57" fmla="*/ 5158597 w 7435970"/>
              <a:gd name="connsiteY57" fmla="*/ 3114135 h 3295954"/>
              <a:gd name="connsiteX58" fmla="*/ 5175850 w 7435970"/>
              <a:gd name="connsiteY58" fmla="*/ 3183146 h 3295954"/>
              <a:gd name="connsiteX59" fmla="*/ 7280695 w 7435970"/>
              <a:gd name="connsiteY59" fmla="*/ 3183147 h 3295954"/>
              <a:gd name="connsiteX60" fmla="*/ 7306574 w 7435970"/>
              <a:gd name="connsiteY60" fmla="*/ 3295291 h 3295954"/>
              <a:gd name="connsiteX61" fmla="*/ 7435970 w 7435970"/>
              <a:gd name="connsiteY61" fmla="*/ 3295291 h 3295954"/>
              <a:gd name="connsiteX0" fmla="*/ 0 w 7435970"/>
              <a:gd name="connsiteY0" fmla="*/ 0 h 3295954"/>
              <a:gd name="connsiteX1" fmla="*/ 1468174 w 7435970"/>
              <a:gd name="connsiteY1" fmla="*/ 1758525 h 3295954"/>
              <a:gd name="connsiteX2" fmla="*/ 1535081 w 7435970"/>
              <a:gd name="connsiteY2" fmla="*/ 1832867 h 3295954"/>
              <a:gd name="connsiteX3" fmla="*/ 1538797 w 7435970"/>
              <a:gd name="connsiteY3" fmla="*/ 1866321 h 3295954"/>
              <a:gd name="connsiteX4" fmla="*/ 1590837 w 7435970"/>
              <a:gd name="connsiteY4" fmla="*/ 1866321 h 3295954"/>
              <a:gd name="connsiteX5" fmla="*/ 1590837 w 7435970"/>
              <a:gd name="connsiteY5" fmla="*/ 1903492 h 3295954"/>
              <a:gd name="connsiteX6" fmla="*/ 1635443 w 7435970"/>
              <a:gd name="connsiteY6" fmla="*/ 1907208 h 3295954"/>
              <a:gd name="connsiteX7" fmla="*/ 1631725 w 7435970"/>
              <a:gd name="connsiteY7" fmla="*/ 1944379 h 3295954"/>
              <a:gd name="connsiteX8" fmla="*/ 1683764 w 7435970"/>
              <a:gd name="connsiteY8" fmla="*/ 1940662 h 3295954"/>
              <a:gd name="connsiteX9" fmla="*/ 1683764 w 7435970"/>
              <a:gd name="connsiteY9" fmla="*/ 1977833 h 3295954"/>
              <a:gd name="connsiteX10" fmla="*/ 1787842 w 7435970"/>
              <a:gd name="connsiteY10" fmla="*/ 1981550 h 3295954"/>
              <a:gd name="connsiteX11" fmla="*/ 1780407 w 7435970"/>
              <a:gd name="connsiteY11" fmla="*/ 2007569 h 3295954"/>
              <a:gd name="connsiteX12" fmla="*/ 1839881 w 7435970"/>
              <a:gd name="connsiteY12" fmla="*/ 2007569 h 3295954"/>
              <a:gd name="connsiteX13" fmla="*/ 1843598 w 7435970"/>
              <a:gd name="connsiteY13" fmla="*/ 2055892 h 3295954"/>
              <a:gd name="connsiteX14" fmla="*/ 1958828 w 7435970"/>
              <a:gd name="connsiteY14" fmla="*/ 2052174 h 3295954"/>
              <a:gd name="connsiteX15" fmla="*/ 1958828 w 7435970"/>
              <a:gd name="connsiteY15" fmla="*/ 2078194 h 3295954"/>
              <a:gd name="connsiteX16" fmla="*/ 1984847 w 7435970"/>
              <a:gd name="connsiteY16" fmla="*/ 2085628 h 3295954"/>
              <a:gd name="connsiteX17" fmla="*/ 1981129 w 7435970"/>
              <a:gd name="connsiteY17" fmla="*/ 2137667 h 3295954"/>
              <a:gd name="connsiteX18" fmla="*/ 2029453 w 7435970"/>
              <a:gd name="connsiteY18" fmla="*/ 2137668 h 3295954"/>
              <a:gd name="connsiteX19" fmla="*/ 2025735 w 7435970"/>
              <a:gd name="connsiteY19" fmla="*/ 2163686 h 3295954"/>
              <a:gd name="connsiteX20" fmla="*/ 2144681 w 7435970"/>
              <a:gd name="connsiteY20" fmla="*/ 2159969 h 3295954"/>
              <a:gd name="connsiteX21" fmla="*/ 2148398 w 7435970"/>
              <a:gd name="connsiteY21" fmla="*/ 2185989 h 3295954"/>
              <a:gd name="connsiteX22" fmla="*/ 2226457 w 7435970"/>
              <a:gd name="connsiteY22" fmla="*/ 2197140 h 3295954"/>
              <a:gd name="connsiteX23" fmla="*/ 2230174 w 7435970"/>
              <a:gd name="connsiteY23" fmla="*/ 2245463 h 3295954"/>
              <a:gd name="connsiteX24" fmla="*/ 2256194 w 7435970"/>
              <a:gd name="connsiteY24" fmla="*/ 2245462 h 3295954"/>
              <a:gd name="connsiteX25" fmla="*/ 2256194 w 7435970"/>
              <a:gd name="connsiteY25" fmla="*/ 2312369 h 3295954"/>
              <a:gd name="connsiteX26" fmla="*/ 2297082 w 7435970"/>
              <a:gd name="connsiteY26" fmla="*/ 2327237 h 3295954"/>
              <a:gd name="connsiteX27" fmla="*/ 2289647 w 7435970"/>
              <a:gd name="connsiteY27" fmla="*/ 2394145 h 3295954"/>
              <a:gd name="connsiteX28" fmla="*/ 2479218 w 7435970"/>
              <a:gd name="connsiteY28" fmla="*/ 2405296 h 3295954"/>
              <a:gd name="connsiteX29" fmla="*/ 2479218 w 7435970"/>
              <a:gd name="connsiteY29" fmla="*/ 2442467 h 3295954"/>
              <a:gd name="connsiteX30" fmla="*/ 2516389 w 7435970"/>
              <a:gd name="connsiteY30" fmla="*/ 2442467 h 3295954"/>
              <a:gd name="connsiteX31" fmla="*/ 2512672 w 7435970"/>
              <a:gd name="connsiteY31" fmla="*/ 2475921 h 3295954"/>
              <a:gd name="connsiteX32" fmla="*/ 2542408 w 7435970"/>
              <a:gd name="connsiteY32" fmla="*/ 2487072 h 3295954"/>
              <a:gd name="connsiteX33" fmla="*/ 2534974 w 7435970"/>
              <a:gd name="connsiteY33" fmla="*/ 2516808 h 3295954"/>
              <a:gd name="connsiteX34" fmla="*/ 2598165 w 7435970"/>
              <a:gd name="connsiteY34" fmla="*/ 2520525 h 3295954"/>
              <a:gd name="connsiteX35" fmla="*/ 2594448 w 7435970"/>
              <a:gd name="connsiteY35" fmla="*/ 2557696 h 3295954"/>
              <a:gd name="connsiteX36" fmla="*/ 2642769 w 7435970"/>
              <a:gd name="connsiteY36" fmla="*/ 2557696 h 3295954"/>
              <a:gd name="connsiteX37" fmla="*/ 2642769 w 7435970"/>
              <a:gd name="connsiteY37" fmla="*/ 2606018 h 3295954"/>
              <a:gd name="connsiteX38" fmla="*/ 2720828 w 7435970"/>
              <a:gd name="connsiteY38" fmla="*/ 2602301 h 3295954"/>
              <a:gd name="connsiteX39" fmla="*/ 2709887 w 7435970"/>
              <a:gd name="connsiteY39" fmla="*/ 2645924 h 3295954"/>
              <a:gd name="connsiteX40" fmla="*/ 2820839 w 7435970"/>
              <a:gd name="connsiteY40" fmla="*/ 2648309 h 3295954"/>
              <a:gd name="connsiteX41" fmla="*/ 2803586 w 7435970"/>
              <a:gd name="connsiteY41" fmla="*/ 2682814 h 3295954"/>
              <a:gd name="connsiteX42" fmla="*/ 2883748 w 7435970"/>
              <a:gd name="connsiteY42" fmla="*/ 2686391 h 3295954"/>
              <a:gd name="connsiteX43" fmla="*/ 2876174 w 7435970"/>
              <a:gd name="connsiteY43" fmla="*/ 2722089 h 3295954"/>
              <a:gd name="connsiteX44" fmla="*/ 2969872 w 7435970"/>
              <a:gd name="connsiteY44" fmla="*/ 2760311 h 3295954"/>
              <a:gd name="connsiteX45" fmla="*/ 2973589 w 7435970"/>
              <a:gd name="connsiteY45" fmla="*/ 2820837 h 3295954"/>
              <a:gd name="connsiteX46" fmla="*/ 3247110 w 7435970"/>
              <a:gd name="connsiteY46" fmla="*/ 2812211 h 3295954"/>
              <a:gd name="connsiteX47" fmla="*/ 3249634 w 7435970"/>
              <a:gd name="connsiteY47" fmla="*/ 2854150 h 3295954"/>
              <a:gd name="connsiteX48" fmla="*/ 3415921 w 7435970"/>
              <a:gd name="connsiteY48" fmla="*/ 2852818 h 3295954"/>
              <a:gd name="connsiteX49" fmla="*/ 3430648 w 7435970"/>
              <a:gd name="connsiteY49" fmla="*/ 2907102 h 3295954"/>
              <a:gd name="connsiteX50" fmla="*/ 3631721 w 7435970"/>
              <a:gd name="connsiteY50" fmla="*/ 2889848 h 3295954"/>
              <a:gd name="connsiteX51" fmla="*/ 3640348 w 7435970"/>
              <a:gd name="connsiteY51" fmla="*/ 2932980 h 3295954"/>
              <a:gd name="connsiteX52" fmla="*/ 3795623 w 7435970"/>
              <a:gd name="connsiteY52" fmla="*/ 2941607 h 3295954"/>
              <a:gd name="connsiteX53" fmla="*/ 3804249 w 7435970"/>
              <a:gd name="connsiteY53" fmla="*/ 2984738 h 3295954"/>
              <a:gd name="connsiteX54" fmla="*/ 4485737 w 7435970"/>
              <a:gd name="connsiteY54" fmla="*/ 2984739 h 3295954"/>
              <a:gd name="connsiteX55" fmla="*/ 4477110 w 7435970"/>
              <a:gd name="connsiteY55" fmla="*/ 3036498 h 3295954"/>
              <a:gd name="connsiteX56" fmla="*/ 5011948 w 7435970"/>
              <a:gd name="connsiteY56" fmla="*/ 3053750 h 3295954"/>
              <a:gd name="connsiteX57" fmla="*/ 5003322 w 7435970"/>
              <a:gd name="connsiteY57" fmla="*/ 3131388 h 3295954"/>
              <a:gd name="connsiteX58" fmla="*/ 5158597 w 7435970"/>
              <a:gd name="connsiteY58" fmla="*/ 3114135 h 3295954"/>
              <a:gd name="connsiteX59" fmla="*/ 5175850 w 7435970"/>
              <a:gd name="connsiteY59" fmla="*/ 3183146 h 3295954"/>
              <a:gd name="connsiteX60" fmla="*/ 7280695 w 7435970"/>
              <a:gd name="connsiteY60" fmla="*/ 3183147 h 3295954"/>
              <a:gd name="connsiteX61" fmla="*/ 7306574 w 7435970"/>
              <a:gd name="connsiteY61" fmla="*/ 3295291 h 3295954"/>
              <a:gd name="connsiteX62" fmla="*/ 7435970 w 7435970"/>
              <a:gd name="connsiteY62" fmla="*/ 3295291 h 3295954"/>
              <a:gd name="connsiteX0" fmla="*/ 0 w 7435970"/>
              <a:gd name="connsiteY0" fmla="*/ 0 h 3295954"/>
              <a:gd name="connsiteX1" fmla="*/ 1412418 w 7435970"/>
              <a:gd name="connsiteY1" fmla="*/ 1832867 h 3295954"/>
              <a:gd name="connsiteX2" fmla="*/ 1535081 w 7435970"/>
              <a:gd name="connsiteY2" fmla="*/ 1832867 h 3295954"/>
              <a:gd name="connsiteX3" fmla="*/ 1538797 w 7435970"/>
              <a:gd name="connsiteY3" fmla="*/ 1866321 h 3295954"/>
              <a:gd name="connsiteX4" fmla="*/ 1590837 w 7435970"/>
              <a:gd name="connsiteY4" fmla="*/ 1866321 h 3295954"/>
              <a:gd name="connsiteX5" fmla="*/ 1590837 w 7435970"/>
              <a:gd name="connsiteY5" fmla="*/ 1903492 h 3295954"/>
              <a:gd name="connsiteX6" fmla="*/ 1635443 w 7435970"/>
              <a:gd name="connsiteY6" fmla="*/ 1907208 h 3295954"/>
              <a:gd name="connsiteX7" fmla="*/ 1631725 w 7435970"/>
              <a:gd name="connsiteY7" fmla="*/ 1944379 h 3295954"/>
              <a:gd name="connsiteX8" fmla="*/ 1683764 w 7435970"/>
              <a:gd name="connsiteY8" fmla="*/ 1940662 h 3295954"/>
              <a:gd name="connsiteX9" fmla="*/ 1683764 w 7435970"/>
              <a:gd name="connsiteY9" fmla="*/ 1977833 h 3295954"/>
              <a:gd name="connsiteX10" fmla="*/ 1787842 w 7435970"/>
              <a:gd name="connsiteY10" fmla="*/ 1981550 h 3295954"/>
              <a:gd name="connsiteX11" fmla="*/ 1780407 w 7435970"/>
              <a:gd name="connsiteY11" fmla="*/ 2007569 h 3295954"/>
              <a:gd name="connsiteX12" fmla="*/ 1839881 w 7435970"/>
              <a:gd name="connsiteY12" fmla="*/ 2007569 h 3295954"/>
              <a:gd name="connsiteX13" fmla="*/ 1843598 w 7435970"/>
              <a:gd name="connsiteY13" fmla="*/ 2055892 h 3295954"/>
              <a:gd name="connsiteX14" fmla="*/ 1958828 w 7435970"/>
              <a:gd name="connsiteY14" fmla="*/ 2052174 h 3295954"/>
              <a:gd name="connsiteX15" fmla="*/ 1958828 w 7435970"/>
              <a:gd name="connsiteY15" fmla="*/ 2078194 h 3295954"/>
              <a:gd name="connsiteX16" fmla="*/ 1984847 w 7435970"/>
              <a:gd name="connsiteY16" fmla="*/ 2085628 h 3295954"/>
              <a:gd name="connsiteX17" fmla="*/ 1981129 w 7435970"/>
              <a:gd name="connsiteY17" fmla="*/ 2137667 h 3295954"/>
              <a:gd name="connsiteX18" fmla="*/ 2029453 w 7435970"/>
              <a:gd name="connsiteY18" fmla="*/ 2137668 h 3295954"/>
              <a:gd name="connsiteX19" fmla="*/ 2025735 w 7435970"/>
              <a:gd name="connsiteY19" fmla="*/ 2163686 h 3295954"/>
              <a:gd name="connsiteX20" fmla="*/ 2144681 w 7435970"/>
              <a:gd name="connsiteY20" fmla="*/ 2159969 h 3295954"/>
              <a:gd name="connsiteX21" fmla="*/ 2148398 w 7435970"/>
              <a:gd name="connsiteY21" fmla="*/ 2185989 h 3295954"/>
              <a:gd name="connsiteX22" fmla="*/ 2226457 w 7435970"/>
              <a:gd name="connsiteY22" fmla="*/ 2197140 h 3295954"/>
              <a:gd name="connsiteX23" fmla="*/ 2230174 w 7435970"/>
              <a:gd name="connsiteY23" fmla="*/ 2245463 h 3295954"/>
              <a:gd name="connsiteX24" fmla="*/ 2256194 w 7435970"/>
              <a:gd name="connsiteY24" fmla="*/ 2245462 h 3295954"/>
              <a:gd name="connsiteX25" fmla="*/ 2256194 w 7435970"/>
              <a:gd name="connsiteY25" fmla="*/ 2312369 h 3295954"/>
              <a:gd name="connsiteX26" fmla="*/ 2297082 w 7435970"/>
              <a:gd name="connsiteY26" fmla="*/ 2327237 h 3295954"/>
              <a:gd name="connsiteX27" fmla="*/ 2289647 w 7435970"/>
              <a:gd name="connsiteY27" fmla="*/ 2394145 h 3295954"/>
              <a:gd name="connsiteX28" fmla="*/ 2479218 w 7435970"/>
              <a:gd name="connsiteY28" fmla="*/ 2405296 h 3295954"/>
              <a:gd name="connsiteX29" fmla="*/ 2479218 w 7435970"/>
              <a:gd name="connsiteY29" fmla="*/ 2442467 h 3295954"/>
              <a:gd name="connsiteX30" fmla="*/ 2516389 w 7435970"/>
              <a:gd name="connsiteY30" fmla="*/ 2442467 h 3295954"/>
              <a:gd name="connsiteX31" fmla="*/ 2512672 w 7435970"/>
              <a:gd name="connsiteY31" fmla="*/ 2475921 h 3295954"/>
              <a:gd name="connsiteX32" fmla="*/ 2542408 w 7435970"/>
              <a:gd name="connsiteY32" fmla="*/ 2487072 h 3295954"/>
              <a:gd name="connsiteX33" fmla="*/ 2534974 w 7435970"/>
              <a:gd name="connsiteY33" fmla="*/ 2516808 h 3295954"/>
              <a:gd name="connsiteX34" fmla="*/ 2598165 w 7435970"/>
              <a:gd name="connsiteY34" fmla="*/ 2520525 h 3295954"/>
              <a:gd name="connsiteX35" fmla="*/ 2594448 w 7435970"/>
              <a:gd name="connsiteY35" fmla="*/ 2557696 h 3295954"/>
              <a:gd name="connsiteX36" fmla="*/ 2642769 w 7435970"/>
              <a:gd name="connsiteY36" fmla="*/ 2557696 h 3295954"/>
              <a:gd name="connsiteX37" fmla="*/ 2642769 w 7435970"/>
              <a:gd name="connsiteY37" fmla="*/ 2606018 h 3295954"/>
              <a:gd name="connsiteX38" fmla="*/ 2720828 w 7435970"/>
              <a:gd name="connsiteY38" fmla="*/ 2602301 h 3295954"/>
              <a:gd name="connsiteX39" fmla="*/ 2709887 w 7435970"/>
              <a:gd name="connsiteY39" fmla="*/ 2645924 h 3295954"/>
              <a:gd name="connsiteX40" fmla="*/ 2820839 w 7435970"/>
              <a:gd name="connsiteY40" fmla="*/ 2648309 h 3295954"/>
              <a:gd name="connsiteX41" fmla="*/ 2803586 w 7435970"/>
              <a:gd name="connsiteY41" fmla="*/ 2682814 h 3295954"/>
              <a:gd name="connsiteX42" fmla="*/ 2883748 w 7435970"/>
              <a:gd name="connsiteY42" fmla="*/ 2686391 h 3295954"/>
              <a:gd name="connsiteX43" fmla="*/ 2876174 w 7435970"/>
              <a:gd name="connsiteY43" fmla="*/ 2722089 h 3295954"/>
              <a:gd name="connsiteX44" fmla="*/ 2969872 w 7435970"/>
              <a:gd name="connsiteY44" fmla="*/ 2760311 h 3295954"/>
              <a:gd name="connsiteX45" fmla="*/ 2973589 w 7435970"/>
              <a:gd name="connsiteY45" fmla="*/ 2820837 h 3295954"/>
              <a:gd name="connsiteX46" fmla="*/ 3247110 w 7435970"/>
              <a:gd name="connsiteY46" fmla="*/ 2812211 h 3295954"/>
              <a:gd name="connsiteX47" fmla="*/ 3249634 w 7435970"/>
              <a:gd name="connsiteY47" fmla="*/ 2854150 h 3295954"/>
              <a:gd name="connsiteX48" fmla="*/ 3415921 w 7435970"/>
              <a:gd name="connsiteY48" fmla="*/ 2852818 h 3295954"/>
              <a:gd name="connsiteX49" fmla="*/ 3430648 w 7435970"/>
              <a:gd name="connsiteY49" fmla="*/ 2907102 h 3295954"/>
              <a:gd name="connsiteX50" fmla="*/ 3631721 w 7435970"/>
              <a:gd name="connsiteY50" fmla="*/ 2889848 h 3295954"/>
              <a:gd name="connsiteX51" fmla="*/ 3640348 w 7435970"/>
              <a:gd name="connsiteY51" fmla="*/ 2932980 h 3295954"/>
              <a:gd name="connsiteX52" fmla="*/ 3795623 w 7435970"/>
              <a:gd name="connsiteY52" fmla="*/ 2941607 h 3295954"/>
              <a:gd name="connsiteX53" fmla="*/ 3804249 w 7435970"/>
              <a:gd name="connsiteY53" fmla="*/ 2984738 h 3295954"/>
              <a:gd name="connsiteX54" fmla="*/ 4485737 w 7435970"/>
              <a:gd name="connsiteY54" fmla="*/ 2984739 h 3295954"/>
              <a:gd name="connsiteX55" fmla="*/ 4477110 w 7435970"/>
              <a:gd name="connsiteY55" fmla="*/ 3036498 h 3295954"/>
              <a:gd name="connsiteX56" fmla="*/ 5011948 w 7435970"/>
              <a:gd name="connsiteY56" fmla="*/ 3053750 h 3295954"/>
              <a:gd name="connsiteX57" fmla="*/ 5003322 w 7435970"/>
              <a:gd name="connsiteY57" fmla="*/ 3131388 h 3295954"/>
              <a:gd name="connsiteX58" fmla="*/ 5158597 w 7435970"/>
              <a:gd name="connsiteY58" fmla="*/ 3114135 h 3295954"/>
              <a:gd name="connsiteX59" fmla="*/ 5175850 w 7435970"/>
              <a:gd name="connsiteY59" fmla="*/ 3183146 h 3295954"/>
              <a:gd name="connsiteX60" fmla="*/ 7280695 w 7435970"/>
              <a:gd name="connsiteY60" fmla="*/ 3183147 h 3295954"/>
              <a:gd name="connsiteX61" fmla="*/ 7306574 w 7435970"/>
              <a:gd name="connsiteY61" fmla="*/ 3295291 h 3295954"/>
              <a:gd name="connsiteX62" fmla="*/ 7435970 w 7435970"/>
              <a:gd name="connsiteY62" fmla="*/ 3295291 h 3295954"/>
              <a:gd name="connsiteX0" fmla="*/ 0 w 7435970"/>
              <a:gd name="connsiteY0" fmla="*/ 0 h 3295954"/>
              <a:gd name="connsiteX1" fmla="*/ 1401267 w 7435970"/>
              <a:gd name="connsiteY1" fmla="*/ 1832867 h 3295954"/>
              <a:gd name="connsiteX2" fmla="*/ 1535081 w 7435970"/>
              <a:gd name="connsiteY2" fmla="*/ 1832867 h 3295954"/>
              <a:gd name="connsiteX3" fmla="*/ 1538797 w 7435970"/>
              <a:gd name="connsiteY3" fmla="*/ 1866321 h 3295954"/>
              <a:gd name="connsiteX4" fmla="*/ 1590837 w 7435970"/>
              <a:gd name="connsiteY4" fmla="*/ 1866321 h 3295954"/>
              <a:gd name="connsiteX5" fmla="*/ 1590837 w 7435970"/>
              <a:gd name="connsiteY5" fmla="*/ 1903492 h 3295954"/>
              <a:gd name="connsiteX6" fmla="*/ 1635443 w 7435970"/>
              <a:gd name="connsiteY6" fmla="*/ 1907208 h 3295954"/>
              <a:gd name="connsiteX7" fmla="*/ 1631725 w 7435970"/>
              <a:gd name="connsiteY7" fmla="*/ 1944379 h 3295954"/>
              <a:gd name="connsiteX8" fmla="*/ 1683764 w 7435970"/>
              <a:gd name="connsiteY8" fmla="*/ 1940662 h 3295954"/>
              <a:gd name="connsiteX9" fmla="*/ 1683764 w 7435970"/>
              <a:gd name="connsiteY9" fmla="*/ 1977833 h 3295954"/>
              <a:gd name="connsiteX10" fmla="*/ 1787842 w 7435970"/>
              <a:gd name="connsiteY10" fmla="*/ 1981550 h 3295954"/>
              <a:gd name="connsiteX11" fmla="*/ 1780407 w 7435970"/>
              <a:gd name="connsiteY11" fmla="*/ 2007569 h 3295954"/>
              <a:gd name="connsiteX12" fmla="*/ 1839881 w 7435970"/>
              <a:gd name="connsiteY12" fmla="*/ 2007569 h 3295954"/>
              <a:gd name="connsiteX13" fmla="*/ 1843598 w 7435970"/>
              <a:gd name="connsiteY13" fmla="*/ 2055892 h 3295954"/>
              <a:gd name="connsiteX14" fmla="*/ 1958828 w 7435970"/>
              <a:gd name="connsiteY14" fmla="*/ 2052174 h 3295954"/>
              <a:gd name="connsiteX15" fmla="*/ 1958828 w 7435970"/>
              <a:gd name="connsiteY15" fmla="*/ 2078194 h 3295954"/>
              <a:gd name="connsiteX16" fmla="*/ 1984847 w 7435970"/>
              <a:gd name="connsiteY16" fmla="*/ 2085628 h 3295954"/>
              <a:gd name="connsiteX17" fmla="*/ 1981129 w 7435970"/>
              <a:gd name="connsiteY17" fmla="*/ 2137667 h 3295954"/>
              <a:gd name="connsiteX18" fmla="*/ 2029453 w 7435970"/>
              <a:gd name="connsiteY18" fmla="*/ 2137668 h 3295954"/>
              <a:gd name="connsiteX19" fmla="*/ 2025735 w 7435970"/>
              <a:gd name="connsiteY19" fmla="*/ 2163686 h 3295954"/>
              <a:gd name="connsiteX20" fmla="*/ 2144681 w 7435970"/>
              <a:gd name="connsiteY20" fmla="*/ 2159969 h 3295954"/>
              <a:gd name="connsiteX21" fmla="*/ 2148398 w 7435970"/>
              <a:gd name="connsiteY21" fmla="*/ 2185989 h 3295954"/>
              <a:gd name="connsiteX22" fmla="*/ 2226457 w 7435970"/>
              <a:gd name="connsiteY22" fmla="*/ 2197140 h 3295954"/>
              <a:gd name="connsiteX23" fmla="*/ 2230174 w 7435970"/>
              <a:gd name="connsiteY23" fmla="*/ 2245463 h 3295954"/>
              <a:gd name="connsiteX24" fmla="*/ 2256194 w 7435970"/>
              <a:gd name="connsiteY24" fmla="*/ 2245462 h 3295954"/>
              <a:gd name="connsiteX25" fmla="*/ 2256194 w 7435970"/>
              <a:gd name="connsiteY25" fmla="*/ 2312369 h 3295954"/>
              <a:gd name="connsiteX26" fmla="*/ 2297082 w 7435970"/>
              <a:gd name="connsiteY26" fmla="*/ 2327237 h 3295954"/>
              <a:gd name="connsiteX27" fmla="*/ 2289647 w 7435970"/>
              <a:gd name="connsiteY27" fmla="*/ 2394145 h 3295954"/>
              <a:gd name="connsiteX28" fmla="*/ 2479218 w 7435970"/>
              <a:gd name="connsiteY28" fmla="*/ 2405296 h 3295954"/>
              <a:gd name="connsiteX29" fmla="*/ 2479218 w 7435970"/>
              <a:gd name="connsiteY29" fmla="*/ 2442467 h 3295954"/>
              <a:gd name="connsiteX30" fmla="*/ 2516389 w 7435970"/>
              <a:gd name="connsiteY30" fmla="*/ 2442467 h 3295954"/>
              <a:gd name="connsiteX31" fmla="*/ 2512672 w 7435970"/>
              <a:gd name="connsiteY31" fmla="*/ 2475921 h 3295954"/>
              <a:gd name="connsiteX32" fmla="*/ 2542408 w 7435970"/>
              <a:gd name="connsiteY32" fmla="*/ 2487072 h 3295954"/>
              <a:gd name="connsiteX33" fmla="*/ 2534974 w 7435970"/>
              <a:gd name="connsiteY33" fmla="*/ 2516808 h 3295954"/>
              <a:gd name="connsiteX34" fmla="*/ 2598165 w 7435970"/>
              <a:gd name="connsiteY34" fmla="*/ 2520525 h 3295954"/>
              <a:gd name="connsiteX35" fmla="*/ 2594448 w 7435970"/>
              <a:gd name="connsiteY35" fmla="*/ 2557696 h 3295954"/>
              <a:gd name="connsiteX36" fmla="*/ 2642769 w 7435970"/>
              <a:gd name="connsiteY36" fmla="*/ 2557696 h 3295954"/>
              <a:gd name="connsiteX37" fmla="*/ 2642769 w 7435970"/>
              <a:gd name="connsiteY37" fmla="*/ 2606018 h 3295954"/>
              <a:gd name="connsiteX38" fmla="*/ 2720828 w 7435970"/>
              <a:gd name="connsiteY38" fmla="*/ 2602301 h 3295954"/>
              <a:gd name="connsiteX39" fmla="*/ 2709887 w 7435970"/>
              <a:gd name="connsiteY39" fmla="*/ 2645924 h 3295954"/>
              <a:gd name="connsiteX40" fmla="*/ 2820839 w 7435970"/>
              <a:gd name="connsiteY40" fmla="*/ 2648309 h 3295954"/>
              <a:gd name="connsiteX41" fmla="*/ 2803586 w 7435970"/>
              <a:gd name="connsiteY41" fmla="*/ 2682814 h 3295954"/>
              <a:gd name="connsiteX42" fmla="*/ 2883748 w 7435970"/>
              <a:gd name="connsiteY42" fmla="*/ 2686391 h 3295954"/>
              <a:gd name="connsiteX43" fmla="*/ 2876174 w 7435970"/>
              <a:gd name="connsiteY43" fmla="*/ 2722089 h 3295954"/>
              <a:gd name="connsiteX44" fmla="*/ 2969872 w 7435970"/>
              <a:gd name="connsiteY44" fmla="*/ 2760311 h 3295954"/>
              <a:gd name="connsiteX45" fmla="*/ 2973589 w 7435970"/>
              <a:gd name="connsiteY45" fmla="*/ 2820837 h 3295954"/>
              <a:gd name="connsiteX46" fmla="*/ 3247110 w 7435970"/>
              <a:gd name="connsiteY46" fmla="*/ 2812211 h 3295954"/>
              <a:gd name="connsiteX47" fmla="*/ 3249634 w 7435970"/>
              <a:gd name="connsiteY47" fmla="*/ 2854150 h 3295954"/>
              <a:gd name="connsiteX48" fmla="*/ 3415921 w 7435970"/>
              <a:gd name="connsiteY48" fmla="*/ 2852818 h 3295954"/>
              <a:gd name="connsiteX49" fmla="*/ 3430648 w 7435970"/>
              <a:gd name="connsiteY49" fmla="*/ 2907102 h 3295954"/>
              <a:gd name="connsiteX50" fmla="*/ 3631721 w 7435970"/>
              <a:gd name="connsiteY50" fmla="*/ 2889848 h 3295954"/>
              <a:gd name="connsiteX51" fmla="*/ 3640348 w 7435970"/>
              <a:gd name="connsiteY51" fmla="*/ 2932980 h 3295954"/>
              <a:gd name="connsiteX52" fmla="*/ 3795623 w 7435970"/>
              <a:gd name="connsiteY52" fmla="*/ 2941607 h 3295954"/>
              <a:gd name="connsiteX53" fmla="*/ 3804249 w 7435970"/>
              <a:gd name="connsiteY53" fmla="*/ 2984738 h 3295954"/>
              <a:gd name="connsiteX54" fmla="*/ 4485737 w 7435970"/>
              <a:gd name="connsiteY54" fmla="*/ 2984739 h 3295954"/>
              <a:gd name="connsiteX55" fmla="*/ 4477110 w 7435970"/>
              <a:gd name="connsiteY55" fmla="*/ 3036498 h 3295954"/>
              <a:gd name="connsiteX56" fmla="*/ 5011948 w 7435970"/>
              <a:gd name="connsiteY56" fmla="*/ 3053750 h 3295954"/>
              <a:gd name="connsiteX57" fmla="*/ 5003322 w 7435970"/>
              <a:gd name="connsiteY57" fmla="*/ 3131388 h 3295954"/>
              <a:gd name="connsiteX58" fmla="*/ 5158597 w 7435970"/>
              <a:gd name="connsiteY58" fmla="*/ 3114135 h 3295954"/>
              <a:gd name="connsiteX59" fmla="*/ 5175850 w 7435970"/>
              <a:gd name="connsiteY59" fmla="*/ 3183146 h 3295954"/>
              <a:gd name="connsiteX60" fmla="*/ 7280695 w 7435970"/>
              <a:gd name="connsiteY60" fmla="*/ 3183147 h 3295954"/>
              <a:gd name="connsiteX61" fmla="*/ 7306574 w 7435970"/>
              <a:gd name="connsiteY61" fmla="*/ 3295291 h 3295954"/>
              <a:gd name="connsiteX62" fmla="*/ 7435970 w 7435970"/>
              <a:gd name="connsiteY62" fmla="*/ 3295291 h 3295954"/>
              <a:gd name="connsiteX0" fmla="*/ 0 w 7435970"/>
              <a:gd name="connsiteY0" fmla="*/ 0 h 3295954"/>
              <a:gd name="connsiteX1" fmla="*/ 1375247 w 7435970"/>
              <a:gd name="connsiteY1" fmla="*/ 1795696 h 3295954"/>
              <a:gd name="connsiteX2" fmla="*/ 1401267 w 7435970"/>
              <a:gd name="connsiteY2" fmla="*/ 1832867 h 3295954"/>
              <a:gd name="connsiteX3" fmla="*/ 1535081 w 7435970"/>
              <a:gd name="connsiteY3" fmla="*/ 1832867 h 3295954"/>
              <a:gd name="connsiteX4" fmla="*/ 1538797 w 7435970"/>
              <a:gd name="connsiteY4" fmla="*/ 1866321 h 3295954"/>
              <a:gd name="connsiteX5" fmla="*/ 1590837 w 7435970"/>
              <a:gd name="connsiteY5" fmla="*/ 1866321 h 3295954"/>
              <a:gd name="connsiteX6" fmla="*/ 1590837 w 7435970"/>
              <a:gd name="connsiteY6" fmla="*/ 1903492 h 3295954"/>
              <a:gd name="connsiteX7" fmla="*/ 1635443 w 7435970"/>
              <a:gd name="connsiteY7" fmla="*/ 1907208 h 3295954"/>
              <a:gd name="connsiteX8" fmla="*/ 1631725 w 7435970"/>
              <a:gd name="connsiteY8" fmla="*/ 1944379 h 3295954"/>
              <a:gd name="connsiteX9" fmla="*/ 1683764 w 7435970"/>
              <a:gd name="connsiteY9" fmla="*/ 1940662 h 3295954"/>
              <a:gd name="connsiteX10" fmla="*/ 1683764 w 7435970"/>
              <a:gd name="connsiteY10" fmla="*/ 1977833 h 3295954"/>
              <a:gd name="connsiteX11" fmla="*/ 1787842 w 7435970"/>
              <a:gd name="connsiteY11" fmla="*/ 1981550 h 3295954"/>
              <a:gd name="connsiteX12" fmla="*/ 1780407 w 7435970"/>
              <a:gd name="connsiteY12" fmla="*/ 2007569 h 3295954"/>
              <a:gd name="connsiteX13" fmla="*/ 1839881 w 7435970"/>
              <a:gd name="connsiteY13" fmla="*/ 2007569 h 3295954"/>
              <a:gd name="connsiteX14" fmla="*/ 1843598 w 7435970"/>
              <a:gd name="connsiteY14" fmla="*/ 2055892 h 3295954"/>
              <a:gd name="connsiteX15" fmla="*/ 1958828 w 7435970"/>
              <a:gd name="connsiteY15" fmla="*/ 2052174 h 3295954"/>
              <a:gd name="connsiteX16" fmla="*/ 1958828 w 7435970"/>
              <a:gd name="connsiteY16" fmla="*/ 2078194 h 3295954"/>
              <a:gd name="connsiteX17" fmla="*/ 1984847 w 7435970"/>
              <a:gd name="connsiteY17" fmla="*/ 2085628 h 3295954"/>
              <a:gd name="connsiteX18" fmla="*/ 1981129 w 7435970"/>
              <a:gd name="connsiteY18" fmla="*/ 2137667 h 3295954"/>
              <a:gd name="connsiteX19" fmla="*/ 2029453 w 7435970"/>
              <a:gd name="connsiteY19" fmla="*/ 2137668 h 3295954"/>
              <a:gd name="connsiteX20" fmla="*/ 2025735 w 7435970"/>
              <a:gd name="connsiteY20" fmla="*/ 2163686 h 3295954"/>
              <a:gd name="connsiteX21" fmla="*/ 2144681 w 7435970"/>
              <a:gd name="connsiteY21" fmla="*/ 2159969 h 3295954"/>
              <a:gd name="connsiteX22" fmla="*/ 2148398 w 7435970"/>
              <a:gd name="connsiteY22" fmla="*/ 2185989 h 3295954"/>
              <a:gd name="connsiteX23" fmla="*/ 2226457 w 7435970"/>
              <a:gd name="connsiteY23" fmla="*/ 2197140 h 3295954"/>
              <a:gd name="connsiteX24" fmla="*/ 2230174 w 7435970"/>
              <a:gd name="connsiteY24" fmla="*/ 2245463 h 3295954"/>
              <a:gd name="connsiteX25" fmla="*/ 2256194 w 7435970"/>
              <a:gd name="connsiteY25" fmla="*/ 2245462 h 3295954"/>
              <a:gd name="connsiteX26" fmla="*/ 2256194 w 7435970"/>
              <a:gd name="connsiteY26" fmla="*/ 2312369 h 3295954"/>
              <a:gd name="connsiteX27" fmla="*/ 2297082 w 7435970"/>
              <a:gd name="connsiteY27" fmla="*/ 2327237 h 3295954"/>
              <a:gd name="connsiteX28" fmla="*/ 2289647 w 7435970"/>
              <a:gd name="connsiteY28" fmla="*/ 2394145 h 3295954"/>
              <a:gd name="connsiteX29" fmla="*/ 2479218 w 7435970"/>
              <a:gd name="connsiteY29" fmla="*/ 2405296 h 3295954"/>
              <a:gd name="connsiteX30" fmla="*/ 2479218 w 7435970"/>
              <a:gd name="connsiteY30" fmla="*/ 2442467 h 3295954"/>
              <a:gd name="connsiteX31" fmla="*/ 2516389 w 7435970"/>
              <a:gd name="connsiteY31" fmla="*/ 2442467 h 3295954"/>
              <a:gd name="connsiteX32" fmla="*/ 2512672 w 7435970"/>
              <a:gd name="connsiteY32" fmla="*/ 2475921 h 3295954"/>
              <a:gd name="connsiteX33" fmla="*/ 2542408 w 7435970"/>
              <a:gd name="connsiteY33" fmla="*/ 2487072 h 3295954"/>
              <a:gd name="connsiteX34" fmla="*/ 2534974 w 7435970"/>
              <a:gd name="connsiteY34" fmla="*/ 2516808 h 3295954"/>
              <a:gd name="connsiteX35" fmla="*/ 2598165 w 7435970"/>
              <a:gd name="connsiteY35" fmla="*/ 2520525 h 3295954"/>
              <a:gd name="connsiteX36" fmla="*/ 2594448 w 7435970"/>
              <a:gd name="connsiteY36" fmla="*/ 2557696 h 3295954"/>
              <a:gd name="connsiteX37" fmla="*/ 2642769 w 7435970"/>
              <a:gd name="connsiteY37" fmla="*/ 2557696 h 3295954"/>
              <a:gd name="connsiteX38" fmla="*/ 2642769 w 7435970"/>
              <a:gd name="connsiteY38" fmla="*/ 2606018 h 3295954"/>
              <a:gd name="connsiteX39" fmla="*/ 2720828 w 7435970"/>
              <a:gd name="connsiteY39" fmla="*/ 2602301 h 3295954"/>
              <a:gd name="connsiteX40" fmla="*/ 2709887 w 7435970"/>
              <a:gd name="connsiteY40" fmla="*/ 2645924 h 3295954"/>
              <a:gd name="connsiteX41" fmla="*/ 2820839 w 7435970"/>
              <a:gd name="connsiteY41" fmla="*/ 2648309 h 3295954"/>
              <a:gd name="connsiteX42" fmla="*/ 2803586 w 7435970"/>
              <a:gd name="connsiteY42" fmla="*/ 2682814 h 3295954"/>
              <a:gd name="connsiteX43" fmla="*/ 2883748 w 7435970"/>
              <a:gd name="connsiteY43" fmla="*/ 2686391 h 3295954"/>
              <a:gd name="connsiteX44" fmla="*/ 2876174 w 7435970"/>
              <a:gd name="connsiteY44" fmla="*/ 2722089 h 3295954"/>
              <a:gd name="connsiteX45" fmla="*/ 2969872 w 7435970"/>
              <a:gd name="connsiteY45" fmla="*/ 2760311 h 3295954"/>
              <a:gd name="connsiteX46" fmla="*/ 2973589 w 7435970"/>
              <a:gd name="connsiteY46" fmla="*/ 2820837 h 3295954"/>
              <a:gd name="connsiteX47" fmla="*/ 3247110 w 7435970"/>
              <a:gd name="connsiteY47" fmla="*/ 2812211 h 3295954"/>
              <a:gd name="connsiteX48" fmla="*/ 3249634 w 7435970"/>
              <a:gd name="connsiteY48" fmla="*/ 2854150 h 3295954"/>
              <a:gd name="connsiteX49" fmla="*/ 3415921 w 7435970"/>
              <a:gd name="connsiteY49" fmla="*/ 2852818 h 3295954"/>
              <a:gd name="connsiteX50" fmla="*/ 3430648 w 7435970"/>
              <a:gd name="connsiteY50" fmla="*/ 2907102 h 3295954"/>
              <a:gd name="connsiteX51" fmla="*/ 3631721 w 7435970"/>
              <a:gd name="connsiteY51" fmla="*/ 2889848 h 3295954"/>
              <a:gd name="connsiteX52" fmla="*/ 3640348 w 7435970"/>
              <a:gd name="connsiteY52" fmla="*/ 2932980 h 3295954"/>
              <a:gd name="connsiteX53" fmla="*/ 3795623 w 7435970"/>
              <a:gd name="connsiteY53" fmla="*/ 2941607 h 3295954"/>
              <a:gd name="connsiteX54" fmla="*/ 3804249 w 7435970"/>
              <a:gd name="connsiteY54" fmla="*/ 2984738 h 3295954"/>
              <a:gd name="connsiteX55" fmla="*/ 4485737 w 7435970"/>
              <a:gd name="connsiteY55" fmla="*/ 2984739 h 3295954"/>
              <a:gd name="connsiteX56" fmla="*/ 4477110 w 7435970"/>
              <a:gd name="connsiteY56" fmla="*/ 3036498 h 3295954"/>
              <a:gd name="connsiteX57" fmla="*/ 5011948 w 7435970"/>
              <a:gd name="connsiteY57" fmla="*/ 3053750 h 3295954"/>
              <a:gd name="connsiteX58" fmla="*/ 5003322 w 7435970"/>
              <a:gd name="connsiteY58" fmla="*/ 3131388 h 3295954"/>
              <a:gd name="connsiteX59" fmla="*/ 5158597 w 7435970"/>
              <a:gd name="connsiteY59" fmla="*/ 3114135 h 3295954"/>
              <a:gd name="connsiteX60" fmla="*/ 5175850 w 7435970"/>
              <a:gd name="connsiteY60" fmla="*/ 3183146 h 3295954"/>
              <a:gd name="connsiteX61" fmla="*/ 7280695 w 7435970"/>
              <a:gd name="connsiteY61" fmla="*/ 3183147 h 3295954"/>
              <a:gd name="connsiteX62" fmla="*/ 7306574 w 7435970"/>
              <a:gd name="connsiteY62" fmla="*/ 3295291 h 3295954"/>
              <a:gd name="connsiteX63" fmla="*/ 7435970 w 7435970"/>
              <a:gd name="connsiteY63" fmla="*/ 3295291 h 3295954"/>
              <a:gd name="connsiteX0" fmla="*/ 0 w 7435970"/>
              <a:gd name="connsiteY0" fmla="*/ 0 h 3295954"/>
              <a:gd name="connsiteX1" fmla="*/ 1393833 w 7435970"/>
              <a:gd name="connsiteY1" fmla="*/ 1795696 h 3295954"/>
              <a:gd name="connsiteX2" fmla="*/ 1401267 w 7435970"/>
              <a:gd name="connsiteY2" fmla="*/ 1832867 h 3295954"/>
              <a:gd name="connsiteX3" fmla="*/ 1535081 w 7435970"/>
              <a:gd name="connsiteY3" fmla="*/ 1832867 h 3295954"/>
              <a:gd name="connsiteX4" fmla="*/ 1538797 w 7435970"/>
              <a:gd name="connsiteY4" fmla="*/ 1866321 h 3295954"/>
              <a:gd name="connsiteX5" fmla="*/ 1590837 w 7435970"/>
              <a:gd name="connsiteY5" fmla="*/ 1866321 h 3295954"/>
              <a:gd name="connsiteX6" fmla="*/ 1590837 w 7435970"/>
              <a:gd name="connsiteY6" fmla="*/ 1903492 h 3295954"/>
              <a:gd name="connsiteX7" fmla="*/ 1635443 w 7435970"/>
              <a:gd name="connsiteY7" fmla="*/ 1907208 h 3295954"/>
              <a:gd name="connsiteX8" fmla="*/ 1631725 w 7435970"/>
              <a:gd name="connsiteY8" fmla="*/ 1944379 h 3295954"/>
              <a:gd name="connsiteX9" fmla="*/ 1683764 w 7435970"/>
              <a:gd name="connsiteY9" fmla="*/ 1940662 h 3295954"/>
              <a:gd name="connsiteX10" fmla="*/ 1683764 w 7435970"/>
              <a:gd name="connsiteY10" fmla="*/ 1977833 h 3295954"/>
              <a:gd name="connsiteX11" fmla="*/ 1787842 w 7435970"/>
              <a:gd name="connsiteY11" fmla="*/ 1981550 h 3295954"/>
              <a:gd name="connsiteX12" fmla="*/ 1780407 w 7435970"/>
              <a:gd name="connsiteY12" fmla="*/ 2007569 h 3295954"/>
              <a:gd name="connsiteX13" fmla="*/ 1839881 w 7435970"/>
              <a:gd name="connsiteY13" fmla="*/ 2007569 h 3295954"/>
              <a:gd name="connsiteX14" fmla="*/ 1843598 w 7435970"/>
              <a:gd name="connsiteY14" fmla="*/ 2055892 h 3295954"/>
              <a:gd name="connsiteX15" fmla="*/ 1958828 w 7435970"/>
              <a:gd name="connsiteY15" fmla="*/ 2052174 h 3295954"/>
              <a:gd name="connsiteX16" fmla="*/ 1958828 w 7435970"/>
              <a:gd name="connsiteY16" fmla="*/ 2078194 h 3295954"/>
              <a:gd name="connsiteX17" fmla="*/ 1984847 w 7435970"/>
              <a:gd name="connsiteY17" fmla="*/ 2085628 h 3295954"/>
              <a:gd name="connsiteX18" fmla="*/ 1981129 w 7435970"/>
              <a:gd name="connsiteY18" fmla="*/ 2137667 h 3295954"/>
              <a:gd name="connsiteX19" fmla="*/ 2029453 w 7435970"/>
              <a:gd name="connsiteY19" fmla="*/ 2137668 h 3295954"/>
              <a:gd name="connsiteX20" fmla="*/ 2025735 w 7435970"/>
              <a:gd name="connsiteY20" fmla="*/ 2163686 h 3295954"/>
              <a:gd name="connsiteX21" fmla="*/ 2144681 w 7435970"/>
              <a:gd name="connsiteY21" fmla="*/ 2159969 h 3295954"/>
              <a:gd name="connsiteX22" fmla="*/ 2148398 w 7435970"/>
              <a:gd name="connsiteY22" fmla="*/ 2185989 h 3295954"/>
              <a:gd name="connsiteX23" fmla="*/ 2226457 w 7435970"/>
              <a:gd name="connsiteY23" fmla="*/ 2197140 h 3295954"/>
              <a:gd name="connsiteX24" fmla="*/ 2230174 w 7435970"/>
              <a:gd name="connsiteY24" fmla="*/ 2245463 h 3295954"/>
              <a:gd name="connsiteX25" fmla="*/ 2256194 w 7435970"/>
              <a:gd name="connsiteY25" fmla="*/ 2245462 h 3295954"/>
              <a:gd name="connsiteX26" fmla="*/ 2256194 w 7435970"/>
              <a:gd name="connsiteY26" fmla="*/ 2312369 h 3295954"/>
              <a:gd name="connsiteX27" fmla="*/ 2297082 w 7435970"/>
              <a:gd name="connsiteY27" fmla="*/ 2327237 h 3295954"/>
              <a:gd name="connsiteX28" fmla="*/ 2289647 w 7435970"/>
              <a:gd name="connsiteY28" fmla="*/ 2394145 h 3295954"/>
              <a:gd name="connsiteX29" fmla="*/ 2479218 w 7435970"/>
              <a:gd name="connsiteY29" fmla="*/ 2405296 h 3295954"/>
              <a:gd name="connsiteX30" fmla="*/ 2479218 w 7435970"/>
              <a:gd name="connsiteY30" fmla="*/ 2442467 h 3295954"/>
              <a:gd name="connsiteX31" fmla="*/ 2516389 w 7435970"/>
              <a:gd name="connsiteY31" fmla="*/ 2442467 h 3295954"/>
              <a:gd name="connsiteX32" fmla="*/ 2512672 w 7435970"/>
              <a:gd name="connsiteY32" fmla="*/ 2475921 h 3295954"/>
              <a:gd name="connsiteX33" fmla="*/ 2542408 w 7435970"/>
              <a:gd name="connsiteY33" fmla="*/ 2487072 h 3295954"/>
              <a:gd name="connsiteX34" fmla="*/ 2534974 w 7435970"/>
              <a:gd name="connsiteY34" fmla="*/ 2516808 h 3295954"/>
              <a:gd name="connsiteX35" fmla="*/ 2598165 w 7435970"/>
              <a:gd name="connsiteY35" fmla="*/ 2520525 h 3295954"/>
              <a:gd name="connsiteX36" fmla="*/ 2594448 w 7435970"/>
              <a:gd name="connsiteY36" fmla="*/ 2557696 h 3295954"/>
              <a:gd name="connsiteX37" fmla="*/ 2642769 w 7435970"/>
              <a:gd name="connsiteY37" fmla="*/ 2557696 h 3295954"/>
              <a:gd name="connsiteX38" fmla="*/ 2642769 w 7435970"/>
              <a:gd name="connsiteY38" fmla="*/ 2606018 h 3295954"/>
              <a:gd name="connsiteX39" fmla="*/ 2720828 w 7435970"/>
              <a:gd name="connsiteY39" fmla="*/ 2602301 h 3295954"/>
              <a:gd name="connsiteX40" fmla="*/ 2709887 w 7435970"/>
              <a:gd name="connsiteY40" fmla="*/ 2645924 h 3295954"/>
              <a:gd name="connsiteX41" fmla="*/ 2820839 w 7435970"/>
              <a:gd name="connsiteY41" fmla="*/ 2648309 h 3295954"/>
              <a:gd name="connsiteX42" fmla="*/ 2803586 w 7435970"/>
              <a:gd name="connsiteY42" fmla="*/ 2682814 h 3295954"/>
              <a:gd name="connsiteX43" fmla="*/ 2883748 w 7435970"/>
              <a:gd name="connsiteY43" fmla="*/ 2686391 h 3295954"/>
              <a:gd name="connsiteX44" fmla="*/ 2876174 w 7435970"/>
              <a:gd name="connsiteY44" fmla="*/ 2722089 h 3295954"/>
              <a:gd name="connsiteX45" fmla="*/ 2969872 w 7435970"/>
              <a:gd name="connsiteY45" fmla="*/ 2760311 h 3295954"/>
              <a:gd name="connsiteX46" fmla="*/ 2973589 w 7435970"/>
              <a:gd name="connsiteY46" fmla="*/ 2820837 h 3295954"/>
              <a:gd name="connsiteX47" fmla="*/ 3247110 w 7435970"/>
              <a:gd name="connsiteY47" fmla="*/ 2812211 h 3295954"/>
              <a:gd name="connsiteX48" fmla="*/ 3249634 w 7435970"/>
              <a:gd name="connsiteY48" fmla="*/ 2854150 h 3295954"/>
              <a:gd name="connsiteX49" fmla="*/ 3415921 w 7435970"/>
              <a:gd name="connsiteY49" fmla="*/ 2852818 h 3295954"/>
              <a:gd name="connsiteX50" fmla="*/ 3430648 w 7435970"/>
              <a:gd name="connsiteY50" fmla="*/ 2907102 h 3295954"/>
              <a:gd name="connsiteX51" fmla="*/ 3631721 w 7435970"/>
              <a:gd name="connsiteY51" fmla="*/ 2889848 h 3295954"/>
              <a:gd name="connsiteX52" fmla="*/ 3640348 w 7435970"/>
              <a:gd name="connsiteY52" fmla="*/ 2932980 h 3295954"/>
              <a:gd name="connsiteX53" fmla="*/ 3795623 w 7435970"/>
              <a:gd name="connsiteY53" fmla="*/ 2941607 h 3295954"/>
              <a:gd name="connsiteX54" fmla="*/ 3804249 w 7435970"/>
              <a:gd name="connsiteY54" fmla="*/ 2984738 h 3295954"/>
              <a:gd name="connsiteX55" fmla="*/ 4485737 w 7435970"/>
              <a:gd name="connsiteY55" fmla="*/ 2984739 h 3295954"/>
              <a:gd name="connsiteX56" fmla="*/ 4477110 w 7435970"/>
              <a:gd name="connsiteY56" fmla="*/ 3036498 h 3295954"/>
              <a:gd name="connsiteX57" fmla="*/ 5011948 w 7435970"/>
              <a:gd name="connsiteY57" fmla="*/ 3053750 h 3295954"/>
              <a:gd name="connsiteX58" fmla="*/ 5003322 w 7435970"/>
              <a:gd name="connsiteY58" fmla="*/ 3131388 h 3295954"/>
              <a:gd name="connsiteX59" fmla="*/ 5158597 w 7435970"/>
              <a:gd name="connsiteY59" fmla="*/ 3114135 h 3295954"/>
              <a:gd name="connsiteX60" fmla="*/ 5175850 w 7435970"/>
              <a:gd name="connsiteY60" fmla="*/ 3183146 h 3295954"/>
              <a:gd name="connsiteX61" fmla="*/ 7280695 w 7435970"/>
              <a:gd name="connsiteY61" fmla="*/ 3183147 h 3295954"/>
              <a:gd name="connsiteX62" fmla="*/ 7306574 w 7435970"/>
              <a:gd name="connsiteY62" fmla="*/ 3295291 h 3295954"/>
              <a:gd name="connsiteX63" fmla="*/ 7435970 w 7435970"/>
              <a:gd name="connsiteY63" fmla="*/ 3295291 h 3295954"/>
              <a:gd name="connsiteX0" fmla="*/ 0 w 7435970"/>
              <a:gd name="connsiteY0" fmla="*/ 0 h 3295954"/>
              <a:gd name="connsiteX1" fmla="*/ 1345511 w 7435970"/>
              <a:gd name="connsiteY1" fmla="*/ 1747374 h 3295954"/>
              <a:gd name="connsiteX2" fmla="*/ 1393833 w 7435970"/>
              <a:gd name="connsiteY2" fmla="*/ 1795696 h 3295954"/>
              <a:gd name="connsiteX3" fmla="*/ 1401267 w 7435970"/>
              <a:gd name="connsiteY3" fmla="*/ 1832867 h 3295954"/>
              <a:gd name="connsiteX4" fmla="*/ 1535081 w 7435970"/>
              <a:gd name="connsiteY4" fmla="*/ 1832867 h 3295954"/>
              <a:gd name="connsiteX5" fmla="*/ 1538797 w 7435970"/>
              <a:gd name="connsiteY5" fmla="*/ 1866321 h 3295954"/>
              <a:gd name="connsiteX6" fmla="*/ 1590837 w 7435970"/>
              <a:gd name="connsiteY6" fmla="*/ 1866321 h 3295954"/>
              <a:gd name="connsiteX7" fmla="*/ 1590837 w 7435970"/>
              <a:gd name="connsiteY7" fmla="*/ 1903492 h 3295954"/>
              <a:gd name="connsiteX8" fmla="*/ 1635443 w 7435970"/>
              <a:gd name="connsiteY8" fmla="*/ 1907208 h 3295954"/>
              <a:gd name="connsiteX9" fmla="*/ 1631725 w 7435970"/>
              <a:gd name="connsiteY9" fmla="*/ 1944379 h 3295954"/>
              <a:gd name="connsiteX10" fmla="*/ 1683764 w 7435970"/>
              <a:gd name="connsiteY10" fmla="*/ 1940662 h 3295954"/>
              <a:gd name="connsiteX11" fmla="*/ 1683764 w 7435970"/>
              <a:gd name="connsiteY11" fmla="*/ 1977833 h 3295954"/>
              <a:gd name="connsiteX12" fmla="*/ 1787842 w 7435970"/>
              <a:gd name="connsiteY12" fmla="*/ 1981550 h 3295954"/>
              <a:gd name="connsiteX13" fmla="*/ 1780407 w 7435970"/>
              <a:gd name="connsiteY13" fmla="*/ 2007569 h 3295954"/>
              <a:gd name="connsiteX14" fmla="*/ 1839881 w 7435970"/>
              <a:gd name="connsiteY14" fmla="*/ 2007569 h 3295954"/>
              <a:gd name="connsiteX15" fmla="*/ 1843598 w 7435970"/>
              <a:gd name="connsiteY15" fmla="*/ 2055892 h 3295954"/>
              <a:gd name="connsiteX16" fmla="*/ 1958828 w 7435970"/>
              <a:gd name="connsiteY16" fmla="*/ 2052174 h 3295954"/>
              <a:gd name="connsiteX17" fmla="*/ 1958828 w 7435970"/>
              <a:gd name="connsiteY17" fmla="*/ 2078194 h 3295954"/>
              <a:gd name="connsiteX18" fmla="*/ 1984847 w 7435970"/>
              <a:gd name="connsiteY18" fmla="*/ 2085628 h 3295954"/>
              <a:gd name="connsiteX19" fmla="*/ 1981129 w 7435970"/>
              <a:gd name="connsiteY19" fmla="*/ 2137667 h 3295954"/>
              <a:gd name="connsiteX20" fmla="*/ 2029453 w 7435970"/>
              <a:gd name="connsiteY20" fmla="*/ 2137668 h 3295954"/>
              <a:gd name="connsiteX21" fmla="*/ 2025735 w 7435970"/>
              <a:gd name="connsiteY21" fmla="*/ 2163686 h 3295954"/>
              <a:gd name="connsiteX22" fmla="*/ 2144681 w 7435970"/>
              <a:gd name="connsiteY22" fmla="*/ 2159969 h 3295954"/>
              <a:gd name="connsiteX23" fmla="*/ 2148398 w 7435970"/>
              <a:gd name="connsiteY23" fmla="*/ 2185989 h 3295954"/>
              <a:gd name="connsiteX24" fmla="*/ 2226457 w 7435970"/>
              <a:gd name="connsiteY24" fmla="*/ 2197140 h 3295954"/>
              <a:gd name="connsiteX25" fmla="*/ 2230174 w 7435970"/>
              <a:gd name="connsiteY25" fmla="*/ 2245463 h 3295954"/>
              <a:gd name="connsiteX26" fmla="*/ 2256194 w 7435970"/>
              <a:gd name="connsiteY26" fmla="*/ 2245462 h 3295954"/>
              <a:gd name="connsiteX27" fmla="*/ 2256194 w 7435970"/>
              <a:gd name="connsiteY27" fmla="*/ 2312369 h 3295954"/>
              <a:gd name="connsiteX28" fmla="*/ 2297082 w 7435970"/>
              <a:gd name="connsiteY28" fmla="*/ 2327237 h 3295954"/>
              <a:gd name="connsiteX29" fmla="*/ 2289647 w 7435970"/>
              <a:gd name="connsiteY29" fmla="*/ 2394145 h 3295954"/>
              <a:gd name="connsiteX30" fmla="*/ 2479218 w 7435970"/>
              <a:gd name="connsiteY30" fmla="*/ 2405296 h 3295954"/>
              <a:gd name="connsiteX31" fmla="*/ 2479218 w 7435970"/>
              <a:gd name="connsiteY31" fmla="*/ 2442467 h 3295954"/>
              <a:gd name="connsiteX32" fmla="*/ 2516389 w 7435970"/>
              <a:gd name="connsiteY32" fmla="*/ 2442467 h 3295954"/>
              <a:gd name="connsiteX33" fmla="*/ 2512672 w 7435970"/>
              <a:gd name="connsiteY33" fmla="*/ 2475921 h 3295954"/>
              <a:gd name="connsiteX34" fmla="*/ 2542408 w 7435970"/>
              <a:gd name="connsiteY34" fmla="*/ 2487072 h 3295954"/>
              <a:gd name="connsiteX35" fmla="*/ 2534974 w 7435970"/>
              <a:gd name="connsiteY35" fmla="*/ 2516808 h 3295954"/>
              <a:gd name="connsiteX36" fmla="*/ 2598165 w 7435970"/>
              <a:gd name="connsiteY36" fmla="*/ 2520525 h 3295954"/>
              <a:gd name="connsiteX37" fmla="*/ 2594448 w 7435970"/>
              <a:gd name="connsiteY37" fmla="*/ 2557696 h 3295954"/>
              <a:gd name="connsiteX38" fmla="*/ 2642769 w 7435970"/>
              <a:gd name="connsiteY38" fmla="*/ 2557696 h 3295954"/>
              <a:gd name="connsiteX39" fmla="*/ 2642769 w 7435970"/>
              <a:gd name="connsiteY39" fmla="*/ 2606018 h 3295954"/>
              <a:gd name="connsiteX40" fmla="*/ 2720828 w 7435970"/>
              <a:gd name="connsiteY40" fmla="*/ 2602301 h 3295954"/>
              <a:gd name="connsiteX41" fmla="*/ 2709887 w 7435970"/>
              <a:gd name="connsiteY41" fmla="*/ 2645924 h 3295954"/>
              <a:gd name="connsiteX42" fmla="*/ 2820839 w 7435970"/>
              <a:gd name="connsiteY42" fmla="*/ 2648309 h 3295954"/>
              <a:gd name="connsiteX43" fmla="*/ 2803586 w 7435970"/>
              <a:gd name="connsiteY43" fmla="*/ 2682814 h 3295954"/>
              <a:gd name="connsiteX44" fmla="*/ 2883748 w 7435970"/>
              <a:gd name="connsiteY44" fmla="*/ 2686391 h 3295954"/>
              <a:gd name="connsiteX45" fmla="*/ 2876174 w 7435970"/>
              <a:gd name="connsiteY45" fmla="*/ 2722089 h 3295954"/>
              <a:gd name="connsiteX46" fmla="*/ 2969872 w 7435970"/>
              <a:gd name="connsiteY46" fmla="*/ 2760311 h 3295954"/>
              <a:gd name="connsiteX47" fmla="*/ 2973589 w 7435970"/>
              <a:gd name="connsiteY47" fmla="*/ 2820837 h 3295954"/>
              <a:gd name="connsiteX48" fmla="*/ 3247110 w 7435970"/>
              <a:gd name="connsiteY48" fmla="*/ 2812211 h 3295954"/>
              <a:gd name="connsiteX49" fmla="*/ 3249634 w 7435970"/>
              <a:gd name="connsiteY49" fmla="*/ 2854150 h 3295954"/>
              <a:gd name="connsiteX50" fmla="*/ 3415921 w 7435970"/>
              <a:gd name="connsiteY50" fmla="*/ 2852818 h 3295954"/>
              <a:gd name="connsiteX51" fmla="*/ 3430648 w 7435970"/>
              <a:gd name="connsiteY51" fmla="*/ 2907102 h 3295954"/>
              <a:gd name="connsiteX52" fmla="*/ 3631721 w 7435970"/>
              <a:gd name="connsiteY52" fmla="*/ 2889848 h 3295954"/>
              <a:gd name="connsiteX53" fmla="*/ 3640348 w 7435970"/>
              <a:gd name="connsiteY53" fmla="*/ 2932980 h 3295954"/>
              <a:gd name="connsiteX54" fmla="*/ 3795623 w 7435970"/>
              <a:gd name="connsiteY54" fmla="*/ 2941607 h 3295954"/>
              <a:gd name="connsiteX55" fmla="*/ 3804249 w 7435970"/>
              <a:gd name="connsiteY55" fmla="*/ 2984738 h 3295954"/>
              <a:gd name="connsiteX56" fmla="*/ 4485737 w 7435970"/>
              <a:gd name="connsiteY56" fmla="*/ 2984739 h 3295954"/>
              <a:gd name="connsiteX57" fmla="*/ 4477110 w 7435970"/>
              <a:gd name="connsiteY57" fmla="*/ 3036498 h 3295954"/>
              <a:gd name="connsiteX58" fmla="*/ 5011948 w 7435970"/>
              <a:gd name="connsiteY58" fmla="*/ 3053750 h 3295954"/>
              <a:gd name="connsiteX59" fmla="*/ 5003322 w 7435970"/>
              <a:gd name="connsiteY59" fmla="*/ 3131388 h 3295954"/>
              <a:gd name="connsiteX60" fmla="*/ 5158597 w 7435970"/>
              <a:gd name="connsiteY60" fmla="*/ 3114135 h 3295954"/>
              <a:gd name="connsiteX61" fmla="*/ 5175850 w 7435970"/>
              <a:gd name="connsiteY61" fmla="*/ 3183146 h 3295954"/>
              <a:gd name="connsiteX62" fmla="*/ 7280695 w 7435970"/>
              <a:gd name="connsiteY62" fmla="*/ 3183147 h 3295954"/>
              <a:gd name="connsiteX63" fmla="*/ 7306574 w 7435970"/>
              <a:gd name="connsiteY63" fmla="*/ 3295291 h 3295954"/>
              <a:gd name="connsiteX64" fmla="*/ 7435970 w 7435970"/>
              <a:gd name="connsiteY64" fmla="*/ 3295291 h 3295954"/>
              <a:gd name="connsiteX0" fmla="*/ 0 w 7435970"/>
              <a:gd name="connsiteY0" fmla="*/ 0 h 3295954"/>
              <a:gd name="connsiteX1" fmla="*/ 1323208 w 7435970"/>
              <a:gd name="connsiteY1" fmla="*/ 1795696 h 3295954"/>
              <a:gd name="connsiteX2" fmla="*/ 1393833 w 7435970"/>
              <a:gd name="connsiteY2" fmla="*/ 1795696 h 3295954"/>
              <a:gd name="connsiteX3" fmla="*/ 1401267 w 7435970"/>
              <a:gd name="connsiteY3" fmla="*/ 1832867 h 3295954"/>
              <a:gd name="connsiteX4" fmla="*/ 1535081 w 7435970"/>
              <a:gd name="connsiteY4" fmla="*/ 1832867 h 3295954"/>
              <a:gd name="connsiteX5" fmla="*/ 1538797 w 7435970"/>
              <a:gd name="connsiteY5" fmla="*/ 1866321 h 3295954"/>
              <a:gd name="connsiteX6" fmla="*/ 1590837 w 7435970"/>
              <a:gd name="connsiteY6" fmla="*/ 1866321 h 3295954"/>
              <a:gd name="connsiteX7" fmla="*/ 1590837 w 7435970"/>
              <a:gd name="connsiteY7" fmla="*/ 1903492 h 3295954"/>
              <a:gd name="connsiteX8" fmla="*/ 1635443 w 7435970"/>
              <a:gd name="connsiteY8" fmla="*/ 1907208 h 3295954"/>
              <a:gd name="connsiteX9" fmla="*/ 1631725 w 7435970"/>
              <a:gd name="connsiteY9" fmla="*/ 1944379 h 3295954"/>
              <a:gd name="connsiteX10" fmla="*/ 1683764 w 7435970"/>
              <a:gd name="connsiteY10" fmla="*/ 1940662 h 3295954"/>
              <a:gd name="connsiteX11" fmla="*/ 1683764 w 7435970"/>
              <a:gd name="connsiteY11" fmla="*/ 1977833 h 3295954"/>
              <a:gd name="connsiteX12" fmla="*/ 1787842 w 7435970"/>
              <a:gd name="connsiteY12" fmla="*/ 1981550 h 3295954"/>
              <a:gd name="connsiteX13" fmla="*/ 1780407 w 7435970"/>
              <a:gd name="connsiteY13" fmla="*/ 2007569 h 3295954"/>
              <a:gd name="connsiteX14" fmla="*/ 1839881 w 7435970"/>
              <a:gd name="connsiteY14" fmla="*/ 2007569 h 3295954"/>
              <a:gd name="connsiteX15" fmla="*/ 1843598 w 7435970"/>
              <a:gd name="connsiteY15" fmla="*/ 2055892 h 3295954"/>
              <a:gd name="connsiteX16" fmla="*/ 1958828 w 7435970"/>
              <a:gd name="connsiteY16" fmla="*/ 2052174 h 3295954"/>
              <a:gd name="connsiteX17" fmla="*/ 1958828 w 7435970"/>
              <a:gd name="connsiteY17" fmla="*/ 2078194 h 3295954"/>
              <a:gd name="connsiteX18" fmla="*/ 1984847 w 7435970"/>
              <a:gd name="connsiteY18" fmla="*/ 2085628 h 3295954"/>
              <a:gd name="connsiteX19" fmla="*/ 1981129 w 7435970"/>
              <a:gd name="connsiteY19" fmla="*/ 2137667 h 3295954"/>
              <a:gd name="connsiteX20" fmla="*/ 2029453 w 7435970"/>
              <a:gd name="connsiteY20" fmla="*/ 2137668 h 3295954"/>
              <a:gd name="connsiteX21" fmla="*/ 2025735 w 7435970"/>
              <a:gd name="connsiteY21" fmla="*/ 2163686 h 3295954"/>
              <a:gd name="connsiteX22" fmla="*/ 2144681 w 7435970"/>
              <a:gd name="connsiteY22" fmla="*/ 2159969 h 3295954"/>
              <a:gd name="connsiteX23" fmla="*/ 2148398 w 7435970"/>
              <a:gd name="connsiteY23" fmla="*/ 2185989 h 3295954"/>
              <a:gd name="connsiteX24" fmla="*/ 2226457 w 7435970"/>
              <a:gd name="connsiteY24" fmla="*/ 2197140 h 3295954"/>
              <a:gd name="connsiteX25" fmla="*/ 2230174 w 7435970"/>
              <a:gd name="connsiteY25" fmla="*/ 2245463 h 3295954"/>
              <a:gd name="connsiteX26" fmla="*/ 2256194 w 7435970"/>
              <a:gd name="connsiteY26" fmla="*/ 2245462 h 3295954"/>
              <a:gd name="connsiteX27" fmla="*/ 2256194 w 7435970"/>
              <a:gd name="connsiteY27" fmla="*/ 2312369 h 3295954"/>
              <a:gd name="connsiteX28" fmla="*/ 2297082 w 7435970"/>
              <a:gd name="connsiteY28" fmla="*/ 2327237 h 3295954"/>
              <a:gd name="connsiteX29" fmla="*/ 2289647 w 7435970"/>
              <a:gd name="connsiteY29" fmla="*/ 2394145 h 3295954"/>
              <a:gd name="connsiteX30" fmla="*/ 2479218 w 7435970"/>
              <a:gd name="connsiteY30" fmla="*/ 2405296 h 3295954"/>
              <a:gd name="connsiteX31" fmla="*/ 2479218 w 7435970"/>
              <a:gd name="connsiteY31" fmla="*/ 2442467 h 3295954"/>
              <a:gd name="connsiteX32" fmla="*/ 2516389 w 7435970"/>
              <a:gd name="connsiteY32" fmla="*/ 2442467 h 3295954"/>
              <a:gd name="connsiteX33" fmla="*/ 2512672 w 7435970"/>
              <a:gd name="connsiteY33" fmla="*/ 2475921 h 3295954"/>
              <a:gd name="connsiteX34" fmla="*/ 2542408 w 7435970"/>
              <a:gd name="connsiteY34" fmla="*/ 2487072 h 3295954"/>
              <a:gd name="connsiteX35" fmla="*/ 2534974 w 7435970"/>
              <a:gd name="connsiteY35" fmla="*/ 2516808 h 3295954"/>
              <a:gd name="connsiteX36" fmla="*/ 2598165 w 7435970"/>
              <a:gd name="connsiteY36" fmla="*/ 2520525 h 3295954"/>
              <a:gd name="connsiteX37" fmla="*/ 2594448 w 7435970"/>
              <a:gd name="connsiteY37" fmla="*/ 2557696 h 3295954"/>
              <a:gd name="connsiteX38" fmla="*/ 2642769 w 7435970"/>
              <a:gd name="connsiteY38" fmla="*/ 2557696 h 3295954"/>
              <a:gd name="connsiteX39" fmla="*/ 2642769 w 7435970"/>
              <a:gd name="connsiteY39" fmla="*/ 2606018 h 3295954"/>
              <a:gd name="connsiteX40" fmla="*/ 2720828 w 7435970"/>
              <a:gd name="connsiteY40" fmla="*/ 2602301 h 3295954"/>
              <a:gd name="connsiteX41" fmla="*/ 2709887 w 7435970"/>
              <a:gd name="connsiteY41" fmla="*/ 2645924 h 3295954"/>
              <a:gd name="connsiteX42" fmla="*/ 2820839 w 7435970"/>
              <a:gd name="connsiteY42" fmla="*/ 2648309 h 3295954"/>
              <a:gd name="connsiteX43" fmla="*/ 2803586 w 7435970"/>
              <a:gd name="connsiteY43" fmla="*/ 2682814 h 3295954"/>
              <a:gd name="connsiteX44" fmla="*/ 2883748 w 7435970"/>
              <a:gd name="connsiteY44" fmla="*/ 2686391 h 3295954"/>
              <a:gd name="connsiteX45" fmla="*/ 2876174 w 7435970"/>
              <a:gd name="connsiteY45" fmla="*/ 2722089 h 3295954"/>
              <a:gd name="connsiteX46" fmla="*/ 2969872 w 7435970"/>
              <a:gd name="connsiteY46" fmla="*/ 2760311 h 3295954"/>
              <a:gd name="connsiteX47" fmla="*/ 2973589 w 7435970"/>
              <a:gd name="connsiteY47" fmla="*/ 2820837 h 3295954"/>
              <a:gd name="connsiteX48" fmla="*/ 3247110 w 7435970"/>
              <a:gd name="connsiteY48" fmla="*/ 2812211 h 3295954"/>
              <a:gd name="connsiteX49" fmla="*/ 3249634 w 7435970"/>
              <a:gd name="connsiteY49" fmla="*/ 2854150 h 3295954"/>
              <a:gd name="connsiteX50" fmla="*/ 3415921 w 7435970"/>
              <a:gd name="connsiteY50" fmla="*/ 2852818 h 3295954"/>
              <a:gd name="connsiteX51" fmla="*/ 3430648 w 7435970"/>
              <a:gd name="connsiteY51" fmla="*/ 2907102 h 3295954"/>
              <a:gd name="connsiteX52" fmla="*/ 3631721 w 7435970"/>
              <a:gd name="connsiteY52" fmla="*/ 2889848 h 3295954"/>
              <a:gd name="connsiteX53" fmla="*/ 3640348 w 7435970"/>
              <a:gd name="connsiteY53" fmla="*/ 2932980 h 3295954"/>
              <a:gd name="connsiteX54" fmla="*/ 3795623 w 7435970"/>
              <a:gd name="connsiteY54" fmla="*/ 2941607 h 3295954"/>
              <a:gd name="connsiteX55" fmla="*/ 3804249 w 7435970"/>
              <a:gd name="connsiteY55" fmla="*/ 2984738 h 3295954"/>
              <a:gd name="connsiteX56" fmla="*/ 4485737 w 7435970"/>
              <a:gd name="connsiteY56" fmla="*/ 2984739 h 3295954"/>
              <a:gd name="connsiteX57" fmla="*/ 4477110 w 7435970"/>
              <a:gd name="connsiteY57" fmla="*/ 3036498 h 3295954"/>
              <a:gd name="connsiteX58" fmla="*/ 5011948 w 7435970"/>
              <a:gd name="connsiteY58" fmla="*/ 3053750 h 3295954"/>
              <a:gd name="connsiteX59" fmla="*/ 5003322 w 7435970"/>
              <a:gd name="connsiteY59" fmla="*/ 3131388 h 3295954"/>
              <a:gd name="connsiteX60" fmla="*/ 5158597 w 7435970"/>
              <a:gd name="connsiteY60" fmla="*/ 3114135 h 3295954"/>
              <a:gd name="connsiteX61" fmla="*/ 5175850 w 7435970"/>
              <a:gd name="connsiteY61" fmla="*/ 3183146 h 3295954"/>
              <a:gd name="connsiteX62" fmla="*/ 7280695 w 7435970"/>
              <a:gd name="connsiteY62" fmla="*/ 3183147 h 3295954"/>
              <a:gd name="connsiteX63" fmla="*/ 7306574 w 7435970"/>
              <a:gd name="connsiteY63" fmla="*/ 3295291 h 3295954"/>
              <a:gd name="connsiteX64" fmla="*/ 7435970 w 7435970"/>
              <a:gd name="connsiteY64" fmla="*/ 3295291 h 3295954"/>
              <a:gd name="connsiteX0" fmla="*/ 0 w 7435970"/>
              <a:gd name="connsiteY0" fmla="*/ 0 h 3295954"/>
              <a:gd name="connsiteX1" fmla="*/ 1293472 w 7435970"/>
              <a:gd name="connsiteY1" fmla="*/ 1758525 h 3295954"/>
              <a:gd name="connsiteX2" fmla="*/ 1323208 w 7435970"/>
              <a:gd name="connsiteY2" fmla="*/ 1795696 h 3295954"/>
              <a:gd name="connsiteX3" fmla="*/ 1393833 w 7435970"/>
              <a:gd name="connsiteY3" fmla="*/ 1795696 h 3295954"/>
              <a:gd name="connsiteX4" fmla="*/ 1401267 w 7435970"/>
              <a:gd name="connsiteY4" fmla="*/ 1832867 h 3295954"/>
              <a:gd name="connsiteX5" fmla="*/ 1535081 w 7435970"/>
              <a:gd name="connsiteY5" fmla="*/ 1832867 h 3295954"/>
              <a:gd name="connsiteX6" fmla="*/ 1538797 w 7435970"/>
              <a:gd name="connsiteY6" fmla="*/ 1866321 h 3295954"/>
              <a:gd name="connsiteX7" fmla="*/ 1590837 w 7435970"/>
              <a:gd name="connsiteY7" fmla="*/ 1866321 h 3295954"/>
              <a:gd name="connsiteX8" fmla="*/ 1590837 w 7435970"/>
              <a:gd name="connsiteY8" fmla="*/ 1903492 h 3295954"/>
              <a:gd name="connsiteX9" fmla="*/ 1635443 w 7435970"/>
              <a:gd name="connsiteY9" fmla="*/ 1907208 h 3295954"/>
              <a:gd name="connsiteX10" fmla="*/ 1631725 w 7435970"/>
              <a:gd name="connsiteY10" fmla="*/ 1944379 h 3295954"/>
              <a:gd name="connsiteX11" fmla="*/ 1683764 w 7435970"/>
              <a:gd name="connsiteY11" fmla="*/ 1940662 h 3295954"/>
              <a:gd name="connsiteX12" fmla="*/ 1683764 w 7435970"/>
              <a:gd name="connsiteY12" fmla="*/ 1977833 h 3295954"/>
              <a:gd name="connsiteX13" fmla="*/ 1787842 w 7435970"/>
              <a:gd name="connsiteY13" fmla="*/ 1981550 h 3295954"/>
              <a:gd name="connsiteX14" fmla="*/ 1780407 w 7435970"/>
              <a:gd name="connsiteY14" fmla="*/ 2007569 h 3295954"/>
              <a:gd name="connsiteX15" fmla="*/ 1839881 w 7435970"/>
              <a:gd name="connsiteY15" fmla="*/ 2007569 h 3295954"/>
              <a:gd name="connsiteX16" fmla="*/ 1843598 w 7435970"/>
              <a:gd name="connsiteY16" fmla="*/ 2055892 h 3295954"/>
              <a:gd name="connsiteX17" fmla="*/ 1958828 w 7435970"/>
              <a:gd name="connsiteY17" fmla="*/ 2052174 h 3295954"/>
              <a:gd name="connsiteX18" fmla="*/ 1958828 w 7435970"/>
              <a:gd name="connsiteY18" fmla="*/ 2078194 h 3295954"/>
              <a:gd name="connsiteX19" fmla="*/ 1984847 w 7435970"/>
              <a:gd name="connsiteY19" fmla="*/ 2085628 h 3295954"/>
              <a:gd name="connsiteX20" fmla="*/ 1981129 w 7435970"/>
              <a:gd name="connsiteY20" fmla="*/ 2137667 h 3295954"/>
              <a:gd name="connsiteX21" fmla="*/ 2029453 w 7435970"/>
              <a:gd name="connsiteY21" fmla="*/ 2137668 h 3295954"/>
              <a:gd name="connsiteX22" fmla="*/ 2025735 w 7435970"/>
              <a:gd name="connsiteY22" fmla="*/ 2163686 h 3295954"/>
              <a:gd name="connsiteX23" fmla="*/ 2144681 w 7435970"/>
              <a:gd name="connsiteY23" fmla="*/ 2159969 h 3295954"/>
              <a:gd name="connsiteX24" fmla="*/ 2148398 w 7435970"/>
              <a:gd name="connsiteY24" fmla="*/ 2185989 h 3295954"/>
              <a:gd name="connsiteX25" fmla="*/ 2226457 w 7435970"/>
              <a:gd name="connsiteY25" fmla="*/ 2197140 h 3295954"/>
              <a:gd name="connsiteX26" fmla="*/ 2230174 w 7435970"/>
              <a:gd name="connsiteY26" fmla="*/ 2245463 h 3295954"/>
              <a:gd name="connsiteX27" fmla="*/ 2256194 w 7435970"/>
              <a:gd name="connsiteY27" fmla="*/ 2245462 h 3295954"/>
              <a:gd name="connsiteX28" fmla="*/ 2256194 w 7435970"/>
              <a:gd name="connsiteY28" fmla="*/ 2312369 h 3295954"/>
              <a:gd name="connsiteX29" fmla="*/ 2297082 w 7435970"/>
              <a:gd name="connsiteY29" fmla="*/ 2327237 h 3295954"/>
              <a:gd name="connsiteX30" fmla="*/ 2289647 w 7435970"/>
              <a:gd name="connsiteY30" fmla="*/ 2394145 h 3295954"/>
              <a:gd name="connsiteX31" fmla="*/ 2479218 w 7435970"/>
              <a:gd name="connsiteY31" fmla="*/ 2405296 h 3295954"/>
              <a:gd name="connsiteX32" fmla="*/ 2479218 w 7435970"/>
              <a:gd name="connsiteY32" fmla="*/ 2442467 h 3295954"/>
              <a:gd name="connsiteX33" fmla="*/ 2516389 w 7435970"/>
              <a:gd name="connsiteY33" fmla="*/ 2442467 h 3295954"/>
              <a:gd name="connsiteX34" fmla="*/ 2512672 w 7435970"/>
              <a:gd name="connsiteY34" fmla="*/ 2475921 h 3295954"/>
              <a:gd name="connsiteX35" fmla="*/ 2542408 w 7435970"/>
              <a:gd name="connsiteY35" fmla="*/ 2487072 h 3295954"/>
              <a:gd name="connsiteX36" fmla="*/ 2534974 w 7435970"/>
              <a:gd name="connsiteY36" fmla="*/ 2516808 h 3295954"/>
              <a:gd name="connsiteX37" fmla="*/ 2598165 w 7435970"/>
              <a:gd name="connsiteY37" fmla="*/ 2520525 h 3295954"/>
              <a:gd name="connsiteX38" fmla="*/ 2594448 w 7435970"/>
              <a:gd name="connsiteY38" fmla="*/ 2557696 h 3295954"/>
              <a:gd name="connsiteX39" fmla="*/ 2642769 w 7435970"/>
              <a:gd name="connsiteY39" fmla="*/ 2557696 h 3295954"/>
              <a:gd name="connsiteX40" fmla="*/ 2642769 w 7435970"/>
              <a:gd name="connsiteY40" fmla="*/ 2606018 h 3295954"/>
              <a:gd name="connsiteX41" fmla="*/ 2720828 w 7435970"/>
              <a:gd name="connsiteY41" fmla="*/ 2602301 h 3295954"/>
              <a:gd name="connsiteX42" fmla="*/ 2709887 w 7435970"/>
              <a:gd name="connsiteY42" fmla="*/ 2645924 h 3295954"/>
              <a:gd name="connsiteX43" fmla="*/ 2820839 w 7435970"/>
              <a:gd name="connsiteY43" fmla="*/ 2648309 h 3295954"/>
              <a:gd name="connsiteX44" fmla="*/ 2803586 w 7435970"/>
              <a:gd name="connsiteY44" fmla="*/ 2682814 h 3295954"/>
              <a:gd name="connsiteX45" fmla="*/ 2883748 w 7435970"/>
              <a:gd name="connsiteY45" fmla="*/ 2686391 h 3295954"/>
              <a:gd name="connsiteX46" fmla="*/ 2876174 w 7435970"/>
              <a:gd name="connsiteY46" fmla="*/ 2722089 h 3295954"/>
              <a:gd name="connsiteX47" fmla="*/ 2969872 w 7435970"/>
              <a:gd name="connsiteY47" fmla="*/ 2760311 h 3295954"/>
              <a:gd name="connsiteX48" fmla="*/ 2973589 w 7435970"/>
              <a:gd name="connsiteY48" fmla="*/ 2820837 h 3295954"/>
              <a:gd name="connsiteX49" fmla="*/ 3247110 w 7435970"/>
              <a:gd name="connsiteY49" fmla="*/ 2812211 h 3295954"/>
              <a:gd name="connsiteX50" fmla="*/ 3249634 w 7435970"/>
              <a:gd name="connsiteY50" fmla="*/ 2854150 h 3295954"/>
              <a:gd name="connsiteX51" fmla="*/ 3415921 w 7435970"/>
              <a:gd name="connsiteY51" fmla="*/ 2852818 h 3295954"/>
              <a:gd name="connsiteX52" fmla="*/ 3430648 w 7435970"/>
              <a:gd name="connsiteY52" fmla="*/ 2907102 h 3295954"/>
              <a:gd name="connsiteX53" fmla="*/ 3631721 w 7435970"/>
              <a:gd name="connsiteY53" fmla="*/ 2889848 h 3295954"/>
              <a:gd name="connsiteX54" fmla="*/ 3640348 w 7435970"/>
              <a:gd name="connsiteY54" fmla="*/ 2932980 h 3295954"/>
              <a:gd name="connsiteX55" fmla="*/ 3795623 w 7435970"/>
              <a:gd name="connsiteY55" fmla="*/ 2941607 h 3295954"/>
              <a:gd name="connsiteX56" fmla="*/ 3804249 w 7435970"/>
              <a:gd name="connsiteY56" fmla="*/ 2984738 h 3295954"/>
              <a:gd name="connsiteX57" fmla="*/ 4485737 w 7435970"/>
              <a:gd name="connsiteY57" fmla="*/ 2984739 h 3295954"/>
              <a:gd name="connsiteX58" fmla="*/ 4477110 w 7435970"/>
              <a:gd name="connsiteY58" fmla="*/ 3036498 h 3295954"/>
              <a:gd name="connsiteX59" fmla="*/ 5011948 w 7435970"/>
              <a:gd name="connsiteY59" fmla="*/ 3053750 h 3295954"/>
              <a:gd name="connsiteX60" fmla="*/ 5003322 w 7435970"/>
              <a:gd name="connsiteY60" fmla="*/ 3131388 h 3295954"/>
              <a:gd name="connsiteX61" fmla="*/ 5158597 w 7435970"/>
              <a:gd name="connsiteY61" fmla="*/ 3114135 h 3295954"/>
              <a:gd name="connsiteX62" fmla="*/ 5175850 w 7435970"/>
              <a:gd name="connsiteY62" fmla="*/ 3183146 h 3295954"/>
              <a:gd name="connsiteX63" fmla="*/ 7280695 w 7435970"/>
              <a:gd name="connsiteY63" fmla="*/ 3183147 h 3295954"/>
              <a:gd name="connsiteX64" fmla="*/ 7306574 w 7435970"/>
              <a:gd name="connsiteY64" fmla="*/ 3295291 h 3295954"/>
              <a:gd name="connsiteX65" fmla="*/ 7435970 w 7435970"/>
              <a:gd name="connsiteY65" fmla="*/ 3295291 h 3295954"/>
              <a:gd name="connsiteX0" fmla="*/ 0 w 7435970"/>
              <a:gd name="connsiteY0" fmla="*/ 0 h 3295954"/>
              <a:gd name="connsiteX1" fmla="*/ 1319491 w 7435970"/>
              <a:gd name="connsiteY1" fmla="*/ 1762242 h 3295954"/>
              <a:gd name="connsiteX2" fmla="*/ 1323208 w 7435970"/>
              <a:gd name="connsiteY2" fmla="*/ 1795696 h 3295954"/>
              <a:gd name="connsiteX3" fmla="*/ 1393833 w 7435970"/>
              <a:gd name="connsiteY3" fmla="*/ 1795696 h 3295954"/>
              <a:gd name="connsiteX4" fmla="*/ 1401267 w 7435970"/>
              <a:gd name="connsiteY4" fmla="*/ 1832867 h 3295954"/>
              <a:gd name="connsiteX5" fmla="*/ 1535081 w 7435970"/>
              <a:gd name="connsiteY5" fmla="*/ 1832867 h 3295954"/>
              <a:gd name="connsiteX6" fmla="*/ 1538797 w 7435970"/>
              <a:gd name="connsiteY6" fmla="*/ 1866321 h 3295954"/>
              <a:gd name="connsiteX7" fmla="*/ 1590837 w 7435970"/>
              <a:gd name="connsiteY7" fmla="*/ 1866321 h 3295954"/>
              <a:gd name="connsiteX8" fmla="*/ 1590837 w 7435970"/>
              <a:gd name="connsiteY8" fmla="*/ 1903492 h 3295954"/>
              <a:gd name="connsiteX9" fmla="*/ 1635443 w 7435970"/>
              <a:gd name="connsiteY9" fmla="*/ 1907208 h 3295954"/>
              <a:gd name="connsiteX10" fmla="*/ 1631725 w 7435970"/>
              <a:gd name="connsiteY10" fmla="*/ 1944379 h 3295954"/>
              <a:gd name="connsiteX11" fmla="*/ 1683764 w 7435970"/>
              <a:gd name="connsiteY11" fmla="*/ 1940662 h 3295954"/>
              <a:gd name="connsiteX12" fmla="*/ 1683764 w 7435970"/>
              <a:gd name="connsiteY12" fmla="*/ 1977833 h 3295954"/>
              <a:gd name="connsiteX13" fmla="*/ 1787842 w 7435970"/>
              <a:gd name="connsiteY13" fmla="*/ 1981550 h 3295954"/>
              <a:gd name="connsiteX14" fmla="*/ 1780407 w 7435970"/>
              <a:gd name="connsiteY14" fmla="*/ 2007569 h 3295954"/>
              <a:gd name="connsiteX15" fmla="*/ 1839881 w 7435970"/>
              <a:gd name="connsiteY15" fmla="*/ 2007569 h 3295954"/>
              <a:gd name="connsiteX16" fmla="*/ 1843598 w 7435970"/>
              <a:gd name="connsiteY16" fmla="*/ 2055892 h 3295954"/>
              <a:gd name="connsiteX17" fmla="*/ 1958828 w 7435970"/>
              <a:gd name="connsiteY17" fmla="*/ 2052174 h 3295954"/>
              <a:gd name="connsiteX18" fmla="*/ 1958828 w 7435970"/>
              <a:gd name="connsiteY18" fmla="*/ 2078194 h 3295954"/>
              <a:gd name="connsiteX19" fmla="*/ 1984847 w 7435970"/>
              <a:gd name="connsiteY19" fmla="*/ 2085628 h 3295954"/>
              <a:gd name="connsiteX20" fmla="*/ 1981129 w 7435970"/>
              <a:gd name="connsiteY20" fmla="*/ 2137667 h 3295954"/>
              <a:gd name="connsiteX21" fmla="*/ 2029453 w 7435970"/>
              <a:gd name="connsiteY21" fmla="*/ 2137668 h 3295954"/>
              <a:gd name="connsiteX22" fmla="*/ 2025735 w 7435970"/>
              <a:gd name="connsiteY22" fmla="*/ 2163686 h 3295954"/>
              <a:gd name="connsiteX23" fmla="*/ 2144681 w 7435970"/>
              <a:gd name="connsiteY23" fmla="*/ 2159969 h 3295954"/>
              <a:gd name="connsiteX24" fmla="*/ 2148398 w 7435970"/>
              <a:gd name="connsiteY24" fmla="*/ 2185989 h 3295954"/>
              <a:gd name="connsiteX25" fmla="*/ 2226457 w 7435970"/>
              <a:gd name="connsiteY25" fmla="*/ 2197140 h 3295954"/>
              <a:gd name="connsiteX26" fmla="*/ 2230174 w 7435970"/>
              <a:gd name="connsiteY26" fmla="*/ 2245463 h 3295954"/>
              <a:gd name="connsiteX27" fmla="*/ 2256194 w 7435970"/>
              <a:gd name="connsiteY27" fmla="*/ 2245462 h 3295954"/>
              <a:gd name="connsiteX28" fmla="*/ 2256194 w 7435970"/>
              <a:gd name="connsiteY28" fmla="*/ 2312369 h 3295954"/>
              <a:gd name="connsiteX29" fmla="*/ 2297082 w 7435970"/>
              <a:gd name="connsiteY29" fmla="*/ 2327237 h 3295954"/>
              <a:gd name="connsiteX30" fmla="*/ 2289647 w 7435970"/>
              <a:gd name="connsiteY30" fmla="*/ 2394145 h 3295954"/>
              <a:gd name="connsiteX31" fmla="*/ 2479218 w 7435970"/>
              <a:gd name="connsiteY31" fmla="*/ 2405296 h 3295954"/>
              <a:gd name="connsiteX32" fmla="*/ 2479218 w 7435970"/>
              <a:gd name="connsiteY32" fmla="*/ 2442467 h 3295954"/>
              <a:gd name="connsiteX33" fmla="*/ 2516389 w 7435970"/>
              <a:gd name="connsiteY33" fmla="*/ 2442467 h 3295954"/>
              <a:gd name="connsiteX34" fmla="*/ 2512672 w 7435970"/>
              <a:gd name="connsiteY34" fmla="*/ 2475921 h 3295954"/>
              <a:gd name="connsiteX35" fmla="*/ 2542408 w 7435970"/>
              <a:gd name="connsiteY35" fmla="*/ 2487072 h 3295954"/>
              <a:gd name="connsiteX36" fmla="*/ 2534974 w 7435970"/>
              <a:gd name="connsiteY36" fmla="*/ 2516808 h 3295954"/>
              <a:gd name="connsiteX37" fmla="*/ 2598165 w 7435970"/>
              <a:gd name="connsiteY37" fmla="*/ 2520525 h 3295954"/>
              <a:gd name="connsiteX38" fmla="*/ 2594448 w 7435970"/>
              <a:gd name="connsiteY38" fmla="*/ 2557696 h 3295954"/>
              <a:gd name="connsiteX39" fmla="*/ 2642769 w 7435970"/>
              <a:gd name="connsiteY39" fmla="*/ 2557696 h 3295954"/>
              <a:gd name="connsiteX40" fmla="*/ 2642769 w 7435970"/>
              <a:gd name="connsiteY40" fmla="*/ 2606018 h 3295954"/>
              <a:gd name="connsiteX41" fmla="*/ 2720828 w 7435970"/>
              <a:gd name="connsiteY41" fmla="*/ 2602301 h 3295954"/>
              <a:gd name="connsiteX42" fmla="*/ 2709887 w 7435970"/>
              <a:gd name="connsiteY42" fmla="*/ 2645924 h 3295954"/>
              <a:gd name="connsiteX43" fmla="*/ 2820839 w 7435970"/>
              <a:gd name="connsiteY43" fmla="*/ 2648309 h 3295954"/>
              <a:gd name="connsiteX44" fmla="*/ 2803586 w 7435970"/>
              <a:gd name="connsiteY44" fmla="*/ 2682814 h 3295954"/>
              <a:gd name="connsiteX45" fmla="*/ 2883748 w 7435970"/>
              <a:gd name="connsiteY45" fmla="*/ 2686391 h 3295954"/>
              <a:gd name="connsiteX46" fmla="*/ 2876174 w 7435970"/>
              <a:gd name="connsiteY46" fmla="*/ 2722089 h 3295954"/>
              <a:gd name="connsiteX47" fmla="*/ 2969872 w 7435970"/>
              <a:gd name="connsiteY47" fmla="*/ 2760311 h 3295954"/>
              <a:gd name="connsiteX48" fmla="*/ 2973589 w 7435970"/>
              <a:gd name="connsiteY48" fmla="*/ 2820837 h 3295954"/>
              <a:gd name="connsiteX49" fmla="*/ 3247110 w 7435970"/>
              <a:gd name="connsiteY49" fmla="*/ 2812211 h 3295954"/>
              <a:gd name="connsiteX50" fmla="*/ 3249634 w 7435970"/>
              <a:gd name="connsiteY50" fmla="*/ 2854150 h 3295954"/>
              <a:gd name="connsiteX51" fmla="*/ 3415921 w 7435970"/>
              <a:gd name="connsiteY51" fmla="*/ 2852818 h 3295954"/>
              <a:gd name="connsiteX52" fmla="*/ 3430648 w 7435970"/>
              <a:gd name="connsiteY52" fmla="*/ 2907102 h 3295954"/>
              <a:gd name="connsiteX53" fmla="*/ 3631721 w 7435970"/>
              <a:gd name="connsiteY53" fmla="*/ 2889848 h 3295954"/>
              <a:gd name="connsiteX54" fmla="*/ 3640348 w 7435970"/>
              <a:gd name="connsiteY54" fmla="*/ 2932980 h 3295954"/>
              <a:gd name="connsiteX55" fmla="*/ 3795623 w 7435970"/>
              <a:gd name="connsiteY55" fmla="*/ 2941607 h 3295954"/>
              <a:gd name="connsiteX56" fmla="*/ 3804249 w 7435970"/>
              <a:gd name="connsiteY56" fmla="*/ 2984738 h 3295954"/>
              <a:gd name="connsiteX57" fmla="*/ 4485737 w 7435970"/>
              <a:gd name="connsiteY57" fmla="*/ 2984739 h 3295954"/>
              <a:gd name="connsiteX58" fmla="*/ 4477110 w 7435970"/>
              <a:gd name="connsiteY58" fmla="*/ 3036498 h 3295954"/>
              <a:gd name="connsiteX59" fmla="*/ 5011948 w 7435970"/>
              <a:gd name="connsiteY59" fmla="*/ 3053750 h 3295954"/>
              <a:gd name="connsiteX60" fmla="*/ 5003322 w 7435970"/>
              <a:gd name="connsiteY60" fmla="*/ 3131388 h 3295954"/>
              <a:gd name="connsiteX61" fmla="*/ 5158597 w 7435970"/>
              <a:gd name="connsiteY61" fmla="*/ 3114135 h 3295954"/>
              <a:gd name="connsiteX62" fmla="*/ 5175850 w 7435970"/>
              <a:gd name="connsiteY62" fmla="*/ 3183146 h 3295954"/>
              <a:gd name="connsiteX63" fmla="*/ 7280695 w 7435970"/>
              <a:gd name="connsiteY63" fmla="*/ 3183147 h 3295954"/>
              <a:gd name="connsiteX64" fmla="*/ 7306574 w 7435970"/>
              <a:gd name="connsiteY64" fmla="*/ 3295291 h 3295954"/>
              <a:gd name="connsiteX65" fmla="*/ 7435970 w 7435970"/>
              <a:gd name="connsiteY65" fmla="*/ 3295291 h 3295954"/>
              <a:gd name="connsiteX0" fmla="*/ 0 w 7435970"/>
              <a:gd name="connsiteY0" fmla="*/ 0 h 3295954"/>
              <a:gd name="connsiteX1" fmla="*/ 1319491 w 7435970"/>
              <a:gd name="connsiteY1" fmla="*/ 1762242 h 3295954"/>
              <a:gd name="connsiteX2" fmla="*/ 1315774 w 7435970"/>
              <a:gd name="connsiteY2" fmla="*/ 1799413 h 3295954"/>
              <a:gd name="connsiteX3" fmla="*/ 1393833 w 7435970"/>
              <a:gd name="connsiteY3" fmla="*/ 1795696 h 3295954"/>
              <a:gd name="connsiteX4" fmla="*/ 1401267 w 7435970"/>
              <a:gd name="connsiteY4" fmla="*/ 1832867 h 3295954"/>
              <a:gd name="connsiteX5" fmla="*/ 1535081 w 7435970"/>
              <a:gd name="connsiteY5" fmla="*/ 1832867 h 3295954"/>
              <a:gd name="connsiteX6" fmla="*/ 1538797 w 7435970"/>
              <a:gd name="connsiteY6" fmla="*/ 1866321 h 3295954"/>
              <a:gd name="connsiteX7" fmla="*/ 1590837 w 7435970"/>
              <a:gd name="connsiteY7" fmla="*/ 1866321 h 3295954"/>
              <a:gd name="connsiteX8" fmla="*/ 1590837 w 7435970"/>
              <a:gd name="connsiteY8" fmla="*/ 1903492 h 3295954"/>
              <a:gd name="connsiteX9" fmla="*/ 1635443 w 7435970"/>
              <a:gd name="connsiteY9" fmla="*/ 1907208 h 3295954"/>
              <a:gd name="connsiteX10" fmla="*/ 1631725 w 7435970"/>
              <a:gd name="connsiteY10" fmla="*/ 1944379 h 3295954"/>
              <a:gd name="connsiteX11" fmla="*/ 1683764 w 7435970"/>
              <a:gd name="connsiteY11" fmla="*/ 1940662 h 3295954"/>
              <a:gd name="connsiteX12" fmla="*/ 1683764 w 7435970"/>
              <a:gd name="connsiteY12" fmla="*/ 1977833 h 3295954"/>
              <a:gd name="connsiteX13" fmla="*/ 1787842 w 7435970"/>
              <a:gd name="connsiteY13" fmla="*/ 1981550 h 3295954"/>
              <a:gd name="connsiteX14" fmla="*/ 1780407 w 7435970"/>
              <a:gd name="connsiteY14" fmla="*/ 2007569 h 3295954"/>
              <a:gd name="connsiteX15" fmla="*/ 1839881 w 7435970"/>
              <a:gd name="connsiteY15" fmla="*/ 2007569 h 3295954"/>
              <a:gd name="connsiteX16" fmla="*/ 1843598 w 7435970"/>
              <a:gd name="connsiteY16" fmla="*/ 2055892 h 3295954"/>
              <a:gd name="connsiteX17" fmla="*/ 1958828 w 7435970"/>
              <a:gd name="connsiteY17" fmla="*/ 2052174 h 3295954"/>
              <a:gd name="connsiteX18" fmla="*/ 1958828 w 7435970"/>
              <a:gd name="connsiteY18" fmla="*/ 2078194 h 3295954"/>
              <a:gd name="connsiteX19" fmla="*/ 1984847 w 7435970"/>
              <a:gd name="connsiteY19" fmla="*/ 2085628 h 3295954"/>
              <a:gd name="connsiteX20" fmla="*/ 1981129 w 7435970"/>
              <a:gd name="connsiteY20" fmla="*/ 2137667 h 3295954"/>
              <a:gd name="connsiteX21" fmla="*/ 2029453 w 7435970"/>
              <a:gd name="connsiteY21" fmla="*/ 2137668 h 3295954"/>
              <a:gd name="connsiteX22" fmla="*/ 2025735 w 7435970"/>
              <a:gd name="connsiteY22" fmla="*/ 2163686 h 3295954"/>
              <a:gd name="connsiteX23" fmla="*/ 2144681 w 7435970"/>
              <a:gd name="connsiteY23" fmla="*/ 2159969 h 3295954"/>
              <a:gd name="connsiteX24" fmla="*/ 2148398 w 7435970"/>
              <a:gd name="connsiteY24" fmla="*/ 2185989 h 3295954"/>
              <a:gd name="connsiteX25" fmla="*/ 2226457 w 7435970"/>
              <a:gd name="connsiteY25" fmla="*/ 2197140 h 3295954"/>
              <a:gd name="connsiteX26" fmla="*/ 2230174 w 7435970"/>
              <a:gd name="connsiteY26" fmla="*/ 2245463 h 3295954"/>
              <a:gd name="connsiteX27" fmla="*/ 2256194 w 7435970"/>
              <a:gd name="connsiteY27" fmla="*/ 2245462 h 3295954"/>
              <a:gd name="connsiteX28" fmla="*/ 2256194 w 7435970"/>
              <a:gd name="connsiteY28" fmla="*/ 2312369 h 3295954"/>
              <a:gd name="connsiteX29" fmla="*/ 2297082 w 7435970"/>
              <a:gd name="connsiteY29" fmla="*/ 2327237 h 3295954"/>
              <a:gd name="connsiteX30" fmla="*/ 2289647 w 7435970"/>
              <a:gd name="connsiteY30" fmla="*/ 2394145 h 3295954"/>
              <a:gd name="connsiteX31" fmla="*/ 2479218 w 7435970"/>
              <a:gd name="connsiteY31" fmla="*/ 2405296 h 3295954"/>
              <a:gd name="connsiteX32" fmla="*/ 2479218 w 7435970"/>
              <a:gd name="connsiteY32" fmla="*/ 2442467 h 3295954"/>
              <a:gd name="connsiteX33" fmla="*/ 2516389 w 7435970"/>
              <a:gd name="connsiteY33" fmla="*/ 2442467 h 3295954"/>
              <a:gd name="connsiteX34" fmla="*/ 2512672 w 7435970"/>
              <a:gd name="connsiteY34" fmla="*/ 2475921 h 3295954"/>
              <a:gd name="connsiteX35" fmla="*/ 2542408 w 7435970"/>
              <a:gd name="connsiteY35" fmla="*/ 2487072 h 3295954"/>
              <a:gd name="connsiteX36" fmla="*/ 2534974 w 7435970"/>
              <a:gd name="connsiteY36" fmla="*/ 2516808 h 3295954"/>
              <a:gd name="connsiteX37" fmla="*/ 2598165 w 7435970"/>
              <a:gd name="connsiteY37" fmla="*/ 2520525 h 3295954"/>
              <a:gd name="connsiteX38" fmla="*/ 2594448 w 7435970"/>
              <a:gd name="connsiteY38" fmla="*/ 2557696 h 3295954"/>
              <a:gd name="connsiteX39" fmla="*/ 2642769 w 7435970"/>
              <a:gd name="connsiteY39" fmla="*/ 2557696 h 3295954"/>
              <a:gd name="connsiteX40" fmla="*/ 2642769 w 7435970"/>
              <a:gd name="connsiteY40" fmla="*/ 2606018 h 3295954"/>
              <a:gd name="connsiteX41" fmla="*/ 2720828 w 7435970"/>
              <a:gd name="connsiteY41" fmla="*/ 2602301 h 3295954"/>
              <a:gd name="connsiteX42" fmla="*/ 2709887 w 7435970"/>
              <a:gd name="connsiteY42" fmla="*/ 2645924 h 3295954"/>
              <a:gd name="connsiteX43" fmla="*/ 2820839 w 7435970"/>
              <a:gd name="connsiteY43" fmla="*/ 2648309 h 3295954"/>
              <a:gd name="connsiteX44" fmla="*/ 2803586 w 7435970"/>
              <a:gd name="connsiteY44" fmla="*/ 2682814 h 3295954"/>
              <a:gd name="connsiteX45" fmla="*/ 2883748 w 7435970"/>
              <a:gd name="connsiteY45" fmla="*/ 2686391 h 3295954"/>
              <a:gd name="connsiteX46" fmla="*/ 2876174 w 7435970"/>
              <a:gd name="connsiteY46" fmla="*/ 2722089 h 3295954"/>
              <a:gd name="connsiteX47" fmla="*/ 2969872 w 7435970"/>
              <a:gd name="connsiteY47" fmla="*/ 2760311 h 3295954"/>
              <a:gd name="connsiteX48" fmla="*/ 2973589 w 7435970"/>
              <a:gd name="connsiteY48" fmla="*/ 2820837 h 3295954"/>
              <a:gd name="connsiteX49" fmla="*/ 3247110 w 7435970"/>
              <a:gd name="connsiteY49" fmla="*/ 2812211 h 3295954"/>
              <a:gd name="connsiteX50" fmla="*/ 3249634 w 7435970"/>
              <a:gd name="connsiteY50" fmla="*/ 2854150 h 3295954"/>
              <a:gd name="connsiteX51" fmla="*/ 3415921 w 7435970"/>
              <a:gd name="connsiteY51" fmla="*/ 2852818 h 3295954"/>
              <a:gd name="connsiteX52" fmla="*/ 3430648 w 7435970"/>
              <a:gd name="connsiteY52" fmla="*/ 2907102 h 3295954"/>
              <a:gd name="connsiteX53" fmla="*/ 3631721 w 7435970"/>
              <a:gd name="connsiteY53" fmla="*/ 2889848 h 3295954"/>
              <a:gd name="connsiteX54" fmla="*/ 3640348 w 7435970"/>
              <a:gd name="connsiteY54" fmla="*/ 2932980 h 3295954"/>
              <a:gd name="connsiteX55" fmla="*/ 3795623 w 7435970"/>
              <a:gd name="connsiteY55" fmla="*/ 2941607 h 3295954"/>
              <a:gd name="connsiteX56" fmla="*/ 3804249 w 7435970"/>
              <a:gd name="connsiteY56" fmla="*/ 2984738 h 3295954"/>
              <a:gd name="connsiteX57" fmla="*/ 4485737 w 7435970"/>
              <a:gd name="connsiteY57" fmla="*/ 2984739 h 3295954"/>
              <a:gd name="connsiteX58" fmla="*/ 4477110 w 7435970"/>
              <a:gd name="connsiteY58" fmla="*/ 3036498 h 3295954"/>
              <a:gd name="connsiteX59" fmla="*/ 5011948 w 7435970"/>
              <a:gd name="connsiteY59" fmla="*/ 3053750 h 3295954"/>
              <a:gd name="connsiteX60" fmla="*/ 5003322 w 7435970"/>
              <a:gd name="connsiteY60" fmla="*/ 3131388 h 3295954"/>
              <a:gd name="connsiteX61" fmla="*/ 5158597 w 7435970"/>
              <a:gd name="connsiteY61" fmla="*/ 3114135 h 3295954"/>
              <a:gd name="connsiteX62" fmla="*/ 5175850 w 7435970"/>
              <a:gd name="connsiteY62" fmla="*/ 3183146 h 3295954"/>
              <a:gd name="connsiteX63" fmla="*/ 7280695 w 7435970"/>
              <a:gd name="connsiteY63" fmla="*/ 3183147 h 3295954"/>
              <a:gd name="connsiteX64" fmla="*/ 7306574 w 7435970"/>
              <a:gd name="connsiteY64" fmla="*/ 3295291 h 3295954"/>
              <a:gd name="connsiteX65" fmla="*/ 7435970 w 7435970"/>
              <a:gd name="connsiteY65" fmla="*/ 3295291 h 3295954"/>
              <a:gd name="connsiteX0" fmla="*/ 0 w 7435970"/>
              <a:gd name="connsiteY0" fmla="*/ 0 h 3295954"/>
              <a:gd name="connsiteX1" fmla="*/ 1293472 w 7435970"/>
              <a:gd name="connsiteY1" fmla="*/ 1717638 h 3295954"/>
              <a:gd name="connsiteX2" fmla="*/ 1319491 w 7435970"/>
              <a:gd name="connsiteY2" fmla="*/ 1762242 h 3295954"/>
              <a:gd name="connsiteX3" fmla="*/ 1315774 w 7435970"/>
              <a:gd name="connsiteY3" fmla="*/ 1799413 h 3295954"/>
              <a:gd name="connsiteX4" fmla="*/ 1393833 w 7435970"/>
              <a:gd name="connsiteY4" fmla="*/ 1795696 h 3295954"/>
              <a:gd name="connsiteX5" fmla="*/ 1401267 w 7435970"/>
              <a:gd name="connsiteY5" fmla="*/ 1832867 h 3295954"/>
              <a:gd name="connsiteX6" fmla="*/ 1535081 w 7435970"/>
              <a:gd name="connsiteY6" fmla="*/ 1832867 h 3295954"/>
              <a:gd name="connsiteX7" fmla="*/ 1538797 w 7435970"/>
              <a:gd name="connsiteY7" fmla="*/ 1866321 h 3295954"/>
              <a:gd name="connsiteX8" fmla="*/ 1590837 w 7435970"/>
              <a:gd name="connsiteY8" fmla="*/ 1866321 h 3295954"/>
              <a:gd name="connsiteX9" fmla="*/ 1590837 w 7435970"/>
              <a:gd name="connsiteY9" fmla="*/ 1903492 h 3295954"/>
              <a:gd name="connsiteX10" fmla="*/ 1635443 w 7435970"/>
              <a:gd name="connsiteY10" fmla="*/ 1907208 h 3295954"/>
              <a:gd name="connsiteX11" fmla="*/ 1631725 w 7435970"/>
              <a:gd name="connsiteY11" fmla="*/ 1944379 h 3295954"/>
              <a:gd name="connsiteX12" fmla="*/ 1683764 w 7435970"/>
              <a:gd name="connsiteY12" fmla="*/ 1940662 h 3295954"/>
              <a:gd name="connsiteX13" fmla="*/ 1683764 w 7435970"/>
              <a:gd name="connsiteY13" fmla="*/ 1977833 h 3295954"/>
              <a:gd name="connsiteX14" fmla="*/ 1787842 w 7435970"/>
              <a:gd name="connsiteY14" fmla="*/ 1981550 h 3295954"/>
              <a:gd name="connsiteX15" fmla="*/ 1780407 w 7435970"/>
              <a:gd name="connsiteY15" fmla="*/ 2007569 h 3295954"/>
              <a:gd name="connsiteX16" fmla="*/ 1839881 w 7435970"/>
              <a:gd name="connsiteY16" fmla="*/ 2007569 h 3295954"/>
              <a:gd name="connsiteX17" fmla="*/ 1843598 w 7435970"/>
              <a:gd name="connsiteY17" fmla="*/ 2055892 h 3295954"/>
              <a:gd name="connsiteX18" fmla="*/ 1958828 w 7435970"/>
              <a:gd name="connsiteY18" fmla="*/ 2052174 h 3295954"/>
              <a:gd name="connsiteX19" fmla="*/ 1958828 w 7435970"/>
              <a:gd name="connsiteY19" fmla="*/ 2078194 h 3295954"/>
              <a:gd name="connsiteX20" fmla="*/ 1984847 w 7435970"/>
              <a:gd name="connsiteY20" fmla="*/ 2085628 h 3295954"/>
              <a:gd name="connsiteX21" fmla="*/ 1981129 w 7435970"/>
              <a:gd name="connsiteY21" fmla="*/ 2137667 h 3295954"/>
              <a:gd name="connsiteX22" fmla="*/ 2029453 w 7435970"/>
              <a:gd name="connsiteY22" fmla="*/ 2137668 h 3295954"/>
              <a:gd name="connsiteX23" fmla="*/ 2025735 w 7435970"/>
              <a:gd name="connsiteY23" fmla="*/ 2163686 h 3295954"/>
              <a:gd name="connsiteX24" fmla="*/ 2144681 w 7435970"/>
              <a:gd name="connsiteY24" fmla="*/ 2159969 h 3295954"/>
              <a:gd name="connsiteX25" fmla="*/ 2148398 w 7435970"/>
              <a:gd name="connsiteY25" fmla="*/ 2185989 h 3295954"/>
              <a:gd name="connsiteX26" fmla="*/ 2226457 w 7435970"/>
              <a:gd name="connsiteY26" fmla="*/ 2197140 h 3295954"/>
              <a:gd name="connsiteX27" fmla="*/ 2230174 w 7435970"/>
              <a:gd name="connsiteY27" fmla="*/ 2245463 h 3295954"/>
              <a:gd name="connsiteX28" fmla="*/ 2256194 w 7435970"/>
              <a:gd name="connsiteY28" fmla="*/ 2245462 h 3295954"/>
              <a:gd name="connsiteX29" fmla="*/ 2256194 w 7435970"/>
              <a:gd name="connsiteY29" fmla="*/ 2312369 h 3295954"/>
              <a:gd name="connsiteX30" fmla="*/ 2297082 w 7435970"/>
              <a:gd name="connsiteY30" fmla="*/ 2327237 h 3295954"/>
              <a:gd name="connsiteX31" fmla="*/ 2289647 w 7435970"/>
              <a:gd name="connsiteY31" fmla="*/ 2394145 h 3295954"/>
              <a:gd name="connsiteX32" fmla="*/ 2479218 w 7435970"/>
              <a:gd name="connsiteY32" fmla="*/ 2405296 h 3295954"/>
              <a:gd name="connsiteX33" fmla="*/ 2479218 w 7435970"/>
              <a:gd name="connsiteY33" fmla="*/ 2442467 h 3295954"/>
              <a:gd name="connsiteX34" fmla="*/ 2516389 w 7435970"/>
              <a:gd name="connsiteY34" fmla="*/ 2442467 h 3295954"/>
              <a:gd name="connsiteX35" fmla="*/ 2512672 w 7435970"/>
              <a:gd name="connsiteY35" fmla="*/ 2475921 h 3295954"/>
              <a:gd name="connsiteX36" fmla="*/ 2542408 w 7435970"/>
              <a:gd name="connsiteY36" fmla="*/ 2487072 h 3295954"/>
              <a:gd name="connsiteX37" fmla="*/ 2534974 w 7435970"/>
              <a:gd name="connsiteY37" fmla="*/ 2516808 h 3295954"/>
              <a:gd name="connsiteX38" fmla="*/ 2598165 w 7435970"/>
              <a:gd name="connsiteY38" fmla="*/ 2520525 h 3295954"/>
              <a:gd name="connsiteX39" fmla="*/ 2594448 w 7435970"/>
              <a:gd name="connsiteY39" fmla="*/ 2557696 h 3295954"/>
              <a:gd name="connsiteX40" fmla="*/ 2642769 w 7435970"/>
              <a:gd name="connsiteY40" fmla="*/ 2557696 h 3295954"/>
              <a:gd name="connsiteX41" fmla="*/ 2642769 w 7435970"/>
              <a:gd name="connsiteY41" fmla="*/ 2606018 h 3295954"/>
              <a:gd name="connsiteX42" fmla="*/ 2720828 w 7435970"/>
              <a:gd name="connsiteY42" fmla="*/ 2602301 h 3295954"/>
              <a:gd name="connsiteX43" fmla="*/ 2709887 w 7435970"/>
              <a:gd name="connsiteY43" fmla="*/ 2645924 h 3295954"/>
              <a:gd name="connsiteX44" fmla="*/ 2820839 w 7435970"/>
              <a:gd name="connsiteY44" fmla="*/ 2648309 h 3295954"/>
              <a:gd name="connsiteX45" fmla="*/ 2803586 w 7435970"/>
              <a:gd name="connsiteY45" fmla="*/ 2682814 h 3295954"/>
              <a:gd name="connsiteX46" fmla="*/ 2883748 w 7435970"/>
              <a:gd name="connsiteY46" fmla="*/ 2686391 h 3295954"/>
              <a:gd name="connsiteX47" fmla="*/ 2876174 w 7435970"/>
              <a:gd name="connsiteY47" fmla="*/ 2722089 h 3295954"/>
              <a:gd name="connsiteX48" fmla="*/ 2969872 w 7435970"/>
              <a:gd name="connsiteY48" fmla="*/ 2760311 h 3295954"/>
              <a:gd name="connsiteX49" fmla="*/ 2973589 w 7435970"/>
              <a:gd name="connsiteY49" fmla="*/ 2820837 h 3295954"/>
              <a:gd name="connsiteX50" fmla="*/ 3247110 w 7435970"/>
              <a:gd name="connsiteY50" fmla="*/ 2812211 h 3295954"/>
              <a:gd name="connsiteX51" fmla="*/ 3249634 w 7435970"/>
              <a:gd name="connsiteY51" fmla="*/ 2854150 h 3295954"/>
              <a:gd name="connsiteX52" fmla="*/ 3415921 w 7435970"/>
              <a:gd name="connsiteY52" fmla="*/ 2852818 h 3295954"/>
              <a:gd name="connsiteX53" fmla="*/ 3430648 w 7435970"/>
              <a:gd name="connsiteY53" fmla="*/ 2907102 h 3295954"/>
              <a:gd name="connsiteX54" fmla="*/ 3631721 w 7435970"/>
              <a:gd name="connsiteY54" fmla="*/ 2889848 h 3295954"/>
              <a:gd name="connsiteX55" fmla="*/ 3640348 w 7435970"/>
              <a:gd name="connsiteY55" fmla="*/ 2932980 h 3295954"/>
              <a:gd name="connsiteX56" fmla="*/ 3795623 w 7435970"/>
              <a:gd name="connsiteY56" fmla="*/ 2941607 h 3295954"/>
              <a:gd name="connsiteX57" fmla="*/ 3804249 w 7435970"/>
              <a:gd name="connsiteY57" fmla="*/ 2984738 h 3295954"/>
              <a:gd name="connsiteX58" fmla="*/ 4485737 w 7435970"/>
              <a:gd name="connsiteY58" fmla="*/ 2984739 h 3295954"/>
              <a:gd name="connsiteX59" fmla="*/ 4477110 w 7435970"/>
              <a:gd name="connsiteY59" fmla="*/ 3036498 h 3295954"/>
              <a:gd name="connsiteX60" fmla="*/ 5011948 w 7435970"/>
              <a:gd name="connsiteY60" fmla="*/ 3053750 h 3295954"/>
              <a:gd name="connsiteX61" fmla="*/ 5003322 w 7435970"/>
              <a:gd name="connsiteY61" fmla="*/ 3131388 h 3295954"/>
              <a:gd name="connsiteX62" fmla="*/ 5158597 w 7435970"/>
              <a:gd name="connsiteY62" fmla="*/ 3114135 h 3295954"/>
              <a:gd name="connsiteX63" fmla="*/ 5175850 w 7435970"/>
              <a:gd name="connsiteY63" fmla="*/ 3183146 h 3295954"/>
              <a:gd name="connsiteX64" fmla="*/ 7280695 w 7435970"/>
              <a:gd name="connsiteY64" fmla="*/ 3183147 h 3295954"/>
              <a:gd name="connsiteX65" fmla="*/ 7306574 w 7435970"/>
              <a:gd name="connsiteY65" fmla="*/ 3295291 h 3295954"/>
              <a:gd name="connsiteX66" fmla="*/ 7435970 w 7435970"/>
              <a:gd name="connsiteY66" fmla="*/ 3295291 h 3295954"/>
              <a:gd name="connsiteX0" fmla="*/ 0 w 7435970"/>
              <a:gd name="connsiteY0" fmla="*/ 0 h 3295954"/>
              <a:gd name="connsiteX1" fmla="*/ 1297190 w 7435970"/>
              <a:gd name="connsiteY1" fmla="*/ 1765960 h 3295954"/>
              <a:gd name="connsiteX2" fmla="*/ 1319491 w 7435970"/>
              <a:gd name="connsiteY2" fmla="*/ 1762242 h 3295954"/>
              <a:gd name="connsiteX3" fmla="*/ 1315774 w 7435970"/>
              <a:gd name="connsiteY3" fmla="*/ 1799413 h 3295954"/>
              <a:gd name="connsiteX4" fmla="*/ 1393833 w 7435970"/>
              <a:gd name="connsiteY4" fmla="*/ 1795696 h 3295954"/>
              <a:gd name="connsiteX5" fmla="*/ 1401267 w 7435970"/>
              <a:gd name="connsiteY5" fmla="*/ 1832867 h 3295954"/>
              <a:gd name="connsiteX6" fmla="*/ 1535081 w 7435970"/>
              <a:gd name="connsiteY6" fmla="*/ 1832867 h 3295954"/>
              <a:gd name="connsiteX7" fmla="*/ 1538797 w 7435970"/>
              <a:gd name="connsiteY7" fmla="*/ 1866321 h 3295954"/>
              <a:gd name="connsiteX8" fmla="*/ 1590837 w 7435970"/>
              <a:gd name="connsiteY8" fmla="*/ 1866321 h 3295954"/>
              <a:gd name="connsiteX9" fmla="*/ 1590837 w 7435970"/>
              <a:gd name="connsiteY9" fmla="*/ 1903492 h 3295954"/>
              <a:gd name="connsiteX10" fmla="*/ 1635443 w 7435970"/>
              <a:gd name="connsiteY10" fmla="*/ 1907208 h 3295954"/>
              <a:gd name="connsiteX11" fmla="*/ 1631725 w 7435970"/>
              <a:gd name="connsiteY11" fmla="*/ 1944379 h 3295954"/>
              <a:gd name="connsiteX12" fmla="*/ 1683764 w 7435970"/>
              <a:gd name="connsiteY12" fmla="*/ 1940662 h 3295954"/>
              <a:gd name="connsiteX13" fmla="*/ 1683764 w 7435970"/>
              <a:gd name="connsiteY13" fmla="*/ 1977833 h 3295954"/>
              <a:gd name="connsiteX14" fmla="*/ 1787842 w 7435970"/>
              <a:gd name="connsiteY14" fmla="*/ 1981550 h 3295954"/>
              <a:gd name="connsiteX15" fmla="*/ 1780407 w 7435970"/>
              <a:gd name="connsiteY15" fmla="*/ 2007569 h 3295954"/>
              <a:gd name="connsiteX16" fmla="*/ 1839881 w 7435970"/>
              <a:gd name="connsiteY16" fmla="*/ 2007569 h 3295954"/>
              <a:gd name="connsiteX17" fmla="*/ 1843598 w 7435970"/>
              <a:gd name="connsiteY17" fmla="*/ 2055892 h 3295954"/>
              <a:gd name="connsiteX18" fmla="*/ 1958828 w 7435970"/>
              <a:gd name="connsiteY18" fmla="*/ 2052174 h 3295954"/>
              <a:gd name="connsiteX19" fmla="*/ 1958828 w 7435970"/>
              <a:gd name="connsiteY19" fmla="*/ 2078194 h 3295954"/>
              <a:gd name="connsiteX20" fmla="*/ 1984847 w 7435970"/>
              <a:gd name="connsiteY20" fmla="*/ 2085628 h 3295954"/>
              <a:gd name="connsiteX21" fmla="*/ 1981129 w 7435970"/>
              <a:gd name="connsiteY21" fmla="*/ 2137667 h 3295954"/>
              <a:gd name="connsiteX22" fmla="*/ 2029453 w 7435970"/>
              <a:gd name="connsiteY22" fmla="*/ 2137668 h 3295954"/>
              <a:gd name="connsiteX23" fmla="*/ 2025735 w 7435970"/>
              <a:gd name="connsiteY23" fmla="*/ 2163686 h 3295954"/>
              <a:gd name="connsiteX24" fmla="*/ 2144681 w 7435970"/>
              <a:gd name="connsiteY24" fmla="*/ 2159969 h 3295954"/>
              <a:gd name="connsiteX25" fmla="*/ 2148398 w 7435970"/>
              <a:gd name="connsiteY25" fmla="*/ 2185989 h 3295954"/>
              <a:gd name="connsiteX26" fmla="*/ 2226457 w 7435970"/>
              <a:gd name="connsiteY26" fmla="*/ 2197140 h 3295954"/>
              <a:gd name="connsiteX27" fmla="*/ 2230174 w 7435970"/>
              <a:gd name="connsiteY27" fmla="*/ 2245463 h 3295954"/>
              <a:gd name="connsiteX28" fmla="*/ 2256194 w 7435970"/>
              <a:gd name="connsiteY28" fmla="*/ 2245462 h 3295954"/>
              <a:gd name="connsiteX29" fmla="*/ 2256194 w 7435970"/>
              <a:gd name="connsiteY29" fmla="*/ 2312369 h 3295954"/>
              <a:gd name="connsiteX30" fmla="*/ 2297082 w 7435970"/>
              <a:gd name="connsiteY30" fmla="*/ 2327237 h 3295954"/>
              <a:gd name="connsiteX31" fmla="*/ 2289647 w 7435970"/>
              <a:gd name="connsiteY31" fmla="*/ 2394145 h 3295954"/>
              <a:gd name="connsiteX32" fmla="*/ 2479218 w 7435970"/>
              <a:gd name="connsiteY32" fmla="*/ 2405296 h 3295954"/>
              <a:gd name="connsiteX33" fmla="*/ 2479218 w 7435970"/>
              <a:gd name="connsiteY33" fmla="*/ 2442467 h 3295954"/>
              <a:gd name="connsiteX34" fmla="*/ 2516389 w 7435970"/>
              <a:gd name="connsiteY34" fmla="*/ 2442467 h 3295954"/>
              <a:gd name="connsiteX35" fmla="*/ 2512672 w 7435970"/>
              <a:gd name="connsiteY35" fmla="*/ 2475921 h 3295954"/>
              <a:gd name="connsiteX36" fmla="*/ 2542408 w 7435970"/>
              <a:gd name="connsiteY36" fmla="*/ 2487072 h 3295954"/>
              <a:gd name="connsiteX37" fmla="*/ 2534974 w 7435970"/>
              <a:gd name="connsiteY37" fmla="*/ 2516808 h 3295954"/>
              <a:gd name="connsiteX38" fmla="*/ 2598165 w 7435970"/>
              <a:gd name="connsiteY38" fmla="*/ 2520525 h 3295954"/>
              <a:gd name="connsiteX39" fmla="*/ 2594448 w 7435970"/>
              <a:gd name="connsiteY39" fmla="*/ 2557696 h 3295954"/>
              <a:gd name="connsiteX40" fmla="*/ 2642769 w 7435970"/>
              <a:gd name="connsiteY40" fmla="*/ 2557696 h 3295954"/>
              <a:gd name="connsiteX41" fmla="*/ 2642769 w 7435970"/>
              <a:gd name="connsiteY41" fmla="*/ 2606018 h 3295954"/>
              <a:gd name="connsiteX42" fmla="*/ 2720828 w 7435970"/>
              <a:gd name="connsiteY42" fmla="*/ 2602301 h 3295954"/>
              <a:gd name="connsiteX43" fmla="*/ 2709887 w 7435970"/>
              <a:gd name="connsiteY43" fmla="*/ 2645924 h 3295954"/>
              <a:gd name="connsiteX44" fmla="*/ 2820839 w 7435970"/>
              <a:gd name="connsiteY44" fmla="*/ 2648309 h 3295954"/>
              <a:gd name="connsiteX45" fmla="*/ 2803586 w 7435970"/>
              <a:gd name="connsiteY45" fmla="*/ 2682814 h 3295954"/>
              <a:gd name="connsiteX46" fmla="*/ 2883748 w 7435970"/>
              <a:gd name="connsiteY46" fmla="*/ 2686391 h 3295954"/>
              <a:gd name="connsiteX47" fmla="*/ 2876174 w 7435970"/>
              <a:gd name="connsiteY47" fmla="*/ 2722089 h 3295954"/>
              <a:gd name="connsiteX48" fmla="*/ 2969872 w 7435970"/>
              <a:gd name="connsiteY48" fmla="*/ 2760311 h 3295954"/>
              <a:gd name="connsiteX49" fmla="*/ 2973589 w 7435970"/>
              <a:gd name="connsiteY49" fmla="*/ 2820837 h 3295954"/>
              <a:gd name="connsiteX50" fmla="*/ 3247110 w 7435970"/>
              <a:gd name="connsiteY50" fmla="*/ 2812211 h 3295954"/>
              <a:gd name="connsiteX51" fmla="*/ 3249634 w 7435970"/>
              <a:gd name="connsiteY51" fmla="*/ 2854150 h 3295954"/>
              <a:gd name="connsiteX52" fmla="*/ 3415921 w 7435970"/>
              <a:gd name="connsiteY52" fmla="*/ 2852818 h 3295954"/>
              <a:gd name="connsiteX53" fmla="*/ 3430648 w 7435970"/>
              <a:gd name="connsiteY53" fmla="*/ 2907102 h 3295954"/>
              <a:gd name="connsiteX54" fmla="*/ 3631721 w 7435970"/>
              <a:gd name="connsiteY54" fmla="*/ 2889848 h 3295954"/>
              <a:gd name="connsiteX55" fmla="*/ 3640348 w 7435970"/>
              <a:gd name="connsiteY55" fmla="*/ 2932980 h 3295954"/>
              <a:gd name="connsiteX56" fmla="*/ 3795623 w 7435970"/>
              <a:gd name="connsiteY56" fmla="*/ 2941607 h 3295954"/>
              <a:gd name="connsiteX57" fmla="*/ 3804249 w 7435970"/>
              <a:gd name="connsiteY57" fmla="*/ 2984738 h 3295954"/>
              <a:gd name="connsiteX58" fmla="*/ 4485737 w 7435970"/>
              <a:gd name="connsiteY58" fmla="*/ 2984739 h 3295954"/>
              <a:gd name="connsiteX59" fmla="*/ 4477110 w 7435970"/>
              <a:gd name="connsiteY59" fmla="*/ 3036498 h 3295954"/>
              <a:gd name="connsiteX60" fmla="*/ 5011948 w 7435970"/>
              <a:gd name="connsiteY60" fmla="*/ 3053750 h 3295954"/>
              <a:gd name="connsiteX61" fmla="*/ 5003322 w 7435970"/>
              <a:gd name="connsiteY61" fmla="*/ 3131388 h 3295954"/>
              <a:gd name="connsiteX62" fmla="*/ 5158597 w 7435970"/>
              <a:gd name="connsiteY62" fmla="*/ 3114135 h 3295954"/>
              <a:gd name="connsiteX63" fmla="*/ 5175850 w 7435970"/>
              <a:gd name="connsiteY63" fmla="*/ 3183146 h 3295954"/>
              <a:gd name="connsiteX64" fmla="*/ 7280695 w 7435970"/>
              <a:gd name="connsiteY64" fmla="*/ 3183147 h 3295954"/>
              <a:gd name="connsiteX65" fmla="*/ 7306574 w 7435970"/>
              <a:gd name="connsiteY65" fmla="*/ 3295291 h 3295954"/>
              <a:gd name="connsiteX66" fmla="*/ 7435970 w 7435970"/>
              <a:gd name="connsiteY66" fmla="*/ 3295291 h 3295954"/>
              <a:gd name="connsiteX0" fmla="*/ 0 w 7435970"/>
              <a:gd name="connsiteY0" fmla="*/ 0 h 3295954"/>
              <a:gd name="connsiteX1" fmla="*/ 1278604 w 7435970"/>
              <a:gd name="connsiteY1" fmla="*/ 1762243 h 3295954"/>
              <a:gd name="connsiteX2" fmla="*/ 1319491 w 7435970"/>
              <a:gd name="connsiteY2" fmla="*/ 1762242 h 3295954"/>
              <a:gd name="connsiteX3" fmla="*/ 1315774 w 7435970"/>
              <a:gd name="connsiteY3" fmla="*/ 1799413 h 3295954"/>
              <a:gd name="connsiteX4" fmla="*/ 1393833 w 7435970"/>
              <a:gd name="connsiteY4" fmla="*/ 1795696 h 3295954"/>
              <a:gd name="connsiteX5" fmla="*/ 1401267 w 7435970"/>
              <a:gd name="connsiteY5" fmla="*/ 1832867 h 3295954"/>
              <a:gd name="connsiteX6" fmla="*/ 1535081 w 7435970"/>
              <a:gd name="connsiteY6" fmla="*/ 1832867 h 3295954"/>
              <a:gd name="connsiteX7" fmla="*/ 1538797 w 7435970"/>
              <a:gd name="connsiteY7" fmla="*/ 1866321 h 3295954"/>
              <a:gd name="connsiteX8" fmla="*/ 1590837 w 7435970"/>
              <a:gd name="connsiteY8" fmla="*/ 1866321 h 3295954"/>
              <a:gd name="connsiteX9" fmla="*/ 1590837 w 7435970"/>
              <a:gd name="connsiteY9" fmla="*/ 1903492 h 3295954"/>
              <a:gd name="connsiteX10" fmla="*/ 1635443 w 7435970"/>
              <a:gd name="connsiteY10" fmla="*/ 1907208 h 3295954"/>
              <a:gd name="connsiteX11" fmla="*/ 1631725 w 7435970"/>
              <a:gd name="connsiteY11" fmla="*/ 1944379 h 3295954"/>
              <a:gd name="connsiteX12" fmla="*/ 1683764 w 7435970"/>
              <a:gd name="connsiteY12" fmla="*/ 1940662 h 3295954"/>
              <a:gd name="connsiteX13" fmla="*/ 1683764 w 7435970"/>
              <a:gd name="connsiteY13" fmla="*/ 1977833 h 3295954"/>
              <a:gd name="connsiteX14" fmla="*/ 1787842 w 7435970"/>
              <a:gd name="connsiteY14" fmla="*/ 1981550 h 3295954"/>
              <a:gd name="connsiteX15" fmla="*/ 1780407 w 7435970"/>
              <a:gd name="connsiteY15" fmla="*/ 2007569 h 3295954"/>
              <a:gd name="connsiteX16" fmla="*/ 1839881 w 7435970"/>
              <a:gd name="connsiteY16" fmla="*/ 2007569 h 3295954"/>
              <a:gd name="connsiteX17" fmla="*/ 1843598 w 7435970"/>
              <a:gd name="connsiteY17" fmla="*/ 2055892 h 3295954"/>
              <a:gd name="connsiteX18" fmla="*/ 1958828 w 7435970"/>
              <a:gd name="connsiteY18" fmla="*/ 2052174 h 3295954"/>
              <a:gd name="connsiteX19" fmla="*/ 1958828 w 7435970"/>
              <a:gd name="connsiteY19" fmla="*/ 2078194 h 3295954"/>
              <a:gd name="connsiteX20" fmla="*/ 1984847 w 7435970"/>
              <a:gd name="connsiteY20" fmla="*/ 2085628 h 3295954"/>
              <a:gd name="connsiteX21" fmla="*/ 1981129 w 7435970"/>
              <a:gd name="connsiteY21" fmla="*/ 2137667 h 3295954"/>
              <a:gd name="connsiteX22" fmla="*/ 2029453 w 7435970"/>
              <a:gd name="connsiteY22" fmla="*/ 2137668 h 3295954"/>
              <a:gd name="connsiteX23" fmla="*/ 2025735 w 7435970"/>
              <a:gd name="connsiteY23" fmla="*/ 2163686 h 3295954"/>
              <a:gd name="connsiteX24" fmla="*/ 2144681 w 7435970"/>
              <a:gd name="connsiteY24" fmla="*/ 2159969 h 3295954"/>
              <a:gd name="connsiteX25" fmla="*/ 2148398 w 7435970"/>
              <a:gd name="connsiteY25" fmla="*/ 2185989 h 3295954"/>
              <a:gd name="connsiteX26" fmla="*/ 2226457 w 7435970"/>
              <a:gd name="connsiteY26" fmla="*/ 2197140 h 3295954"/>
              <a:gd name="connsiteX27" fmla="*/ 2230174 w 7435970"/>
              <a:gd name="connsiteY27" fmla="*/ 2245463 h 3295954"/>
              <a:gd name="connsiteX28" fmla="*/ 2256194 w 7435970"/>
              <a:gd name="connsiteY28" fmla="*/ 2245462 h 3295954"/>
              <a:gd name="connsiteX29" fmla="*/ 2256194 w 7435970"/>
              <a:gd name="connsiteY29" fmla="*/ 2312369 h 3295954"/>
              <a:gd name="connsiteX30" fmla="*/ 2297082 w 7435970"/>
              <a:gd name="connsiteY30" fmla="*/ 2327237 h 3295954"/>
              <a:gd name="connsiteX31" fmla="*/ 2289647 w 7435970"/>
              <a:gd name="connsiteY31" fmla="*/ 2394145 h 3295954"/>
              <a:gd name="connsiteX32" fmla="*/ 2479218 w 7435970"/>
              <a:gd name="connsiteY32" fmla="*/ 2405296 h 3295954"/>
              <a:gd name="connsiteX33" fmla="*/ 2479218 w 7435970"/>
              <a:gd name="connsiteY33" fmla="*/ 2442467 h 3295954"/>
              <a:gd name="connsiteX34" fmla="*/ 2516389 w 7435970"/>
              <a:gd name="connsiteY34" fmla="*/ 2442467 h 3295954"/>
              <a:gd name="connsiteX35" fmla="*/ 2512672 w 7435970"/>
              <a:gd name="connsiteY35" fmla="*/ 2475921 h 3295954"/>
              <a:gd name="connsiteX36" fmla="*/ 2542408 w 7435970"/>
              <a:gd name="connsiteY36" fmla="*/ 2487072 h 3295954"/>
              <a:gd name="connsiteX37" fmla="*/ 2534974 w 7435970"/>
              <a:gd name="connsiteY37" fmla="*/ 2516808 h 3295954"/>
              <a:gd name="connsiteX38" fmla="*/ 2598165 w 7435970"/>
              <a:gd name="connsiteY38" fmla="*/ 2520525 h 3295954"/>
              <a:gd name="connsiteX39" fmla="*/ 2594448 w 7435970"/>
              <a:gd name="connsiteY39" fmla="*/ 2557696 h 3295954"/>
              <a:gd name="connsiteX40" fmla="*/ 2642769 w 7435970"/>
              <a:gd name="connsiteY40" fmla="*/ 2557696 h 3295954"/>
              <a:gd name="connsiteX41" fmla="*/ 2642769 w 7435970"/>
              <a:gd name="connsiteY41" fmla="*/ 2606018 h 3295954"/>
              <a:gd name="connsiteX42" fmla="*/ 2720828 w 7435970"/>
              <a:gd name="connsiteY42" fmla="*/ 2602301 h 3295954"/>
              <a:gd name="connsiteX43" fmla="*/ 2709887 w 7435970"/>
              <a:gd name="connsiteY43" fmla="*/ 2645924 h 3295954"/>
              <a:gd name="connsiteX44" fmla="*/ 2820839 w 7435970"/>
              <a:gd name="connsiteY44" fmla="*/ 2648309 h 3295954"/>
              <a:gd name="connsiteX45" fmla="*/ 2803586 w 7435970"/>
              <a:gd name="connsiteY45" fmla="*/ 2682814 h 3295954"/>
              <a:gd name="connsiteX46" fmla="*/ 2883748 w 7435970"/>
              <a:gd name="connsiteY46" fmla="*/ 2686391 h 3295954"/>
              <a:gd name="connsiteX47" fmla="*/ 2876174 w 7435970"/>
              <a:gd name="connsiteY47" fmla="*/ 2722089 h 3295954"/>
              <a:gd name="connsiteX48" fmla="*/ 2969872 w 7435970"/>
              <a:gd name="connsiteY48" fmla="*/ 2760311 h 3295954"/>
              <a:gd name="connsiteX49" fmla="*/ 2973589 w 7435970"/>
              <a:gd name="connsiteY49" fmla="*/ 2820837 h 3295954"/>
              <a:gd name="connsiteX50" fmla="*/ 3247110 w 7435970"/>
              <a:gd name="connsiteY50" fmla="*/ 2812211 h 3295954"/>
              <a:gd name="connsiteX51" fmla="*/ 3249634 w 7435970"/>
              <a:gd name="connsiteY51" fmla="*/ 2854150 h 3295954"/>
              <a:gd name="connsiteX52" fmla="*/ 3415921 w 7435970"/>
              <a:gd name="connsiteY52" fmla="*/ 2852818 h 3295954"/>
              <a:gd name="connsiteX53" fmla="*/ 3430648 w 7435970"/>
              <a:gd name="connsiteY53" fmla="*/ 2907102 h 3295954"/>
              <a:gd name="connsiteX54" fmla="*/ 3631721 w 7435970"/>
              <a:gd name="connsiteY54" fmla="*/ 2889848 h 3295954"/>
              <a:gd name="connsiteX55" fmla="*/ 3640348 w 7435970"/>
              <a:gd name="connsiteY55" fmla="*/ 2932980 h 3295954"/>
              <a:gd name="connsiteX56" fmla="*/ 3795623 w 7435970"/>
              <a:gd name="connsiteY56" fmla="*/ 2941607 h 3295954"/>
              <a:gd name="connsiteX57" fmla="*/ 3804249 w 7435970"/>
              <a:gd name="connsiteY57" fmla="*/ 2984738 h 3295954"/>
              <a:gd name="connsiteX58" fmla="*/ 4485737 w 7435970"/>
              <a:gd name="connsiteY58" fmla="*/ 2984739 h 3295954"/>
              <a:gd name="connsiteX59" fmla="*/ 4477110 w 7435970"/>
              <a:gd name="connsiteY59" fmla="*/ 3036498 h 3295954"/>
              <a:gd name="connsiteX60" fmla="*/ 5011948 w 7435970"/>
              <a:gd name="connsiteY60" fmla="*/ 3053750 h 3295954"/>
              <a:gd name="connsiteX61" fmla="*/ 5003322 w 7435970"/>
              <a:gd name="connsiteY61" fmla="*/ 3131388 h 3295954"/>
              <a:gd name="connsiteX62" fmla="*/ 5158597 w 7435970"/>
              <a:gd name="connsiteY62" fmla="*/ 3114135 h 3295954"/>
              <a:gd name="connsiteX63" fmla="*/ 5175850 w 7435970"/>
              <a:gd name="connsiteY63" fmla="*/ 3183146 h 3295954"/>
              <a:gd name="connsiteX64" fmla="*/ 7280695 w 7435970"/>
              <a:gd name="connsiteY64" fmla="*/ 3183147 h 3295954"/>
              <a:gd name="connsiteX65" fmla="*/ 7306574 w 7435970"/>
              <a:gd name="connsiteY65" fmla="*/ 3295291 h 3295954"/>
              <a:gd name="connsiteX66" fmla="*/ 7435970 w 7435970"/>
              <a:gd name="connsiteY66" fmla="*/ 3295291 h 3295954"/>
              <a:gd name="connsiteX0" fmla="*/ 0 w 7435970"/>
              <a:gd name="connsiteY0" fmla="*/ 0 h 3295954"/>
              <a:gd name="connsiteX1" fmla="*/ 1248867 w 7435970"/>
              <a:gd name="connsiteY1" fmla="*/ 1710203 h 3295954"/>
              <a:gd name="connsiteX2" fmla="*/ 1278604 w 7435970"/>
              <a:gd name="connsiteY2" fmla="*/ 1762243 h 3295954"/>
              <a:gd name="connsiteX3" fmla="*/ 1319491 w 7435970"/>
              <a:gd name="connsiteY3" fmla="*/ 1762242 h 3295954"/>
              <a:gd name="connsiteX4" fmla="*/ 1315774 w 7435970"/>
              <a:gd name="connsiteY4" fmla="*/ 1799413 h 3295954"/>
              <a:gd name="connsiteX5" fmla="*/ 1393833 w 7435970"/>
              <a:gd name="connsiteY5" fmla="*/ 1795696 h 3295954"/>
              <a:gd name="connsiteX6" fmla="*/ 1401267 w 7435970"/>
              <a:gd name="connsiteY6" fmla="*/ 1832867 h 3295954"/>
              <a:gd name="connsiteX7" fmla="*/ 1535081 w 7435970"/>
              <a:gd name="connsiteY7" fmla="*/ 1832867 h 3295954"/>
              <a:gd name="connsiteX8" fmla="*/ 1538797 w 7435970"/>
              <a:gd name="connsiteY8" fmla="*/ 1866321 h 3295954"/>
              <a:gd name="connsiteX9" fmla="*/ 1590837 w 7435970"/>
              <a:gd name="connsiteY9" fmla="*/ 1866321 h 3295954"/>
              <a:gd name="connsiteX10" fmla="*/ 1590837 w 7435970"/>
              <a:gd name="connsiteY10" fmla="*/ 1903492 h 3295954"/>
              <a:gd name="connsiteX11" fmla="*/ 1635443 w 7435970"/>
              <a:gd name="connsiteY11" fmla="*/ 1907208 h 3295954"/>
              <a:gd name="connsiteX12" fmla="*/ 1631725 w 7435970"/>
              <a:gd name="connsiteY12" fmla="*/ 1944379 h 3295954"/>
              <a:gd name="connsiteX13" fmla="*/ 1683764 w 7435970"/>
              <a:gd name="connsiteY13" fmla="*/ 1940662 h 3295954"/>
              <a:gd name="connsiteX14" fmla="*/ 1683764 w 7435970"/>
              <a:gd name="connsiteY14" fmla="*/ 1977833 h 3295954"/>
              <a:gd name="connsiteX15" fmla="*/ 1787842 w 7435970"/>
              <a:gd name="connsiteY15" fmla="*/ 1981550 h 3295954"/>
              <a:gd name="connsiteX16" fmla="*/ 1780407 w 7435970"/>
              <a:gd name="connsiteY16" fmla="*/ 2007569 h 3295954"/>
              <a:gd name="connsiteX17" fmla="*/ 1839881 w 7435970"/>
              <a:gd name="connsiteY17" fmla="*/ 2007569 h 3295954"/>
              <a:gd name="connsiteX18" fmla="*/ 1843598 w 7435970"/>
              <a:gd name="connsiteY18" fmla="*/ 2055892 h 3295954"/>
              <a:gd name="connsiteX19" fmla="*/ 1958828 w 7435970"/>
              <a:gd name="connsiteY19" fmla="*/ 2052174 h 3295954"/>
              <a:gd name="connsiteX20" fmla="*/ 1958828 w 7435970"/>
              <a:gd name="connsiteY20" fmla="*/ 2078194 h 3295954"/>
              <a:gd name="connsiteX21" fmla="*/ 1984847 w 7435970"/>
              <a:gd name="connsiteY21" fmla="*/ 2085628 h 3295954"/>
              <a:gd name="connsiteX22" fmla="*/ 1981129 w 7435970"/>
              <a:gd name="connsiteY22" fmla="*/ 2137667 h 3295954"/>
              <a:gd name="connsiteX23" fmla="*/ 2029453 w 7435970"/>
              <a:gd name="connsiteY23" fmla="*/ 2137668 h 3295954"/>
              <a:gd name="connsiteX24" fmla="*/ 2025735 w 7435970"/>
              <a:gd name="connsiteY24" fmla="*/ 2163686 h 3295954"/>
              <a:gd name="connsiteX25" fmla="*/ 2144681 w 7435970"/>
              <a:gd name="connsiteY25" fmla="*/ 2159969 h 3295954"/>
              <a:gd name="connsiteX26" fmla="*/ 2148398 w 7435970"/>
              <a:gd name="connsiteY26" fmla="*/ 2185989 h 3295954"/>
              <a:gd name="connsiteX27" fmla="*/ 2226457 w 7435970"/>
              <a:gd name="connsiteY27" fmla="*/ 2197140 h 3295954"/>
              <a:gd name="connsiteX28" fmla="*/ 2230174 w 7435970"/>
              <a:gd name="connsiteY28" fmla="*/ 2245463 h 3295954"/>
              <a:gd name="connsiteX29" fmla="*/ 2256194 w 7435970"/>
              <a:gd name="connsiteY29" fmla="*/ 2245462 h 3295954"/>
              <a:gd name="connsiteX30" fmla="*/ 2256194 w 7435970"/>
              <a:gd name="connsiteY30" fmla="*/ 2312369 h 3295954"/>
              <a:gd name="connsiteX31" fmla="*/ 2297082 w 7435970"/>
              <a:gd name="connsiteY31" fmla="*/ 2327237 h 3295954"/>
              <a:gd name="connsiteX32" fmla="*/ 2289647 w 7435970"/>
              <a:gd name="connsiteY32" fmla="*/ 2394145 h 3295954"/>
              <a:gd name="connsiteX33" fmla="*/ 2479218 w 7435970"/>
              <a:gd name="connsiteY33" fmla="*/ 2405296 h 3295954"/>
              <a:gd name="connsiteX34" fmla="*/ 2479218 w 7435970"/>
              <a:gd name="connsiteY34" fmla="*/ 2442467 h 3295954"/>
              <a:gd name="connsiteX35" fmla="*/ 2516389 w 7435970"/>
              <a:gd name="connsiteY35" fmla="*/ 2442467 h 3295954"/>
              <a:gd name="connsiteX36" fmla="*/ 2512672 w 7435970"/>
              <a:gd name="connsiteY36" fmla="*/ 2475921 h 3295954"/>
              <a:gd name="connsiteX37" fmla="*/ 2542408 w 7435970"/>
              <a:gd name="connsiteY37" fmla="*/ 2487072 h 3295954"/>
              <a:gd name="connsiteX38" fmla="*/ 2534974 w 7435970"/>
              <a:gd name="connsiteY38" fmla="*/ 2516808 h 3295954"/>
              <a:gd name="connsiteX39" fmla="*/ 2598165 w 7435970"/>
              <a:gd name="connsiteY39" fmla="*/ 2520525 h 3295954"/>
              <a:gd name="connsiteX40" fmla="*/ 2594448 w 7435970"/>
              <a:gd name="connsiteY40" fmla="*/ 2557696 h 3295954"/>
              <a:gd name="connsiteX41" fmla="*/ 2642769 w 7435970"/>
              <a:gd name="connsiteY41" fmla="*/ 2557696 h 3295954"/>
              <a:gd name="connsiteX42" fmla="*/ 2642769 w 7435970"/>
              <a:gd name="connsiteY42" fmla="*/ 2606018 h 3295954"/>
              <a:gd name="connsiteX43" fmla="*/ 2720828 w 7435970"/>
              <a:gd name="connsiteY43" fmla="*/ 2602301 h 3295954"/>
              <a:gd name="connsiteX44" fmla="*/ 2709887 w 7435970"/>
              <a:gd name="connsiteY44" fmla="*/ 2645924 h 3295954"/>
              <a:gd name="connsiteX45" fmla="*/ 2820839 w 7435970"/>
              <a:gd name="connsiteY45" fmla="*/ 2648309 h 3295954"/>
              <a:gd name="connsiteX46" fmla="*/ 2803586 w 7435970"/>
              <a:gd name="connsiteY46" fmla="*/ 2682814 h 3295954"/>
              <a:gd name="connsiteX47" fmla="*/ 2883748 w 7435970"/>
              <a:gd name="connsiteY47" fmla="*/ 2686391 h 3295954"/>
              <a:gd name="connsiteX48" fmla="*/ 2876174 w 7435970"/>
              <a:gd name="connsiteY48" fmla="*/ 2722089 h 3295954"/>
              <a:gd name="connsiteX49" fmla="*/ 2969872 w 7435970"/>
              <a:gd name="connsiteY49" fmla="*/ 2760311 h 3295954"/>
              <a:gd name="connsiteX50" fmla="*/ 2973589 w 7435970"/>
              <a:gd name="connsiteY50" fmla="*/ 2820837 h 3295954"/>
              <a:gd name="connsiteX51" fmla="*/ 3247110 w 7435970"/>
              <a:gd name="connsiteY51" fmla="*/ 2812211 h 3295954"/>
              <a:gd name="connsiteX52" fmla="*/ 3249634 w 7435970"/>
              <a:gd name="connsiteY52" fmla="*/ 2854150 h 3295954"/>
              <a:gd name="connsiteX53" fmla="*/ 3415921 w 7435970"/>
              <a:gd name="connsiteY53" fmla="*/ 2852818 h 3295954"/>
              <a:gd name="connsiteX54" fmla="*/ 3430648 w 7435970"/>
              <a:gd name="connsiteY54" fmla="*/ 2907102 h 3295954"/>
              <a:gd name="connsiteX55" fmla="*/ 3631721 w 7435970"/>
              <a:gd name="connsiteY55" fmla="*/ 2889848 h 3295954"/>
              <a:gd name="connsiteX56" fmla="*/ 3640348 w 7435970"/>
              <a:gd name="connsiteY56" fmla="*/ 2932980 h 3295954"/>
              <a:gd name="connsiteX57" fmla="*/ 3795623 w 7435970"/>
              <a:gd name="connsiteY57" fmla="*/ 2941607 h 3295954"/>
              <a:gd name="connsiteX58" fmla="*/ 3804249 w 7435970"/>
              <a:gd name="connsiteY58" fmla="*/ 2984738 h 3295954"/>
              <a:gd name="connsiteX59" fmla="*/ 4485737 w 7435970"/>
              <a:gd name="connsiteY59" fmla="*/ 2984739 h 3295954"/>
              <a:gd name="connsiteX60" fmla="*/ 4477110 w 7435970"/>
              <a:gd name="connsiteY60" fmla="*/ 3036498 h 3295954"/>
              <a:gd name="connsiteX61" fmla="*/ 5011948 w 7435970"/>
              <a:gd name="connsiteY61" fmla="*/ 3053750 h 3295954"/>
              <a:gd name="connsiteX62" fmla="*/ 5003322 w 7435970"/>
              <a:gd name="connsiteY62" fmla="*/ 3131388 h 3295954"/>
              <a:gd name="connsiteX63" fmla="*/ 5158597 w 7435970"/>
              <a:gd name="connsiteY63" fmla="*/ 3114135 h 3295954"/>
              <a:gd name="connsiteX64" fmla="*/ 5175850 w 7435970"/>
              <a:gd name="connsiteY64" fmla="*/ 3183146 h 3295954"/>
              <a:gd name="connsiteX65" fmla="*/ 7280695 w 7435970"/>
              <a:gd name="connsiteY65" fmla="*/ 3183147 h 3295954"/>
              <a:gd name="connsiteX66" fmla="*/ 7306574 w 7435970"/>
              <a:gd name="connsiteY66" fmla="*/ 3295291 h 3295954"/>
              <a:gd name="connsiteX67" fmla="*/ 7435970 w 7435970"/>
              <a:gd name="connsiteY67" fmla="*/ 3295291 h 3295954"/>
              <a:gd name="connsiteX0" fmla="*/ 0 w 7435970"/>
              <a:gd name="connsiteY0" fmla="*/ 0 h 3295954"/>
              <a:gd name="connsiteX1" fmla="*/ 1278603 w 7435970"/>
              <a:gd name="connsiteY1" fmla="*/ 1721355 h 3295954"/>
              <a:gd name="connsiteX2" fmla="*/ 1278604 w 7435970"/>
              <a:gd name="connsiteY2" fmla="*/ 1762243 h 3295954"/>
              <a:gd name="connsiteX3" fmla="*/ 1319491 w 7435970"/>
              <a:gd name="connsiteY3" fmla="*/ 1762242 h 3295954"/>
              <a:gd name="connsiteX4" fmla="*/ 1315774 w 7435970"/>
              <a:gd name="connsiteY4" fmla="*/ 1799413 h 3295954"/>
              <a:gd name="connsiteX5" fmla="*/ 1393833 w 7435970"/>
              <a:gd name="connsiteY5" fmla="*/ 1795696 h 3295954"/>
              <a:gd name="connsiteX6" fmla="*/ 1401267 w 7435970"/>
              <a:gd name="connsiteY6" fmla="*/ 1832867 h 3295954"/>
              <a:gd name="connsiteX7" fmla="*/ 1535081 w 7435970"/>
              <a:gd name="connsiteY7" fmla="*/ 1832867 h 3295954"/>
              <a:gd name="connsiteX8" fmla="*/ 1538797 w 7435970"/>
              <a:gd name="connsiteY8" fmla="*/ 1866321 h 3295954"/>
              <a:gd name="connsiteX9" fmla="*/ 1590837 w 7435970"/>
              <a:gd name="connsiteY9" fmla="*/ 1866321 h 3295954"/>
              <a:gd name="connsiteX10" fmla="*/ 1590837 w 7435970"/>
              <a:gd name="connsiteY10" fmla="*/ 1903492 h 3295954"/>
              <a:gd name="connsiteX11" fmla="*/ 1635443 w 7435970"/>
              <a:gd name="connsiteY11" fmla="*/ 1907208 h 3295954"/>
              <a:gd name="connsiteX12" fmla="*/ 1631725 w 7435970"/>
              <a:gd name="connsiteY12" fmla="*/ 1944379 h 3295954"/>
              <a:gd name="connsiteX13" fmla="*/ 1683764 w 7435970"/>
              <a:gd name="connsiteY13" fmla="*/ 1940662 h 3295954"/>
              <a:gd name="connsiteX14" fmla="*/ 1683764 w 7435970"/>
              <a:gd name="connsiteY14" fmla="*/ 1977833 h 3295954"/>
              <a:gd name="connsiteX15" fmla="*/ 1787842 w 7435970"/>
              <a:gd name="connsiteY15" fmla="*/ 1981550 h 3295954"/>
              <a:gd name="connsiteX16" fmla="*/ 1780407 w 7435970"/>
              <a:gd name="connsiteY16" fmla="*/ 2007569 h 3295954"/>
              <a:gd name="connsiteX17" fmla="*/ 1839881 w 7435970"/>
              <a:gd name="connsiteY17" fmla="*/ 2007569 h 3295954"/>
              <a:gd name="connsiteX18" fmla="*/ 1843598 w 7435970"/>
              <a:gd name="connsiteY18" fmla="*/ 2055892 h 3295954"/>
              <a:gd name="connsiteX19" fmla="*/ 1958828 w 7435970"/>
              <a:gd name="connsiteY19" fmla="*/ 2052174 h 3295954"/>
              <a:gd name="connsiteX20" fmla="*/ 1958828 w 7435970"/>
              <a:gd name="connsiteY20" fmla="*/ 2078194 h 3295954"/>
              <a:gd name="connsiteX21" fmla="*/ 1984847 w 7435970"/>
              <a:gd name="connsiteY21" fmla="*/ 2085628 h 3295954"/>
              <a:gd name="connsiteX22" fmla="*/ 1981129 w 7435970"/>
              <a:gd name="connsiteY22" fmla="*/ 2137667 h 3295954"/>
              <a:gd name="connsiteX23" fmla="*/ 2029453 w 7435970"/>
              <a:gd name="connsiteY23" fmla="*/ 2137668 h 3295954"/>
              <a:gd name="connsiteX24" fmla="*/ 2025735 w 7435970"/>
              <a:gd name="connsiteY24" fmla="*/ 2163686 h 3295954"/>
              <a:gd name="connsiteX25" fmla="*/ 2144681 w 7435970"/>
              <a:gd name="connsiteY25" fmla="*/ 2159969 h 3295954"/>
              <a:gd name="connsiteX26" fmla="*/ 2148398 w 7435970"/>
              <a:gd name="connsiteY26" fmla="*/ 2185989 h 3295954"/>
              <a:gd name="connsiteX27" fmla="*/ 2226457 w 7435970"/>
              <a:gd name="connsiteY27" fmla="*/ 2197140 h 3295954"/>
              <a:gd name="connsiteX28" fmla="*/ 2230174 w 7435970"/>
              <a:gd name="connsiteY28" fmla="*/ 2245463 h 3295954"/>
              <a:gd name="connsiteX29" fmla="*/ 2256194 w 7435970"/>
              <a:gd name="connsiteY29" fmla="*/ 2245462 h 3295954"/>
              <a:gd name="connsiteX30" fmla="*/ 2256194 w 7435970"/>
              <a:gd name="connsiteY30" fmla="*/ 2312369 h 3295954"/>
              <a:gd name="connsiteX31" fmla="*/ 2297082 w 7435970"/>
              <a:gd name="connsiteY31" fmla="*/ 2327237 h 3295954"/>
              <a:gd name="connsiteX32" fmla="*/ 2289647 w 7435970"/>
              <a:gd name="connsiteY32" fmla="*/ 2394145 h 3295954"/>
              <a:gd name="connsiteX33" fmla="*/ 2479218 w 7435970"/>
              <a:gd name="connsiteY33" fmla="*/ 2405296 h 3295954"/>
              <a:gd name="connsiteX34" fmla="*/ 2479218 w 7435970"/>
              <a:gd name="connsiteY34" fmla="*/ 2442467 h 3295954"/>
              <a:gd name="connsiteX35" fmla="*/ 2516389 w 7435970"/>
              <a:gd name="connsiteY35" fmla="*/ 2442467 h 3295954"/>
              <a:gd name="connsiteX36" fmla="*/ 2512672 w 7435970"/>
              <a:gd name="connsiteY36" fmla="*/ 2475921 h 3295954"/>
              <a:gd name="connsiteX37" fmla="*/ 2542408 w 7435970"/>
              <a:gd name="connsiteY37" fmla="*/ 2487072 h 3295954"/>
              <a:gd name="connsiteX38" fmla="*/ 2534974 w 7435970"/>
              <a:gd name="connsiteY38" fmla="*/ 2516808 h 3295954"/>
              <a:gd name="connsiteX39" fmla="*/ 2598165 w 7435970"/>
              <a:gd name="connsiteY39" fmla="*/ 2520525 h 3295954"/>
              <a:gd name="connsiteX40" fmla="*/ 2594448 w 7435970"/>
              <a:gd name="connsiteY40" fmla="*/ 2557696 h 3295954"/>
              <a:gd name="connsiteX41" fmla="*/ 2642769 w 7435970"/>
              <a:gd name="connsiteY41" fmla="*/ 2557696 h 3295954"/>
              <a:gd name="connsiteX42" fmla="*/ 2642769 w 7435970"/>
              <a:gd name="connsiteY42" fmla="*/ 2606018 h 3295954"/>
              <a:gd name="connsiteX43" fmla="*/ 2720828 w 7435970"/>
              <a:gd name="connsiteY43" fmla="*/ 2602301 h 3295954"/>
              <a:gd name="connsiteX44" fmla="*/ 2709887 w 7435970"/>
              <a:gd name="connsiteY44" fmla="*/ 2645924 h 3295954"/>
              <a:gd name="connsiteX45" fmla="*/ 2820839 w 7435970"/>
              <a:gd name="connsiteY45" fmla="*/ 2648309 h 3295954"/>
              <a:gd name="connsiteX46" fmla="*/ 2803586 w 7435970"/>
              <a:gd name="connsiteY46" fmla="*/ 2682814 h 3295954"/>
              <a:gd name="connsiteX47" fmla="*/ 2883748 w 7435970"/>
              <a:gd name="connsiteY47" fmla="*/ 2686391 h 3295954"/>
              <a:gd name="connsiteX48" fmla="*/ 2876174 w 7435970"/>
              <a:gd name="connsiteY48" fmla="*/ 2722089 h 3295954"/>
              <a:gd name="connsiteX49" fmla="*/ 2969872 w 7435970"/>
              <a:gd name="connsiteY49" fmla="*/ 2760311 h 3295954"/>
              <a:gd name="connsiteX50" fmla="*/ 2973589 w 7435970"/>
              <a:gd name="connsiteY50" fmla="*/ 2820837 h 3295954"/>
              <a:gd name="connsiteX51" fmla="*/ 3247110 w 7435970"/>
              <a:gd name="connsiteY51" fmla="*/ 2812211 h 3295954"/>
              <a:gd name="connsiteX52" fmla="*/ 3249634 w 7435970"/>
              <a:gd name="connsiteY52" fmla="*/ 2854150 h 3295954"/>
              <a:gd name="connsiteX53" fmla="*/ 3415921 w 7435970"/>
              <a:gd name="connsiteY53" fmla="*/ 2852818 h 3295954"/>
              <a:gd name="connsiteX54" fmla="*/ 3430648 w 7435970"/>
              <a:gd name="connsiteY54" fmla="*/ 2907102 h 3295954"/>
              <a:gd name="connsiteX55" fmla="*/ 3631721 w 7435970"/>
              <a:gd name="connsiteY55" fmla="*/ 2889848 h 3295954"/>
              <a:gd name="connsiteX56" fmla="*/ 3640348 w 7435970"/>
              <a:gd name="connsiteY56" fmla="*/ 2932980 h 3295954"/>
              <a:gd name="connsiteX57" fmla="*/ 3795623 w 7435970"/>
              <a:gd name="connsiteY57" fmla="*/ 2941607 h 3295954"/>
              <a:gd name="connsiteX58" fmla="*/ 3804249 w 7435970"/>
              <a:gd name="connsiteY58" fmla="*/ 2984738 h 3295954"/>
              <a:gd name="connsiteX59" fmla="*/ 4485737 w 7435970"/>
              <a:gd name="connsiteY59" fmla="*/ 2984739 h 3295954"/>
              <a:gd name="connsiteX60" fmla="*/ 4477110 w 7435970"/>
              <a:gd name="connsiteY60" fmla="*/ 3036498 h 3295954"/>
              <a:gd name="connsiteX61" fmla="*/ 5011948 w 7435970"/>
              <a:gd name="connsiteY61" fmla="*/ 3053750 h 3295954"/>
              <a:gd name="connsiteX62" fmla="*/ 5003322 w 7435970"/>
              <a:gd name="connsiteY62" fmla="*/ 3131388 h 3295954"/>
              <a:gd name="connsiteX63" fmla="*/ 5158597 w 7435970"/>
              <a:gd name="connsiteY63" fmla="*/ 3114135 h 3295954"/>
              <a:gd name="connsiteX64" fmla="*/ 5175850 w 7435970"/>
              <a:gd name="connsiteY64" fmla="*/ 3183146 h 3295954"/>
              <a:gd name="connsiteX65" fmla="*/ 7280695 w 7435970"/>
              <a:gd name="connsiteY65" fmla="*/ 3183147 h 3295954"/>
              <a:gd name="connsiteX66" fmla="*/ 7306574 w 7435970"/>
              <a:gd name="connsiteY66" fmla="*/ 3295291 h 3295954"/>
              <a:gd name="connsiteX67" fmla="*/ 7435970 w 7435970"/>
              <a:gd name="connsiteY67" fmla="*/ 3295291 h 3295954"/>
              <a:gd name="connsiteX0" fmla="*/ 0 w 7435970"/>
              <a:gd name="connsiteY0" fmla="*/ 0 h 3295954"/>
              <a:gd name="connsiteX1" fmla="*/ 1241433 w 7435970"/>
              <a:gd name="connsiteY1" fmla="*/ 1661881 h 3295954"/>
              <a:gd name="connsiteX2" fmla="*/ 1278603 w 7435970"/>
              <a:gd name="connsiteY2" fmla="*/ 1721355 h 3295954"/>
              <a:gd name="connsiteX3" fmla="*/ 1278604 w 7435970"/>
              <a:gd name="connsiteY3" fmla="*/ 1762243 h 3295954"/>
              <a:gd name="connsiteX4" fmla="*/ 1319491 w 7435970"/>
              <a:gd name="connsiteY4" fmla="*/ 1762242 h 3295954"/>
              <a:gd name="connsiteX5" fmla="*/ 1315774 w 7435970"/>
              <a:gd name="connsiteY5" fmla="*/ 1799413 h 3295954"/>
              <a:gd name="connsiteX6" fmla="*/ 1393833 w 7435970"/>
              <a:gd name="connsiteY6" fmla="*/ 1795696 h 3295954"/>
              <a:gd name="connsiteX7" fmla="*/ 1401267 w 7435970"/>
              <a:gd name="connsiteY7" fmla="*/ 1832867 h 3295954"/>
              <a:gd name="connsiteX8" fmla="*/ 1535081 w 7435970"/>
              <a:gd name="connsiteY8" fmla="*/ 1832867 h 3295954"/>
              <a:gd name="connsiteX9" fmla="*/ 1538797 w 7435970"/>
              <a:gd name="connsiteY9" fmla="*/ 1866321 h 3295954"/>
              <a:gd name="connsiteX10" fmla="*/ 1590837 w 7435970"/>
              <a:gd name="connsiteY10" fmla="*/ 1866321 h 3295954"/>
              <a:gd name="connsiteX11" fmla="*/ 1590837 w 7435970"/>
              <a:gd name="connsiteY11" fmla="*/ 1903492 h 3295954"/>
              <a:gd name="connsiteX12" fmla="*/ 1635443 w 7435970"/>
              <a:gd name="connsiteY12" fmla="*/ 1907208 h 3295954"/>
              <a:gd name="connsiteX13" fmla="*/ 1631725 w 7435970"/>
              <a:gd name="connsiteY13" fmla="*/ 1944379 h 3295954"/>
              <a:gd name="connsiteX14" fmla="*/ 1683764 w 7435970"/>
              <a:gd name="connsiteY14" fmla="*/ 1940662 h 3295954"/>
              <a:gd name="connsiteX15" fmla="*/ 1683764 w 7435970"/>
              <a:gd name="connsiteY15" fmla="*/ 1977833 h 3295954"/>
              <a:gd name="connsiteX16" fmla="*/ 1787842 w 7435970"/>
              <a:gd name="connsiteY16" fmla="*/ 1981550 h 3295954"/>
              <a:gd name="connsiteX17" fmla="*/ 1780407 w 7435970"/>
              <a:gd name="connsiteY17" fmla="*/ 2007569 h 3295954"/>
              <a:gd name="connsiteX18" fmla="*/ 1839881 w 7435970"/>
              <a:gd name="connsiteY18" fmla="*/ 2007569 h 3295954"/>
              <a:gd name="connsiteX19" fmla="*/ 1843598 w 7435970"/>
              <a:gd name="connsiteY19" fmla="*/ 2055892 h 3295954"/>
              <a:gd name="connsiteX20" fmla="*/ 1958828 w 7435970"/>
              <a:gd name="connsiteY20" fmla="*/ 2052174 h 3295954"/>
              <a:gd name="connsiteX21" fmla="*/ 1958828 w 7435970"/>
              <a:gd name="connsiteY21" fmla="*/ 2078194 h 3295954"/>
              <a:gd name="connsiteX22" fmla="*/ 1984847 w 7435970"/>
              <a:gd name="connsiteY22" fmla="*/ 2085628 h 3295954"/>
              <a:gd name="connsiteX23" fmla="*/ 1981129 w 7435970"/>
              <a:gd name="connsiteY23" fmla="*/ 2137667 h 3295954"/>
              <a:gd name="connsiteX24" fmla="*/ 2029453 w 7435970"/>
              <a:gd name="connsiteY24" fmla="*/ 2137668 h 3295954"/>
              <a:gd name="connsiteX25" fmla="*/ 2025735 w 7435970"/>
              <a:gd name="connsiteY25" fmla="*/ 2163686 h 3295954"/>
              <a:gd name="connsiteX26" fmla="*/ 2144681 w 7435970"/>
              <a:gd name="connsiteY26" fmla="*/ 2159969 h 3295954"/>
              <a:gd name="connsiteX27" fmla="*/ 2148398 w 7435970"/>
              <a:gd name="connsiteY27" fmla="*/ 2185989 h 3295954"/>
              <a:gd name="connsiteX28" fmla="*/ 2226457 w 7435970"/>
              <a:gd name="connsiteY28" fmla="*/ 2197140 h 3295954"/>
              <a:gd name="connsiteX29" fmla="*/ 2230174 w 7435970"/>
              <a:gd name="connsiteY29" fmla="*/ 2245463 h 3295954"/>
              <a:gd name="connsiteX30" fmla="*/ 2256194 w 7435970"/>
              <a:gd name="connsiteY30" fmla="*/ 2245462 h 3295954"/>
              <a:gd name="connsiteX31" fmla="*/ 2256194 w 7435970"/>
              <a:gd name="connsiteY31" fmla="*/ 2312369 h 3295954"/>
              <a:gd name="connsiteX32" fmla="*/ 2297082 w 7435970"/>
              <a:gd name="connsiteY32" fmla="*/ 2327237 h 3295954"/>
              <a:gd name="connsiteX33" fmla="*/ 2289647 w 7435970"/>
              <a:gd name="connsiteY33" fmla="*/ 2394145 h 3295954"/>
              <a:gd name="connsiteX34" fmla="*/ 2479218 w 7435970"/>
              <a:gd name="connsiteY34" fmla="*/ 2405296 h 3295954"/>
              <a:gd name="connsiteX35" fmla="*/ 2479218 w 7435970"/>
              <a:gd name="connsiteY35" fmla="*/ 2442467 h 3295954"/>
              <a:gd name="connsiteX36" fmla="*/ 2516389 w 7435970"/>
              <a:gd name="connsiteY36" fmla="*/ 2442467 h 3295954"/>
              <a:gd name="connsiteX37" fmla="*/ 2512672 w 7435970"/>
              <a:gd name="connsiteY37" fmla="*/ 2475921 h 3295954"/>
              <a:gd name="connsiteX38" fmla="*/ 2542408 w 7435970"/>
              <a:gd name="connsiteY38" fmla="*/ 2487072 h 3295954"/>
              <a:gd name="connsiteX39" fmla="*/ 2534974 w 7435970"/>
              <a:gd name="connsiteY39" fmla="*/ 2516808 h 3295954"/>
              <a:gd name="connsiteX40" fmla="*/ 2598165 w 7435970"/>
              <a:gd name="connsiteY40" fmla="*/ 2520525 h 3295954"/>
              <a:gd name="connsiteX41" fmla="*/ 2594448 w 7435970"/>
              <a:gd name="connsiteY41" fmla="*/ 2557696 h 3295954"/>
              <a:gd name="connsiteX42" fmla="*/ 2642769 w 7435970"/>
              <a:gd name="connsiteY42" fmla="*/ 2557696 h 3295954"/>
              <a:gd name="connsiteX43" fmla="*/ 2642769 w 7435970"/>
              <a:gd name="connsiteY43" fmla="*/ 2606018 h 3295954"/>
              <a:gd name="connsiteX44" fmla="*/ 2720828 w 7435970"/>
              <a:gd name="connsiteY44" fmla="*/ 2602301 h 3295954"/>
              <a:gd name="connsiteX45" fmla="*/ 2709887 w 7435970"/>
              <a:gd name="connsiteY45" fmla="*/ 2645924 h 3295954"/>
              <a:gd name="connsiteX46" fmla="*/ 2820839 w 7435970"/>
              <a:gd name="connsiteY46" fmla="*/ 2648309 h 3295954"/>
              <a:gd name="connsiteX47" fmla="*/ 2803586 w 7435970"/>
              <a:gd name="connsiteY47" fmla="*/ 2682814 h 3295954"/>
              <a:gd name="connsiteX48" fmla="*/ 2883748 w 7435970"/>
              <a:gd name="connsiteY48" fmla="*/ 2686391 h 3295954"/>
              <a:gd name="connsiteX49" fmla="*/ 2876174 w 7435970"/>
              <a:gd name="connsiteY49" fmla="*/ 2722089 h 3295954"/>
              <a:gd name="connsiteX50" fmla="*/ 2969872 w 7435970"/>
              <a:gd name="connsiteY50" fmla="*/ 2760311 h 3295954"/>
              <a:gd name="connsiteX51" fmla="*/ 2973589 w 7435970"/>
              <a:gd name="connsiteY51" fmla="*/ 2820837 h 3295954"/>
              <a:gd name="connsiteX52" fmla="*/ 3247110 w 7435970"/>
              <a:gd name="connsiteY52" fmla="*/ 2812211 h 3295954"/>
              <a:gd name="connsiteX53" fmla="*/ 3249634 w 7435970"/>
              <a:gd name="connsiteY53" fmla="*/ 2854150 h 3295954"/>
              <a:gd name="connsiteX54" fmla="*/ 3415921 w 7435970"/>
              <a:gd name="connsiteY54" fmla="*/ 2852818 h 3295954"/>
              <a:gd name="connsiteX55" fmla="*/ 3430648 w 7435970"/>
              <a:gd name="connsiteY55" fmla="*/ 2907102 h 3295954"/>
              <a:gd name="connsiteX56" fmla="*/ 3631721 w 7435970"/>
              <a:gd name="connsiteY56" fmla="*/ 2889848 h 3295954"/>
              <a:gd name="connsiteX57" fmla="*/ 3640348 w 7435970"/>
              <a:gd name="connsiteY57" fmla="*/ 2932980 h 3295954"/>
              <a:gd name="connsiteX58" fmla="*/ 3795623 w 7435970"/>
              <a:gd name="connsiteY58" fmla="*/ 2941607 h 3295954"/>
              <a:gd name="connsiteX59" fmla="*/ 3804249 w 7435970"/>
              <a:gd name="connsiteY59" fmla="*/ 2984738 h 3295954"/>
              <a:gd name="connsiteX60" fmla="*/ 4485737 w 7435970"/>
              <a:gd name="connsiteY60" fmla="*/ 2984739 h 3295954"/>
              <a:gd name="connsiteX61" fmla="*/ 4477110 w 7435970"/>
              <a:gd name="connsiteY61" fmla="*/ 3036498 h 3295954"/>
              <a:gd name="connsiteX62" fmla="*/ 5011948 w 7435970"/>
              <a:gd name="connsiteY62" fmla="*/ 3053750 h 3295954"/>
              <a:gd name="connsiteX63" fmla="*/ 5003322 w 7435970"/>
              <a:gd name="connsiteY63" fmla="*/ 3131388 h 3295954"/>
              <a:gd name="connsiteX64" fmla="*/ 5158597 w 7435970"/>
              <a:gd name="connsiteY64" fmla="*/ 3114135 h 3295954"/>
              <a:gd name="connsiteX65" fmla="*/ 5175850 w 7435970"/>
              <a:gd name="connsiteY65" fmla="*/ 3183146 h 3295954"/>
              <a:gd name="connsiteX66" fmla="*/ 7280695 w 7435970"/>
              <a:gd name="connsiteY66" fmla="*/ 3183147 h 3295954"/>
              <a:gd name="connsiteX67" fmla="*/ 7306574 w 7435970"/>
              <a:gd name="connsiteY67" fmla="*/ 3295291 h 3295954"/>
              <a:gd name="connsiteX68" fmla="*/ 7435970 w 7435970"/>
              <a:gd name="connsiteY68" fmla="*/ 3295291 h 3295954"/>
              <a:gd name="connsiteX0" fmla="*/ 0 w 7435970"/>
              <a:gd name="connsiteY0" fmla="*/ 0 h 3295954"/>
              <a:gd name="connsiteX1" fmla="*/ 1219130 w 7435970"/>
              <a:gd name="connsiteY1" fmla="*/ 1721355 h 3295954"/>
              <a:gd name="connsiteX2" fmla="*/ 1278603 w 7435970"/>
              <a:gd name="connsiteY2" fmla="*/ 1721355 h 3295954"/>
              <a:gd name="connsiteX3" fmla="*/ 1278604 w 7435970"/>
              <a:gd name="connsiteY3" fmla="*/ 1762243 h 3295954"/>
              <a:gd name="connsiteX4" fmla="*/ 1319491 w 7435970"/>
              <a:gd name="connsiteY4" fmla="*/ 1762242 h 3295954"/>
              <a:gd name="connsiteX5" fmla="*/ 1315774 w 7435970"/>
              <a:gd name="connsiteY5" fmla="*/ 1799413 h 3295954"/>
              <a:gd name="connsiteX6" fmla="*/ 1393833 w 7435970"/>
              <a:gd name="connsiteY6" fmla="*/ 1795696 h 3295954"/>
              <a:gd name="connsiteX7" fmla="*/ 1401267 w 7435970"/>
              <a:gd name="connsiteY7" fmla="*/ 1832867 h 3295954"/>
              <a:gd name="connsiteX8" fmla="*/ 1535081 w 7435970"/>
              <a:gd name="connsiteY8" fmla="*/ 1832867 h 3295954"/>
              <a:gd name="connsiteX9" fmla="*/ 1538797 w 7435970"/>
              <a:gd name="connsiteY9" fmla="*/ 1866321 h 3295954"/>
              <a:gd name="connsiteX10" fmla="*/ 1590837 w 7435970"/>
              <a:gd name="connsiteY10" fmla="*/ 1866321 h 3295954"/>
              <a:gd name="connsiteX11" fmla="*/ 1590837 w 7435970"/>
              <a:gd name="connsiteY11" fmla="*/ 1903492 h 3295954"/>
              <a:gd name="connsiteX12" fmla="*/ 1635443 w 7435970"/>
              <a:gd name="connsiteY12" fmla="*/ 1907208 h 3295954"/>
              <a:gd name="connsiteX13" fmla="*/ 1631725 w 7435970"/>
              <a:gd name="connsiteY13" fmla="*/ 1944379 h 3295954"/>
              <a:gd name="connsiteX14" fmla="*/ 1683764 w 7435970"/>
              <a:gd name="connsiteY14" fmla="*/ 1940662 h 3295954"/>
              <a:gd name="connsiteX15" fmla="*/ 1683764 w 7435970"/>
              <a:gd name="connsiteY15" fmla="*/ 1977833 h 3295954"/>
              <a:gd name="connsiteX16" fmla="*/ 1787842 w 7435970"/>
              <a:gd name="connsiteY16" fmla="*/ 1981550 h 3295954"/>
              <a:gd name="connsiteX17" fmla="*/ 1780407 w 7435970"/>
              <a:gd name="connsiteY17" fmla="*/ 2007569 h 3295954"/>
              <a:gd name="connsiteX18" fmla="*/ 1839881 w 7435970"/>
              <a:gd name="connsiteY18" fmla="*/ 2007569 h 3295954"/>
              <a:gd name="connsiteX19" fmla="*/ 1843598 w 7435970"/>
              <a:gd name="connsiteY19" fmla="*/ 2055892 h 3295954"/>
              <a:gd name="connsiteX20" fmla="*/ 1958828 w 7435970"/>
              <a:gd name="connsiteY20" fmla="*/ 2052174 h 3295954"/>
              <a:gd name="connsiteX21" fmla="*/ 1958828 w 7435970"/>
              <a:gd name="connsiteY21" fmla="*/ 2078194 h 3295954"/>
              <a:gd name="connsiteX22" fmla="*/ 1984847 w 7435970"/>
              <a:gd name="connsiteY22" fmla="*/ 2085628 h 3295954"/>
              <a:gd name="connsiteX23" fmla="*/ 1981129 w 7435970"/>
              <a:gd name="connsiteY23" fmla="*/ 2137667 h 3295954"/>
              <a:gd name="connsiteX24" fmla="*/ 2029453 w 7435970"/>
              <a:gd name="connsiteY24" fmla="*/ 2137668 h 3295954"/>
              <a:gd name="connsiteX25" fmla="*/ 2025735 w 7435970"/>
              <a:gd name="connsiteY25" fmla="*/ 2163686 h 3295954"/>
              <a:gd name="connsiteX26" fmla="*/ 2144681 w 7435970"/>
              <a:gd name="connsiteY26" fmla="*/ 2159969 h 3295954"/>
              <a:gd name="connsiteX27" fmla="*/ 2148398 w 7435970"/>
              <a:gd name="connsiteY27" fmla="*/ 2185989 h 3295954"/>
              <a:gd name="connsiteX28" fmla="*/ 2226457 w 7435970"/>
              <a:gd name="connsiteY28" fmla="*/ 2197140 h 3295954"/>
              <a:gd name="connsiteX29" fmla="*/ 2230174 w 7435970"/>
              <a:gd name="connsiteY29" fmla="*/ 2245463 h 3295954"/>
              <a:gd name="connsiteX30" fmla="*/ 2256194 w 7435970"/>
              <a:gd name="connsiteY30" fmla="*/ 2245462 h 3295954"/>
              <a:gd name="connsiteX31" fmla="*/ 2256194 w 7435970"/>
              <a:gd name="connsiteY31" fmla="*/ 2312369 h 3295954"/>
              <a:gd name="connsiteX32" fmla="*/ 2297082 w 7435970"/>
              <a:gd name="connsiteY32" fmla="*/ 2327237 h 3295954"/>
              <a:gd name="connsiteX33" fmla="*/ 2289647 w 7435970"/>
              <a:gd name="connsiteY33" fmla="*/ 2394145 h 3295954"/>
              <a:gd name="connsiteX34" fmla="*/ 2479218 w 7435970"/>
              <a:gd name="connsiteY34" fmla="*/ 2405296 h 3295954"/>
              <a:gd name="connsiteX35" fmla="*/ 2479218 w 7435970"/>
              <a:gd name="connsiteY35" fmla="*/ 2442467 h 3295954"/>
              <a:gd name="connsiteX36" fmla="*/ 2516389 w 7435970"/>
              <a:gd name="connsiteY36" fmla="*/ 2442467 h 3295954"/>
              <a:gd name="connsiteX37" fmla="*/ 2512672 w 7435970"/>
              <a:gd name="connsiteY37" fmla="*/ 2475921 h 3295954"/>
              <a:gd name="connsiteX38" fmla="*/ 2542408 w 7435970"/>
              <a:gd name="connsiteY38" fmla="*/ 2487072 h 3295954"/>
              <a:gd name="connsiteX39" fmla="*/ 2534974 w 7435970"/>
              <a:gd name="connsiteY39" fmla="*/ 2516808 h 3295954"/>
              <a:gd name="connsiteX40" fmla="*/ 2598165 w 7435970"/>
              <a:gd name="connsiteY40" fmla="*/ 2520525 h 3295954"/>
              <a:gd name="connsiteX41" fmla="*/ 2594448 w 7435970"/>
              <a:gd name="connsiteY41" fmla="*/ 2557696 h 3295954"/>
              <a:gd name="connsiteX42" fmla="*/ 2642769 w 7435970"/>
              <a:gd name="connsiteY42" fmla="*/ 2557696 h 3295954"/>
              <a:gd name="connsiteX43" fmla="*/ 2642769 w 7435970"/>
              <a:gd name="connsiteY43" fmla="*/ 2606018 h 3295954"/>
              <a:gd name="connsiteX44" fmla="*/ 2720828 w 7435970"/>
              <a:gd name="connsiteY44" fmla="*/ 2602301 h 3295954"/>
              <a:gd name="connsiteX45" fmla="*/ 2709887 w 7435970"/>
              <a:gd name="connsiteY45" fmla="*/ 2645924 h 3295954"/>
              <a:gd name="connsiteX46" fmla="*/ 2820839 w 7435970"/>
              <a:gd name="connsiteY46" fmla="*/ 2648309 h 3295954"/>
              <a:gd name="connsiteX47" fmla="*/ 2803586 w 7435970"/>
              <a:gd name="connsiteY47" fmla="*/ 2682814 h 3295954"/>
              <a:gd name="connsiteX48" fmla="*/ 2883748 w 7435970"/>
              <a:gd name="connsiteY48" fmla="*/ 2686391 h 3295954"/>
              <a:gd name="connsiteX49" fmla="*/ 2876174 w 7435970"/>
              <a:gd name="connsiteY49" fmla="*/ 2722089 h 3295954"/>
              <a:gd name="connsiteX50" fmla="*/ 2969872 w 7435970"/>
              <a:gd name="connsiteY50" fmla="*/ 2760311 h 3295954"/>
              <a:gd name="connsiteX51" fmla="*/ 2973589 w 7435970"/>
              <a:gd name="connsiteY51" fmla="*/ 2820837 h 3295954"/>
              <a:gd name="connsiteX52" fmla="*/ 3247110 w 7435970"/>
              <a:gd name="connsiteY52" fmla="*/ 2812211 h 3295954"/>
              <a:gd name="connsiteX53" fmla="*/ 3249634 w 7435970"/>
              <a:gd name="connsiteY53" fmla="*/ 2854150 h 3295954"/>
              <a:gd name="connsiteX54" fmla="*/ 3415921 w 7435970"/>
              <a:gd name="connsiteY54" fmla="*/ 2852818 h 3295954"/>
              <a:gd name="connsiteX55" fmla="*/ 3430648 w 7435970"/>
              <a:gd name="connsiteY55" fmla="*/ 2907102 h 3295954"/>
              <a:gd name="connsiteX56" fmla="*/ 3631721 w 7435970"/>
              <a:gd name="connsiteY56" fmla="*/ 2889848 h 3295954"/>
              <a:gd name="connsiteX57" fmla="*/ 3640348 w 7435970"/>
              <a:gd name="connsiteY57" fmla="*/ 2932980 h 3295954"/>
              <a:gd name="connsiteX58" fmla="*/ 3795623 w 7435970"/>
              <a:gd name="connsiteY58" fmla="*/ 2941607 h 3295954"/>
              <a:gd name="connsiteX59" fmla="*/ 3804249 w 7435970"/>
              <a:gd name="connsiteY59" fmla="*/ 2984738 h 3295954"/>
              <a:gd name="connsiteX60" fmla="*/ 4485737 w 7435970"/>
              <a:gd name="connsiteY60" fmla="*/ 2984739 h 3295954"/>
              <a:gd name="connsiteX61" fmla="*/ 4477110 w 7435970"/>
              <a:gd name="connsiteY61" fmla="*/ 3036498 h 3295954"/>
              <a:gd name="connsiteX62" fmla="*/ 5011948 w 7435970"/>
              <a:gd name="connsiteY62" fmla="*/ 3053750 h 3295954"/>
              <a:gd name="connsiteX63" fmla="*/ 5003322 w 7435970"/>
              <a:gd name="connsiteY63" fmla="*/ 3131388 h 3295954"/>
              <a:gd name="connsiteX64" fmla="*/ 5158597 w 7435970"/>
              <a:gd name="connsiteY64" fmla="*/ 3114135 h 3295954"/>
              <a:gd name="connsiteX65" fmla="*/ 5175850 w 7435970"/>
              <a:gd name="connsiteY65" fmla="*/ 3183146 h 3295954"/>
              <a:gd name="connsiteX66" fmla="*/ 7280695 w 7435970"/>
              <a:gd name="connsiteY66" fmla="*/ 3183147 h 3295954"/>
              <a:gd name="connsiteX67" fmla="*/ 7306574 w 7435970"/>
              <a:gd name="connsiteY67" fmla="*/ 3295291 h 3295954"/>
              <a:gd name="connsiteX68" fmla="*/ 7435970 w 7435970"/>
              <a:gd name="connsiteY68" fmla="*/ 3295291 h 3295954"/>
              <a:gd name="connsiteX0" fmla="*/ 0 w 7435970"/>
              <a:gd name="connsiteY0" fmla="*/ 0 h 3295954"/>
              <a:gd name="connsiteX1" fmla="*/ 1204262 w 7435970"/>
              <a:gd name="connsiteY1" fmla="*/ 1687901 h 3295954"/>
              <a:gd name="connsiteX2" fmla="*/ 1219130 w 7435970"/>
              <a:gd name="connsiteY2" fmla="*/ 1721355 h 3295954"/>
              <a:gd name="connsiteX3" fmla="*/ 1278603 w 7435970"/>
              <a:gd name="connsiteY3" fmla="*/ 1721355 h 3295954"/>
              <a:gd name="connsiteX4" fmla="*/ 1278604 w 7435970"/>
              <a:gd name="connsiteY4" fmla="*/ 1762243 h 3295954"/>
              <a:gd name="connsiteX5" fmla="*/ 1319491 w 7435970"/>
              <a:gd name="connsiteY5" fmla="*/ 1762242 h 3295954"/>
              <a:gd name="connsiteX6" fmla="*/ 1315774 w 7435970"/>
              <a:gd name="connsiteY6" fmla="*/ 1799413 h 3295954"/>
              <a:gd name="connsiteX7" fmla="*/ 1393833 w 7435970"/>
              <a:gd name="connsiteY7" fmla="*/ 1795696 h 3295954"/>
              <a:gd name="connsiteX8" fmla="*/ 1401267 w 7435970"/>
              <a:gd name="connsiteY8" fmla="*/ 1832867 h 3295954"/>
              <a:gd name="connsiteX9" fmla="*/ 1535081 w 7435970"/>
              <a:gd name="connsiteY9" fmla="*/ 1832867 h 3295954"/>
              <a:gd name="connsiteX10" fmla="*/ 1538797 w 7435970"/>
              <a:gd name="connsiteY10" fmla="*/ 1866321 h 3295954"/>
              <a:gd name="connsiteX11" fmla="*/ 1590837 w 7435970"/>
              <a:gd name="connsiteY11" fmla="*/ 1866321 h 3295954"/>
              <a:gd name="connsiteX12" fmla="*/ 1590837 w 7435970"/>
              <a:gd name="connsiteY12" fmla="*/ 1903492 h 3295954"/>
              <a:gd name="connsiteX13" fmla="*/ 1635443 w 7435970"/>
              <a:gd name="connsiteY13" fmla="*/ 1907208 h 3295954"/>
              <a:gd name="connsiteX14" fmla="*/ 1631725 w 7435970"/>
              <a:gd name="connsiteY14" fmla="*/ 1944379 h 3295954"/>
              <a:gd name="connsiteX15" fmla="*/ 1683764 w 7435970"/>
              <a:gd name="connsiteY15" fmla="*/ 1940662 h 3295954"/>
              <a:gd name="connsiteX16" fmla="*/ 1683764 w 7435970"/>
              <a:gd name="connsiteY16" fmla="*/ 1977833 h 3295954"/>
              <a:gd name="connsiteX17" fmla="*/ 1787842 w 7435970"/>
              <a:gd name="connsiteY17" fmla="*/ 1981550 h 3295954"/>
              <a:gd name="connsiteX18" fmla="*/ 1780407 w 7435970"/>
              <a:gd name="connsiteY18" fmla="*/ 2007569 h 3295954"/>
              <a:gd name="connsiteX19" fmla="*/ 1839881 w 7435970"/>
              <a:gd name="connsiteY19" fmla="*/ 2007569 h 3295954"/>
              <a:gd name="connsiteX20" fmla="*/ 1843598 w 7435970"/>
              <a:gd name="connsiteY20" fmla="*/ 2055892 h 3295954"/>
              <a:gd name="connsiteX21" fmla="*/ 1958828 w 7435970"/>
              <a:gd name="connsiteY21" fmla="*/ 2052174 h 3295954"/>
              <a:gd name="connsiteX22" fmla="*/ 1958828 w 7435970"/>
              <a:gd name="connsiteY22" fmla="*/ 2078194 h 3295954"/>
              <a:gd name="connsiteX23" fmla="*/ 1984847 w 7435970"/>
              <a:gd name="connsiteY23" fmla="*/ 2085628 h 3295954"/>
              <a:gd name="connsiteX24" fmla="*/ 1981129 w 7435970"/>
              <a:gd name="connsiteY24" fmla="*/ 2137667 h 3295954"/>
              <a:gd name="connsiteX25" fmla="*/ 2029453 w 7435970"/>
              <a:gd name="connsiteY25" fmla="*/ 2137668 h 3295954"/>
              <a:gd name="connsiteX26" fmla="*/ 2025735 w 7435970"/>
              <a:gd name="connsiteY26" fmla="*/ 2163686 h 3295954"/>
              <a:gd name="connsiteX27" fmla="*/ 2144681 w 7435970"/>
              <a:gd name="connsiteY27" fmla="*/ 2159969 h 3295954"/>
              <a:gd name="connsiteX28" fmla="*/ 2148398 w 7435970"/>
              <a:gd name="connsiteY28" fmla="*/ 2185989 h 3295954"/>
              <a:gd name="connsiteX29" fmla="*/ 2226457 w 7435970"/>
              <a:gd name="connsiteY29" fmla="*/ 2197140 h 3295954"/>
              <a:gd name="connsiteX30" fmla="*/ 2230174 w 7435970"/>
              <a:gd name="connsiteY30" fmla="*/ 2245463 h 3295954"/>
              <a:gd name="connsiteX31" fmla="*/ 2256194 w 7435970"/>
              <a:gd name="connsiteY31" fmla="*/ 2245462 h 3295954"/>
              <a:gd name="connsiteX32" fmla="*/ 2256194 w 7435970"/>
              <a:gd name="connsiteY32" fmla="*/ 2312369 h 3295954"/>
              <a:gd name="connsiteX33" fmla="*/ 2297082 w 7435970"/>
              <a:gd name="connsiteY33" fmla="*/ 2327237 h 3295954"/>
              <a:gd name="connsiteX34" fmla="*/ 2289647 w 7435970"/>
              <a:gd name="connsiteY34" fmla="*/ 2394145 h 3295954"/>
              <a:gd name="connsiteX35" fmla="*/ 2479218 w 7435970"/>
              <a:gd name="connsiteY35" fmla="*/ 2405296 h 3295954"/>
              <a:gd name="connsiteX36" fmla="*/ 2479218 w 7435970"/>
              <a:gd name="connsiteY36" fmla="*/ 2442467 h 3295954"/>
              <a:gd name="connsiteX37" fmla="*/ 2516389 w 7435970"/>
              <a:gd name="connsiteY37" fmla="*/ 2442467 h 3295954"/>
              <a:gd name="connsiteX38" fmla="*/ 2512672 w 7435970"/>
              <a:gd name="connsiteY38" fmla="*/ 2475921 h 3295954"/>
              <a:gd name="connsiteX39" fmla="*/ 2542408 w 7435970"/>
              <a:gd name="connsiteY39" fmla="*/ 2487072 h 3295954"/>
              <a:gd name="connsiteX40" fmla="*/ 2534974 w 7435970"/>
              <a:gd name="connsiteY40" fmla="*/ 2516808 h 3295954"/>
              <a:gd name="connsiteX41" fmla="*/ 2598165 w 7435970"/>
              <a:gd name="connsiteY41" fmla="*/ 2520525 h 3295954"/>
              <a:gd name="connsiteX42" fmla="*/ 2594448 w 7435970"/>
              <a:gd name="connsiteY42" fmla="*/ 2557696 h 3295954"/>
              <a:gd name="connsiteX43" fmla="*/ 2642769 w 7435970"/>
              <a:gd name="connsiteY43" fmla="*/ 2557696 h 3295954"/>
              <a:gd name="connsiteX44" fmla="*/ 2642769 w 7435970"/>
              <a:gd name="connsiteY44" fmla="*/ 2606018 h 3295954"/>
              <a:gd name="connsiteX45" fmla="*/ 2720828 w 7435970"/>
              <a:gd name="connsiteY45" fmla="*/ 2602301 h 3295954"/>
              <a:gd name="connsiteX46" fmla="*/ 2709887 w 7435970"/>
              <a:gd name="connsiteY46" fmla="*/ 2645924 h 3295954"/>
              <a:gd name="connsiteX47" fmla="*/ 2820839 w 7435970"/>
              <a:gd name="connsiteY47" fmla="*/ 2648309 h 3295954"/>
              <a:gd name="connsiteX48" fmla="*/ 2803586 w 7435970"/>
              <a:gd name="connsiteY48" fmla="*/ 2682814 h 3295954"/>
              <a:gd name="connsiteX49" fmla="*/ 2883748 w 7435970"/>
              <a:gd name="connsiteY49" fmla="*/ 2686391 h 3295954"/>
              <a:gd name="connsiteX50" fmla="*/ 2876174 w 7435970"/>
              <a:gd name="connsiteY50" fmla="*/ 2722089 h 3295954"/>
              <a:gd name="connsiteX51" fmla="*/ 2969872 w 7435970"/>
              <a:gd name="connsiteY51" fmla="*/ 2760311 h 3295954"/>
              <a:gd name="connsiteX52" fmla="*/ 2973589 w 7435970"/>
              <a:gd name="connsiteY52" fmla="*/ 2820837 h 3295954"/>
              <a:gd name="connsiteX53" fmla="*/ 3247110 w 7435970"/>
              <a:gd name="connsiteY53" fmla="*/ 2812211 h 3295954"/>
              <a:gd name="connsiteX54" fmla="*/ 3249634 w 7435970"/>
              <a:gd name="connsiteY54" fmla="*/ 2854150 h 3295954"/>
              <a:gd name="connsiteX55" fmla="*/ 3415921 w 7435970"/>
              <a:gd name="connsiteY55" fmla="*/ 2852818 h 3295954"/>
              <a:gd name="connsiteX56" fmla="*/ 3430648 w 7435970"/>
              <a:gd name="connsiteY56" fmla="*/ 2907102 h 3295954"/>
              <a:gd name="connsiteX57" fmla="*/ 3631721 w 7435970"/>
              <a:gd name="connsiteY57" fmla="*/ 2889848 h 3295954"/>
              <a:gd name="connsiteX58" fmla="*/ 3640348 w 7435970"/>
              <a:gd name="connsiteY58" fmla="*/ 2932980 h 3295954"/>
              <a:gd name="connsiteX59" fmla="*/ 3795623 w 7435970"/>
              <a:gd name="connsiteY59" fmla="*/ 2941607 h 3295954"/>
              <a:gd name="connsiteX60" fmla="*/ 3804249 w 7435970"/>
              <a:gd name="connsiteY60" fmla="*/ 2984738 h 3295954"/>
              <a:gd name="connsiteX61" fmla="*/ 4485737 w 7435970"/>
              <a:gd name="connsiteY61" fmla="*/ 2984739 h 3295954"/>
              <a:gd name="connsiteX62" fmla="*/ 4477110 w 7435970"/>
              <a:gd name="connsiteY62" fmla="*/ 3036498 h 3295954"/>
              <a:gd name="connsiteX63" fmla="*/ 5011948 w 7435970"/>
              <a:gd name="connsiteY63" fmla="*/ 3053750 h 3295954"/>
              <a:gd name="connsiteX64" fmla="*/ 5003322 w 7435970"/>
              <a:gd name="connsiteY64" fmla="*/ 3131388 h 3295954"/>
              <a:gd name="connsiteX65" fmla="*/ 5158597 w 7435970"/>
              <a:gd name="connsiteY65" fmla="*/ 3114135 h 3295954"/>
              <a:gd name="connsiteX66" fmla="*/ 5175850 w 7435970"/>
              <a:gd name="connsiteY66" fmla="*/ 3183146 h 3295954"/>
              <a:gd name="connsiteX67" fmla="*/ 7280695 w 7435970"/>
              <a:gd name="connsiteY67" fmla="*/ 3183147 h 3295954"/>
              <a:gd name="connsiteX68" fmla="*/ 7306574 w 7435970"/>
              <a:gd name="connsiteY68" fmla="*/ 3295291 h 3295954"/>
              <a:gd name="connsiteX69" fmla="*/ 7435970 w 7435970"/>
              <a:gd name="connsiteY69" fmla="*/ 3295291 h 3295954"/>
              <a:gd name="connsiteX0" fmla="*/ 0 w 7435970"/>
              <a:gd name="connsiteY0" fmla="*/ 0 h 3295954"/>
              <a:gd name="connsiteX1" fmla="*/ 1215413 w 7435970"/>
              <a:gd name="connsiteY1" fmla="*/ 1680467 h 3295954"/>
              <a:gd name="connsiteX2" fmla="*/ 1219130 w 7435970"/>
              <a:gd name="connsiteY2" fmla="*/ 1721355 h 3295954"/>
              <a:gd name="connsiteX3" fmla="*/ 1278603 w 7435970"/>
              <a:gd name="connsiteY3" fmla="*/ 1721355 h 3295954"/>
              <a:gd name="connsiteX4" fmla="*/ 1278604 w 7435970"/>
              <a:gd name="connsiteY4" fmla="*/ 1762243 h 3295954"/>
              <a:gd name="connsiteX5" fmla="*/ 1319491 w 7435970"/>
              <a:gd name="connsiteY5" fmla="*/ 1762242 h 3295954"/>
              <a:gd name="connsiteX6" fmla="*/ 1315774 w 7435970"/>
              <a:gd name="connsiteY6" fmla="*/ 1799413 h 3295954"/>
              <a:gd name="connsiteX7" fmla="*/ 1393833 w 7435970"/>
              <a:gd name="connsiteY7" fmla="*/ 1795696 h 3295954"/>
              <a:gd name="connsiteX8" fmla="*/ 1401267 w 7435970"/>
              <a:gd name="connsiteY8" fmla="*/ 1832867 h 3295954"/>
              <a:gd name="connsiteX9" fmla="*/ 1535081 w 7435970"/>
              <a:gd name="connsiteY9" fmla="*/ 1832867 h 3295954"/>
              <a:gd name="connsiteX10" fmla="*/ 1538797 w 7435970"/>
              <a:gd name="connsiteY10" fmla="*/ 1866321 h 3295954"/>
              <a:gd name="connsiteX11" fmla="*/ 1590837 w 7435970"/>
              <a:gd name="connsiteY11" fmla="*/ 1866321 h 3295954"/>
              <a:gd name="connsiteX12" fmla="*/ 1590837 w 7435970"/>
              <a:gd name="connsiteY12" fmla="*/ 1903492 h 3295954"/>
              <a:gd name="connsiteX13" fmla="*/ 1635443 w 7435970"/>
              <a:gd name="connsiteY13" fmla="*/ 1907208 h 3295954"/>
              <a:gd name="connsiteX14" fmla="*/ 1631725 w 7435970"/>
              <a:gd name="connsiteY14" fmla="*/ 1944379 h 3295954"/>
              <a:gd name="connsiteX15" fmla="*/ 1683764 w 7435970"/>
              <a:gd name="connsiteY15" fmla="*/ 1940662 h 3295954"/>
              <a:gd name="connsiteX16" fmla="*/ 1683764 w 7435970"/>
              <a:gd name="connsiteY16" fmla="*/ 1977833 h 3295954"/>
              <a:gd name="connsiteX17" fmla="*/ 1787842 w 7435970"/>
              <a:gd name="connsiteY17" fmla="*/ 1981550 h 3295954"/>
              <a:gd name="connsiteX18" fmla="*/ 1780407 w 7435970"/>
              <a:gd name="connsiteY18" fmla="*/ 2007569 h 3295954"/>
              <a:gd name="connsiteX19" fmla="*/ 1839881 w 7435970"/>
              <a:gd name="connsiteY19" fmla="*/ 2007569 h 3295954"/>
              <a:gd name="connsiteX20" fmla="*/ 1843598 w 7435970"/>
              <a:gd name="connsiteY20" fmla="*/ 2055892 h 3295954"/>
              <a:gd name="connsiteX21" fmla="*/ 1958828 w 7435970"/>
              <a:gd name="connsiteY21" fmla="*/ 2052174 h 3295954"/>
              <a:gd name="connsiteX22" fmla="*/ 1958828 w 7435970"/>
              <a:gd name="connsiteY22" fmla="*/ 2078194 h 3295954"/>
              <a:gd name="connsiteX23" fmla="*/ 1984847 w 7435970"/>
              <a:gd name="connsiteY23" fmla="*/ 2085628 h 3295954"/>
              <a:gd name="connsiteX24" fmla="*/ 1981129 w 7435970"/>
              <a:gd name="connsiteY24" fmla="*/ 2137667 h 3295954"/>
              <a:gd name="connsiteX25" fmla="*/ 2029453 w 7435970"/>
              <a:gd name="connsiteY25" fmla="*/ 2137668 h 3295954"/>
              <a:gd name="connsiteX26" fmla="*/ 2025735 w 7435970"/>
              <a:gd name="connsiteY26" fmla="*/ 2163686 h 3295954"/>
              <a:gd name="connsiteX27" fmla="*/ 2144681 w 7435970"/>
              <a:gd name="connsiteY27" fmla="*/ 2159969 h 3295954"/>
              <a:gd name="connsiteX28" fmla="*/ 2148398 w 7435970"/>
              <a:gd name="connsiteY28" fmla="*/ 2185989 h 3295954"/>
              <a:gd name="connsiteX29" fmla="*/ 2226457 w 7435970"/>
              <a:gd name="connsiteY29" fmla="*/ 2197140 h 3295954"/>
              <a:gd name="connsiteX30" fmla="*/ 2230174 w 7435970"/>
              <a:gd name="connsiteY30" fmla="*/ 2245463 h 3295954"/>
              <a:gd name="connsiteX31" fmla="*/ 2256194 w 7435970"/>
              <a:gd name="connsiteY31" fmla="*/ 2245462 h 3295954"/>
              <a:gd name="connsiteX32" fmla="*/ 2256194 w 7435970"/>
              <a:gd name="connsiteY32" fmla="*/ 2312369 h 3295954"/>
              <a:gd name="connsiteX33" fmla="*/ 2297082 w 7435970"/>
              <a:gd name="connsiteY33" fmla="*/ 2327237 h 3295954"/>
              <a:gd name="connsiteX34" fmla="*/ 2289647 w 7435970"/>
              <a:gd name="connsiteY34" fmla="*/ 2394145 h 3295954"/>
              <a:gd name="connsiteX35" fmla="*/ 2479218 w 7435970"/>
              <a:gd name="connsiteY35" fmla="*/ 2405296 h 3295954"/>
              <a:gd name="connsiteX36" fmla="*/ 2479218 w 7435970"/>
              <a:gd name="connsiteY36" fmla="*/ 2442467 h 3295954"/>
              <a:gd name="connsiteX37" fmla="*/ 2516389 w 7435970"/>
              <a:gd name="connsiteY37" fmla="*/ 2442467 h 3295954"/>
              <a:gd name="connsiteX38" fmla="*/ 2512672 w 7435970"/>
              <a:gd name="connsiteY38" fmla="*/ 2475921 h 3295954"/>
              <a:gd name="connsiteX39" fmla="*/ 2542408 w 7435970"/>
              <a:gd name="connsiteY39" fmla="*/ 2487072 h 3295954"/>
              <a:gd name="connsiteX40" fmla="*/ 2534974 w 7435970"/>
              <a:gd name="connsiteY40" fmla="*/ 2516808 h 3295954"/>
              <a:gd name="connsiteX41" fmla="*/ 2598165 w 7435970"/>
              <a:gd name="connsiteY41" fmla="*/ 2520525 h 3295954"/>
              <a:gd name="connsiteX42" fmla="*/ 2594448 w 7435970"/>
              <a:gd name="connsiteY42" fmla="*/ 2557696 h 3295954"/>
              <a:gd name="connsiteX43" fmla="*/ 2642769 w 7435970"/>
              <a:gd name="connsiteY43" fmla="*/ 2557696 h 3295954"/>
              <a:gd name="connsiteX44" fmla="*/ 2642769 w 7435970"/>
              <a:gd name="connsiteY44" fmla="*/ 2606018 h 3295954"/>
              <a:gd name="connsiteX45" fmla="*/ 2720828 w 7435970"/>
              <a:gd name="connsiteY45" fmla="*/ 2602301 h 3295954"/>
              <a:gd name="connsiteX46" fmla="*/ 2709887 w 7435970"/>
              <a:gd name="connsiteY46" fmla="*/ 2645924 h 3295954"/>
              <a:gd name="connsiteX47" fmla="*/ 2820839 w 7435970"/>
              <a:gd name="connsiteY47" fmla="*/ 2648309 h 3295954"/>
              <a:gd name="connsiteX48" fmla="*/ 2803586 w 7435970"/>
              <a:gd name="connsiteY48" fmla="*/ 2682814 h 3295954"/>
              <a:gd name="connsiteX49" fmla="*/ 2883748 w 7435970"/>
              <a:gd name="connsiteY49" fmla="*/ 2686391 h 3295954"/>
              <a:gd name="connsiteX50" fmla="*/ 2876174 w 7435970"/>
              <a:gd name="connsiteY50" fmla="*/ 2722089 h 3295954"/>
              <a:gd name="connsiteX51" fmla="*/ 2969872 w 7435970"/>
              <a:gd name="connsiteY51" fmla="*/ 2760311 h 3295954"/>
              <a:gd name="connsiteX52" fmla="*/ 2973589 w 7435970"/>
              <a:gd name="connsiteY52" fmla="*/ 2820837 h 3295954"/>
              <a:gd name="connsiteX53" fmla="*/ 3247110 w 7435970"/>
              <a:gd name="connsiteY53" fmla="*/ 2812211 h 3295954"/>
              <a:gd name="connsiteX54" fmla="*/ 3249634 w 7435970"/>
              <a:gd name="connsiteY54" fmla="*/ 2854150 h 3295954"/>
              <a:gd name="connsiteX55" fmla="*/ 3415921 w 7435970"/>
              <a:gd name="connsiteY55" fmla="*/ 2852818 h 3295954"/>
              <a:gd name="connsiteX56" fmla="*/ 3430648 w 7435970"/>
              <a:gd name="connsiteY56" fmla="*/ 2907102 h 3295954"/>
              <a:gd name="connsiteX57" fmla="*/ 3631721 w 7435970"/>
              <a:gd name="connsiteY57" fmla="*/ 2889848 h 3295954"/>
              <a:gd name="connsiteX58" fmla="*/ 3640348 w 7435970"/>
              <a:gd name="connsiteY58" fmla="*/ 2932980 h 3295954"/>
              <a:gd name="connsiteX59" fmla="*/ 3795623 w 7435970"/>
              <a:gd name="connsiteY59" fmla="*/ 2941607 h 3295954"/>
              <a:gd name="connsiteX60" fmla="*/ 3804249 w 7435970"/>
              <a:gd name="connsiteY60" fmla="*/ 2984738 h 3295954"/>
              <a:gd name="connsiteX61" fmla="*/ 4485737 w 7435970"/>
              <a:gd name="connsiteY61" fmla="*/ 2984739 h 3295954"/>
              <a:gd name="connsiteX62" fmla="*/ 4477110 w 7435970"/>
              <a:gd name="connsiteY62" fmla="*/ 3036498 h 3295954"/>
              <a:gd name="connsiteX63" fmla="*/ 5011948 w 7435970"/>
              <a:gd name="connsiteY63" fmla="*/ 3053750 h 3295954"/>
              <a:gd name="connsiteX64" fmla="*/ 5003322 w 7435970"/>
              <a:gd name="connsiteY64" fmla="*/ 3131388 h 3295954"/>
              <a:gd name="connsiteX65" fmla="*/ 5158597 w 7435970"/>
              <a:gd name="connsiteY65" fmla="*/ 3114135 h 3295954"/>
              <a:gd name="connsiteX66" fmla="*/ 5175850 w 7435970"/>
              <a:gd name="connsiteY66" fmla="*/ 3183146 h 3295954"/>
              <a:gd name="connsiteX67" fmla="*/ 7280695 w 7435970"/>
              <a:gd name="connsiteY67" fmla="*/ 3183147 h 3295954"/>
              <a:gd name="connsiteX68" fmla="*/ 7306574 w 7435970"/>
              <a:gd name="connsiteY68" fmla="*/ 3295291 h 3295954"/>
              <a:gd name="connsiteX69" fmla="*/ 7435970 w 7435970"/>
              <a:gd name="connsiteY69" fmla="*/ 3295291 h 3295954"/>
              <a:gd name="connsiteX0" fmla="*/ 0 w 7435970"/>
              <a:gd name="connsiteY0" fmla="*/ 0 h 3295954"/>
              <a:gd name="connsiteX1" fmla="*/ 1181960 w 7435970"/>
              <a:gd name="connsiteY1" fmla="*/ 1639579 h 3295954"/>
              <a:gd name="connsiteX2" fmla="*/ 1215413 w 7435970"/>
              <a:gd name="connsiteY2" fmla="*/ 1680467 h 3295954"/>
              <a:gd name="connsiteX3" fmla="*/ 1219130 w 7435970"/>
              <a:gd name="connsiteY3" fmla="*/ 1721355 h 3295954"/>
              <a:gd name="connsiteX4" fmla="*/ 1278603 w 7435970"/>
              <a:gd name="connsiteY4" fmla="*/ 1721355 h 3295954"/>
              <a:gd name="connsiteX5" fmla="*/ 1278604 w 7435970"/>
              <a:gd name="connsiteY5" fmla="*/ 1762243 h 3295954"/>
              <a:gd name="connsiteX6" fmla="*/ 1319491 w 7435970"/>
              <a:gd name="connsiteY6" fmla="*/ 1762242 h 3295954"/>
              <a:gd name="connsiteX7" fmla="*/ 1315774 w 7435970"/>
              <a:gd name="connsiteY7" fmla="*/ 1799413 h 3295954"/>
              <a:gd name="connsiteX8" fmla="*/ 1393833 w 7435970"/>
              <a:gd name="connsiteY8" fmla="*/ 1795696 h 3295954"/>
              <a:gd name="connsiteX9" fmla="*/ 1401267 w 7435970"/>
              <a:gd name="connsiteY9" fmla="*/ 1832867 h 3295954"/>
              <a:gd name="connsiteX10" fmla="*/ 1535081 w 7435970"/>
              <a:gd name="connsiteY10" fmla="*/ 1832867 h 3295954"/>
              <a:gd name="connsiteX11" fmla="*/ 1538797 w 7435970"/>
              <a:gd name="connsiteY11" fmla="*/ 1866321 h 3295954"/>
              <a:gd name="connsiteX12" fmla="*/ 1590837 w 7435970"/>
              <a:gd name="connsiteY12" fmla="*/ 1866321 h 3295954"/>
              <a:gd name="connsiteX13" fmla="*/ 1590837 w 7435970"/>
              <a:gd name="connsiteY13" fmla="*/ 1903492 h 3295954"/>
              <a:gd name="connsiteX14" fmla="*/ 1635443 w 7435970"/>
              <a:gd name="connsiteY14" fmla="*/ 1907208 h 3295954"/>
              <a:gd name="connsiteX15" fmla="*/ 1631725 w 7435970"/>
              <a:gd name="connsiteY15" fmla="*/ 1944379 h 3295954"/>
              <a:gd name="connsiteX16" fmla="*/ 1683764 w 7435970"/>
              <a:gd name="connsiteY16" fmla="*/ 1940662 h 3295954"/>
              <a:gd name="connsiteX17" fmla="*/ 1683764 w 7435970"/>
              <a:gd name="connsiteY17" fmla="*/ 1977833 h 3295954"/>
              <a:gd name="connsiteX18" fmla="*/ 1787842 w 7435970"/>
              <a:gd name="connsiteY18" fmla="*/ 1981550 h 3295954"/>
              <a:gd name="connsiteX19" fmla="*/ 1780407 w 7435970"/>
              <a:gd name="connsiteY19" fmla="*/ 2007569 h 3295954"/>
              <a:gd name="connsiteX20" fmla="*/ 1839881 w 7435970"/>
              <a:gd name="connsiteY20" fmla="*/ 2007569 h 3295954"/>
              <a:gd name="connsiteX21" fmla="*/ 1843598 w 7435970"/>
              <a:gd name="connsiteY21" fmla="*/ 2055892 h 3295954"/>
              <a:gd name="connsiteX22" fmla="*/ 1958828 w 7435970"/>
              <a:gd name="connsiteY22" fmla="*/ 2052174 h 3295954"/>
              <a:gd name="connsiteX23" fmla="*/ 1958828 w 7435970"/>
              <a:gd name="connsiteY23" fmla="*/ 2078194 h 3295954"/>
              <a:gd name="connsiteX24" fmla="*/ 1984847 w 7435970"/>
              <a:gd name="connsiteY24" fmla="*/ 2085628 h 3295954"/>
              <a:gd name="connsiteX25" fmla="*/ 1981129 w 7435970"/>
              <a:gd name="connsiteY25" fmla="*/ 2137667 h 3295954"/>
              <a:gd name="connsiteX26" fmla="*/ 2029453 w 7435970"/>
              <a:gd name="connsiteY26" fmla="*/ 2137668 h 3295954"/>
              <a:gd name="connsiteX27" fmla="*/ 2025735 w 7435970"/>
              <a:gd name="connsiteY27" fmla="*/ 2163686 h 3295954"/>
              <a:gd name="connsiteX28" fmla="*/ 2144681 w 7435970"/>
              <a:gd name="connsiteY28" fmla="*/ 2159969 h 3295954"/>
              <a:gd name="connsiteX29" fmla="*/ 2148398 w 7435970"/>
              <a:gd name="connsiteY29" fmla="*/ 2185989 h 3295954"/>
              <a:gd name="connsiteX30" fmla="*/ 2226457 w 7435970"/>
              <a:gd name="connsiteY30" fmla="*/ 2197140 h 3295954"/>
              <a:gd name="connsiteX31" fmla="*/ 2230174 w 7435970"/>
              <a:gd name="connsiteY31" fmla="*/ 2245463 h 3295954"/>
              <a:gd name="connsiteX32" fmla="*/ 2256194 w 7435970"/>
              <a:gd name="connsiteY32" fmla="*/ 2245462 h 3295954"/>
              <a:gd name="connsiteX33" fmla="*/ 2256194 w 7435970"/>
              <a:gd name="connsiteY33" fmla="*/ 2312369 h 3295954"/>
              <a:gd name="connsiteX34" fmla="*/ 2297082 w 7435970"/>
              <a:gd name="connsiteY34" fmla="*/ 2327237 h 3295954"/>
              <a:gd name="connsiteX35" fmla="*/ 2289647 w 7435970"/>
              <a:gd name="connsiteY35" fmla="*/ 2394145 h 3295954"/>
              <a:gd name="connsiteX36" fmla="*/ 2479218 w 7435970"/>
              <a:gd name="connsiteY36" fmla="*/ 2405296 h 3295954"/>
              <a:gd name="connsiteX37" fmla="*/ 2479218 w 7435970"/>
              <a:gd name="connsiteY37" fmla="*/ 2442467 h 3295954"/>
              <a:gd name="connsiteX38" fmla="*/ 2516389 w 7435970"/>
              <a:gd name="connsiteY38" fmla="*/ 2442467 h 3295954"/>
              <a:gd name="connsiteX39" fmla="*/ 2512672 w 7435970"/>
              <a:gd name="connsiteY39" fmla="*/ 2475921 h 3295954"/>
              <a:gd name="connsiteX40" fmla="*/ 2542408 w 7435970"/>
              <a:gd name="connsiteY40" fmla="*/ 2487072 h 3295954"/>
              <a:gd name="connsiteX41" fmla="*/ 2534974 w 7435970"/>
              <a:gd name="connsiteY41" fmla="*/ 2516808 h 3295954"/>
              <a:gd name="connsiteX42" fmla="*/ 2598165 w 7435970"/>
              <a:gd name="connsiteY42" fmla="*/ 2520525 h 3295954"/>
              <a:gd name="connsiteX43" fmla="*/ 2594448 w 7435970"/>
              <a:gd name="connsiteY43" fmla="*/ 2557696 h 3295954"/>
              <a:gd name="connsiteX44" fmla="*/ 2642769 w 7435970"/>
              <a:gd name="connsiteY44" fmla="*/ 2557696 h 3295954"/>
              <a:gd name="connsiteX45" fmla="*/ 2642769 w 7435970"/>
              <a:gd name="connsiteY45" fmla="*/ 2606018 h 3295954"/>
              <a:gd name="connsiteX46" fmla="*/ 2720828 w 7435970"/>
              <a:gd name="connsiteY46" fmla="*/ 2602301 h 3295954"/>
              <a:gd name="connsiteX47" fmla="*/ 2709887 w 7435970"/>
              <a:gd name="connsiteY47" fmla="*/ 2645924 h 3295954"/>
              <a:gd name="connsiteX48" fmla="*/ 2820839 w 7435970"/>
              <a:gd name="connsiteY48" fmla="*/ 2648309 h 3295954"/>
              <a:gd name="connsiteX49" fmla="*/ 2803586 w 7435970"/>
              <a:gd name="connsiteY49" fmla="*/ 2682814 h 3295954"/>
              <a:gd name="connsiteX50" fmla="*/ 2883748 w 7435970"/>
              <a:gd name="connsiteY50" fmla="*/ 2686391 h 3295954"/>
              <a:gd name="connsiteX51" fmla="*/ 2876174 w 7435970"/>
              <a:gd name="connsiteY51" fmla="*/ 2722089 h 3295954"/>
              <a:gd name="connsiteX52" fmla="*/ 2969872 w 7435970"/>
              <a:gd name="connsiteY52" fmla="*/ 2760311 h 3295954"/>
              <a:gd name="connsiteX53" fmla="*/ 2973589 w 7435970"/>
              <a:gd name="connsiteY53" fmla="*/ 2820837 h 3295954"/>
              <a:gd name="connsiteX54" fmla="*/ 3247110 w 7435970"/>
              <a:gd name="connsiteY54" fmla="*/ 2812211 h 3295954"/>
              <a:gd name="connsiteX55" fmla="*/ 3249634 w 7435970"/>
              <a:gd name="connsiteY55" fmla="*/ 2854150 h 3295954"/>
              <a:gd name="connsiteX56" fmla="*/ 3415921 w 7435970"/>
              <a:gd name="connsiteY56" fmla="*/ 2852818 h 3295954"/>
              <a:gd name="connsiteX57" fmla="*/ 3430648 w 7435970"/>
              <a:gd name="connsiteY57" fmla="*/ 2907102 h 3295954"/>
              <a:gd name="connsiteX58" fmla="*/ 3631721 w 7435970"/>
              <a:gd name="connsiteY58" fmla="*/ 2889848 h 3295954"/>
              <a:gd name="connsiteX59" fmla="*/ 3640348 w 7435970"/>
              <a:gd name="connsiteY59" fmla="*/ 2932980 h 3295954"/>
              <a:gd name="connsiteX60" fmla="*/ 3795623 w 7435970"/>
              <a:gd name="connsiteY60" fmla="*/ 2941607 h 3295954"/>
              <a:gd name="connsiteX61" fmla="*/ 3804249 w 7435970"/>
              <a:gd name="connsiteY61" fmla="*/ 2984738 h 3295954"/>
              <a:gd name="connsiteX62" fmla="*/ 4485737 w 7435970"/>
              <a:gd name="connsiteY62" fmla="*/ 2984739 h 3295954"/>
              <a:gd name="connsiteX63" fmla="*/ 4477110 w 7435970"/>
              <a:gd name="connsiteY63" fmla="*/ 3036498 h 3295954"/>
              <a:gd name="connsiteX64" fmla="*/ 5011948 w 7435970"/>
              <a:gd name="connsiteY64" fmla="*/ 3053750 h 3295954"/>
              <a:gd name="connsiteX65" fmla="*/ 5003322 w 7435970"/>
              <a:gd name="connsiteY65" fmla="*/ 3131388 h 3295954"/>
              <a:gd name="connsiteX66" fmla="*/ 5158597 w 7435970"/>
              <a:gd name="connsiteY66" fmla="*/ 3114135 h 3295954"/>
              <a:gd name="connsiteX67" fmla="*/ 5175850 w 7435970"/>
              <a:gd name="connsiteY67" fmla="*/ 3183146 h 3295954"/>
              <a:gd name="connsiteX68" fmla="*/ 7280695 w 7435970"/>
              <a:gd name="connsiteY68" fmla="*/ 3183147 h 3295954"/>
              <a:gd name="connsiteX69" fmla="*/ 7306574 w 7435970"/>
              <a:gd name="connsiteY69" fmla="*/ 3295291 h 3295954"/>
              <a:gd name="connsiteX70" fmla="*/ 7435970 w 7435970"/>
              <a:gd name="connsiteY70" fmla="*/ 3295291 h 3295954"/>
              <a:gd name="connsiteX0" fmla="*/ 0 w 7435970"/>
              <a:gd name="connsiteY0" fmla="*/ 0 h 3295954"/>
              <a:gd name="connsiteX1" fmla="*/ 1174525 w 7435970"/>
              <a:gd name="connsiteY1" fmla="*/ 1680467 h 3295954"/>
              <a:gd name="connsiteX2" fmla="*/ 1215413 w 7435970"/>
              <a:gd name="connsiteY2" fmla="*/ 1680467 h 3295954"/>
              <a:gd name="connsiteX3" fmla="*/ 1219130 w 7435970"/>
              <a:gd name="connsiteY3" fmla="*/ 1721355 h 3295954"/>
              <a:gd name="connsiteX4" fmla="*/ 1278603 w 7435970"/>
              <a:gd name="connsiteY4" fmla="*/ 1721355 h 3295954"/>
              <a:gd name="connsiteX5" fmla="*/ 1278604 w 7435970"/>
              <a:gd name="connsiteY5" fmla="*/ 1762243 h 3295954"/>
              <a:gd name="connsiteX6" fmla="*/ 1319491 w 7435970"/>
              <a:gd name="connsiteY6" fmla="*/ 1762242 h 3295954"/>
              <a:gd name="connsiteX7" fmla="*/ 1315774 w 7435970"/>
              <a:gd name="connsiteY7" fmla="*/ 1799413 h 3295954"/>
              <a:gd name="connsiteX8" fmla="*/ 1393833 w 7435970"/>
              <a:gd name="connsiteY8" fmla="*/ 1795696 h 3295954"/>
              <a:gd name="connsiteX9" fmla="*/ 1401267 w 7435970"/>
              <a:gd name="connsiteY9" fmla="*/ 1832867 h 3295954"/>
              <a:gd name="connsiteX10" fmla="*/ 1535081 w 7435970"/>
              <a:gd name="connsiteY10" fmla="*/ 1832867 h 3295954"/>
              <a:gd name="connsiteX11" fmla="*/ 1538797 w 7435970"/>
              <a:gd name="connsiteY11" fmla="*/ 1866321 h 3295954"/>
              <a:gd name="connsiteX12" fmla="*/ 1590837 w 7435970"/>
              <a:gd name="connsiteY12" fmla="*/ 1866321 h 3295954"/>
              <a:gd name="connsiteX13" fmla="*/ 1590837 w 7435970"/>
              <a:gd name="connsiteY13" fmla="*/ 1903492 h 3295954"/>
              <a:gd name="connsiteX14" fmla="*/ 1635443 w 7435970"/>
              <a:gd name="connsiteY14" fmla="*/ 1907208 h 3295954"/>
              <a:gd name="connsiteX15" fmla="*/ 1631725 w 7435970"/>
              <a:gd name="connsiteY15" fmla="*/ 1944379 h 3295954"/>
              <a:gd name="connsiteX16" fmla="*/ 1683764 w 7435970"/>
              <a:gd name="connsiteY16" fmla="*/ 1940662 h 3295954"/>
              <a:gd name="connsiteX17" fmla="*/ 1683764 w 7435970"/>
              <a:gd name="connsiteY17" fmla="*/ 1977833 h 3295954"/>
              <a:gd name="connsiteX18" fmla="*/ 1787842 w 7435970"/>
              <a:gd name="connsiteY18" fmla="*/ 1981550 h 3295954"/>
              <a:gd name="connsiteX19" fmla="*/ 1780407 w 7435970"/>
              <a:gd name="connsiteY19" fmla="*/ 2007569 h 3295954"/>
              <a:gd name="connsiteX20" fmla="*/ 1839881 w 7435970"/>
              <a:gd name="connsiteY20" fmla="*/ 2007569 h 3295954"/>
              <a:gd name="connsiteX21" fmla="*/ 1843598 w 7435970"/>
              <a:gd name="connsiteY21" fmla="*/ 2055892 h 3295954"/>
              <a:gd name="connsiteX22" fmla="*/ 1958828 w 7435970"/>
              <a:gd name="connsiteY22" fmla="*/ 2052174 h 3295954"/>
              <a:gd name="connsiteX23" fmla="*/ 1958828 w 7435970"/>
              <a:gd name="connsiteY23" fmla="*/ 2078194 h 3295954"/>
              <a:gd name="connsiteX24" fmla="*/ 1984847 w 7435970"/>
              <a:gd name="connsiteY24" fmla="*/ 2085628 h 3295954"/>
              <a:gd name="connsiteX25" fmla="*/ 1981129 w 7435970"/>
              <a:gd name="connsiteY25" fmla="*/ 2137667 h 3295954"/>
              <a:gd name="connsiteX26" fmla="*/ 2029453 w 7435970"/>
              <a:gd name="connsiteY26" fmla="*/ 2137668 h 3295954"/>
              <a:gd name="connsiteX27" fmla="*/ 2025735 w 7435970"/>
              <a:gd name="connsiteY27" fmla="*/ 2163686 h 3295954"/>
              <a:gd name="connsiteX28" fmla="*/ 2144681 w 7435970"/>
              <a:gd name="connsiteY28" fmla="*/ 2159969 h 3295954"/>
              <a:gd name="connsiteX29" fmla="*/ 2148398 w 7435970"/>
              <a:gd name="connsiteY29" fmla="*/ 2185989 h 3295954"/>
              <a:gd name="connsiteX30" fmla="*/ 2226457 w 7435970"/>
              <a:gd name="connsiteY30" fmla="*/ 2197140 h 3295954"/>
              <a:gd name="connsiteX31" fmla="*/ 2230174 w 7435970"/>
              <a:gd name="connsiteY31" fmla="*/ 2245463 h 3295954"/>
              <a:gd name="connsiteX32" fmla="*/ 2256194 w 7435970"/>
              <a:gd name="connsiteY32" fmla="*/ 2245462 h 3295954"/>
              <a:gd name="connsiteX33" fmla="*/ 2256194 w 7435970"/>
              <a:gd name="connsiteY33" fmla="*/ 2312369 h 3295954"/>
              <a:gd name="connsiteX34" fmla="*/ 2297082 w 7435970"/>
              <a:gd name="connsiteY34" fmla="*/ 2327237 h 3295954"/>
              <a:gd name="connsiteX35" fmla="*/ 2289647 w 7435970"/>
              <a:gd name="connsiteY35" fmla="*/ 2394145 h 3295954"/>
              <a:gd name="connsiteX36" fmla="*/ 2479218 w 7435970"/>
              <a:gd name="connsiteY36" fmla="*/ 2405296 h 3295954"/>
              <a:gd name="connsiteX37" fmla="*/ 2479218 w 7435970"/>
              <a:gd name="connsiteY37" fmla="*/ 2442467 h 3295954"/>
              <a:gd name="connsiteX38" fmla="*/ 2516389 w 7435970"/>
              <a:gd name="connsiteY38" fmla="*/ 2442467 h 3295954"/>
              <a:gd name="connsiteX39" fmla="*/ 2512672 w 7435970"/>
              <a:gd name="connsiteY39" fmla="*/ 2475921 h 3295954"/>
              <a:gd name="connsiteX40" fmla="*/ 2542408 w 7435970"/>
              <a:gd name="connsiteY40" fmla="*/ 2487072 h 3295954"/>
              <a:gd name="connsiteX41" fmla="*/ 2534974 w 7435970"/>
              <a:gd name="connsiteY41" fmla="*/ 2516808 h 3295954"/>
              <a:gd name="connsiteX42" fmla="*/ 2598165 w 7435970"/>
              <a:gd name="connsiteY42" fmla="*/ 2520525 h 3295954"/>
              <a:gd name="connsiteX43" fmla="*/ 2594448 w 7435970"/>
              <a:gd name="connsiteY43" fmla="*/ 2557696 h 3295954"/>
              <a:gd name="connsiteX44" fmla="*/ 2642769 w 7435970"/>
              <a:gd name="connsiteY44" fmla="*/ 2557696 h 3295954"/>
              <a:gd name="connsiteX45" fmla="*/ 2642769 w 7435970"/>
              <a:gd name="connsiteY45" fmla="*/ 2606018 h 3295954"/>
              <a:gd name="connsiteX46" fmla="*/ 2720828 w 7435970"/>
              <a:gd name="connsiteY46" fmla="*/ 2602301 h 3295954"/>
              <a:gd name="connsiteX47" fmla="*/ 2709887 w 7435970"/>
              <a:gd name="connsiteY47" fmla="*/ 2645924 h 3295954"/>
              <a:gd name="connsiteX48" fmla="*/ 2820839 w 7435970"/>
              <a:gd name="connsiteY48" fmla="*/ 2648309 h 3295954"/>
              <a:gd name="connsiteX49" fmla="*/ 2803586 w 7435970"/>
              <a:gd name="connsiteY49" fmla="*/ 2682814 h 3295954"/>
              <a:gd name="connsiteX50" fmla="*/ 2883748 w 7435970"/>
              <a:gd name="connsiteY50" fmla="*/ 2686391 h 3295954"/>
              <a:gd name="connsiteX51" fmla="*/ 2876174 w 7435970"/>
              <a:gd name="connsiteY51" fmla="*/ 2722089 h 3295954"/>
              <a:gd name="connsiteX52" fmla="*/ 2969872 w 7435970"/>
              <a:gd name="connsiteY52" fmla="*/ 2760311 h 3295954"/>
              <a:gd name="connsiteX53" fmla="*/ 2973589 w 7435970"/>
              <a:gd name="connsiteY53" fmla="*/ 2820837 h 3295954"/>
              <a:gd name="connsiteX54" fmla="*/ 3247110 w 7435970"/>
              <a:gd name="connsiteY54" fmla="*/ 2812211 h 3295954"/>
              <a:gd name="connsiteX55" fmla="*/ 3249634 w 7435970"/>
              <a:gd name="connsiteY55" fmla="*/ 2854150 h 3295954"/>
              <a:gd name="connsiteX56" fmla="*/ 3415921 w 7435970"/>
              <a:gd name="connsiteY56" fmla="*/ 2852818 h 3295954"/>
              <a:gd name="connsiteX57" fmla="*/ 3430648 w 7435970"/>
              <a:gd name="connsiteY57" fmla="*/ 2907102 h 3295954"/>
              <a:gd name="connsiteX58" fmla="*/ 3631721 w 7435970"/>
              <a:gd name="connsiteY58" fmla="*/ 2889848 h 3295954"/>
              <a:gd name="connsiteX59" fmla="*/ 3640348 w 7435970"/>
              <a:gd name="connsiteY59" fmla="*/ 2932980 h 3295954"/>
              <a:gd name="connsiteX60" fmla="*/ 3795623 w 7435970"/>
              <a:gd name="connsiteY60" fmla="*/ 2941607 h 3295954"/>
              <a:gd name="connsiteX61" fmla="*/ 3804249 w 7435970"/>
              <a:gd name="connsiteY61" fmla="*/ 2984738 h 3295954"/>
              <a:gd name="connsiteX62" fmla="*/ 4485737 w 7435970"/>
              <a:gd name="connsiteY62" fmla="*/ 2984739 h 3295954"/>
              <a:gd name="connsiteX63" fmla="*/ 4477110 w 7435970"/>
              <a:gd name="connsiteY63" fmla="*/ 3036498 h 3295954"/>
              <a:gd name="connsiteX64" fmla="*/ 5011948 w 7435970"/>
              <a:gd name="connsiteY64" fmla="*/ 3053750 h 3295954"/>
              <a:gd name="connsiteX65" fmla="*/ 5003322 w 7435970"/>
              <a:gd name="connsiteY65" fmla="*/ 3131388 h 3295954"/>
              <a:gd name="connsiteX66" fmla="*/ 5158597 w 7435970"/>
              <a:gd name="connsiteY66" fmla="*/ 3114135 h 3295954"/>
              <a:gd name="connsiteX67" fmla="*/ 5175850 w 7435970"/>
              <a:gd name="connsiteY67" fmla="*/ 3183146 h 3295954"/>
              <a:gd name="connsiteX68" fmla="*/ 7280695 w 7435970"/>
              <a:gd name="connsiteY68" fmla="*/ 3183147 h 3295954"/>
              <a:gd name="connsiteX69" fmla="*/ 7306574 w 7435970"/>
              <a:gd name="connsiteY69" fmla="*/ 3295291 h 3295954"/>
              <a:gd name="connsiteX70" fmla="*/ 7435970 w 7435970"/>
              <a:gd name="connsiteY70" fmla="*/ 3295291 h 3295954"/>
              <a:gd name="connsiteX0" fmla="*/ 0 w 7435970"/>
              <a:gd name="connsiteY0" fmla="*/ 0 h 3295954"/>
              <a:gd name="connsiteX1" fmla="*/ 1137355 w 7435970"/>
              <a:gd name="connsiteY1" fmla="*/ 1628428 h 3295954"/>
              <a:gd name="connsiteX2" fmla="*/ 1174525 w 7435970"/>
              <a:gd name="connsiteY2" fmla="*/ 1680467 h 3295954"/>
              <a:gd name="connsiteX3" fmla="*/ 1215413 w 7435970"/>
              <a:gd name="connsiteY3" fmla="*/ 1680467 h 3295954"/>
              <a:gd name="connsiteX4" fmla="*/ 1219130 w 7435970"/>
              <a:gd name="connsiteY4" fmla="*/ 1721355 h 3295954"/>
              <a:gd name="connsiteX5" fmla="*/ 1278603 w 7435970"/>
              <a:gd name="connsiteY5" fmla="*/ 1721355 h 3295954"/>
              <a:gd name="connsiteX6" fmla="*/ 1278604 w 7435970"/>
              <a:gd name="connsiteY6" fmla="*/ 1762243 h 3295954"/>
              <a:gd name="connsiteX7" fmla="*/ 1319491 w 7435970"/>
              <a:gd name="connsiteY7" fmla="*/ 1762242 h 3295954"/>
              <a:gd name="connsiteX8" fmla="*/ 1315774 w 7435970"/>
              <a:gd name="connsiteY8" fmla="*/ 1799413 h 3295954"/>
              <a:gd name="connsiteX9" fmla="*/ 1393833 w 7435970"/>
              <a:gd name="connsiteY9" fmla="*/ 1795696 h 3295954"/>
              <a:gd name="connsiteX10" fmla="*/ 1401267 w 7435970"/>
              <a:gd name="connsiteY10" fmla="*/ 1832867 h 3295954"/>
              <a:gd name="connsiteX11" fmla="*/ 1535081 w 7435970"/>
              <a:gd name="connsiteY11" fmla="*/ 1832867 h 3295954"/>
              <a:gd name="connsiteX12" fmla="*/ 1538797 w 7435970"/>
              <a:gd name="connsiteY12" fmla="*/ 1866321 h 3295954"/>
              <a:gd name="connsiteX13" fmla="*/ 1590837 w 7435970"/>
              <a:gd name="connsiteY13" fmla="*/ 1866321 h 3295954"/>
              <a:gd name="connsiteX14" fmla="*/ 1590837 w 7435970"/>
              <a:gd name="connsiteY14" fmla="*/ 1903492 h 3295954"/>
              <a:gd name="connsiteX15" fmla="*/ 1635443 w 7435970"/>
              <a:gd name="connsiteY15" fmla="*/ 1907208 h 3295954"/>
              <a:gd name="connsiteX16" fmla="*/ 1631725 w 7435970"/>
              <a:gd name="connsiteY16" fmla="*/ 1944379 h 3295954"/>
              <a:gd name="connsiteX17" fmla="*/ 1683764 w 7435970"/>
              <a:gd name="connsiteY17" fmla="*/ 1940662 h 3295954"/>
              <a:gd name="connsiteX18" fmla="*/ 1683764 w 7435970"/>
              <a:gd name="connsiteY18" fmla="*/ 1977833 h 3295954"/>
              <a:gd name="connsiteX19" fmla="*/ 1787842 w 7435970"/>
              <a:gd name="connsiteY19" fmla="*/ 1981550 h 3295954"/>
              <a:gd name="connsiteX20" fmla="*/ 1780407 w 7435970"/>
              <a:gd name="connsiteY20" fmla="*/ 2007569 h 3295954"/>
              <a:gd name="connsiteX21" fmla="*/ 1839881 w 7435970"/>
              <a:gd name="connsiteY21" fmla="*/ 2007569 h 3295954"/>
              <a:gd name="connsiteX22" fmla="*/ 1843598 w 7435970"/>
              <a:gd name="connsiteY22" fmla="*/ 2055892 h 3295954"/>
              <a:gd name="connsiteX23" fmla="*/ 1958828 w 7435970"/>
              <a:gd name="connsiteY23" fmla="*/ 2052174 h 3295954"/>
              <a:gd name="connsiteX24" fmla="*/ 1958828 w 7435970"/>
              <a:gd name="connsiteY24" fmla="*/ 2078194 h 3295954"/>
              <a:gd name="connsiteX25" fmla="*/ 1984847 w 7435970"/>
              <a:gd name="connsiteY25" fmla="*/ 2085628 h 3295954"/>
              <a:gd name="connsiteX26" fmla="*/ 1981129 w 7435970"/>
              <a:gd name="connsiteY26" fmla="*/ 2137667 h 3295954"/>
              <a:gd name="connsiteX27" fmla="*/ 2029453 w 7435970"/>
              <a:gd name="connsiteY27" fmla="*/ 2137668 h 3295954"/>
              <a:gd name="connsiteX28" fmla="*/ 2025735 w 7435970"/>
              <a:gd name="connsiteY28" fmla="*/ 2163686 h 3295954"/>
              <a:gd name="connsiteX29" fmla="*/ 2144681 w 7435970"/>
              <a:gd name="connsiteY29" fmla="*/ 2159969 h 3295954"/>
              <a:gd name="connsiteX30" fmla="*/ 2148398 w 7435970"/>
              <a:gd name="connsiteY30" fmla="*/ 2185989 h 3295954"/>
              <a:gd name="connsiteX31" fmla="*/ 2226457 w 7435970"/>
              <a:gd name="connsiteY31" fmla="*/ 2197140 h 3295954"/>
              <a:gd name="connsiteX32" fmla="*/ 2230174 w 7435970"/>
              <a:gd name="connsiteY32" fmla="*/ 2245463 h 3295954"/>
              <a:gd name="connsiteX33" fmla="*/ 2256194 w 7435970"/>
              <a:gd name="connsiteY33" fmla="*/ 2245462 h 3295954"/>
              <a:gd name="connsiteX34" fmla="*/ 2256194 w 7435970"/>
              <a:gd name="connsiteY34" fmla="*/ 2312369 h 3295954"/>
              <a:gd name="connsiteX35" fmla="*/ 2297082 w 7435970"/>
              <a:gd name="connsiteY35" fmla="*/ 2327237 h 3295954"/>
              <a:gd name="connsiteX36" fmla="*/ 2289647 w 7435970"/>
              <a:gd name="connsiteY36" fmla="*/ 2394145 h 3295954"/>
              <a:gd name="connsiteX37" fmla="*/ 2479218 w 7435970"/>
              <a:gd name="connsiteY37" fmla="*/ 2405296 h 3295954"/>
              <a:gd name="connsiteX38" fmla="*/ 2479218 w 7435970"/>
              <a:gd name="connsiteY38" fmla="*/ 2442467 h 3295954"/>
              <a:gd name="connsiteX39" fmla="*/ 2516389 w 7435970"/>
              <a:gd name="connsiteY39" fmla="*/ 2442467 h 3295954"/>
              <a:gd name="connsiteX40" fmla="*/ 2512672 w 7435970"/>
              <a:gd name="connsiteY40" fmla="*/ 2475921 h 3295954"/>
              <a:gd name="connsiteX41" fmla="*/ 2542408 w 7435970"/>
              <a:gd name="connsiteY41" fmla="*/ 2487072 h 3295954"/>
              <a:gd name="connsiteX42" fmla="*/ 2534974 w 7435970"/>
              <a:gd name="connsiteY42" fmla="*/ 2516808 h 3295954"/>
              <a:gd name="connsiteX43" fmla="*/ 2598165 w 7435970"/>
              <a:gd name="connsiteY43" fmla="*/ 2520525 h 3295954"/>
              <a:gd name="connsiteX44" fmla="*/ 2594448 w 7435970"/>
              <a:gd name="connsiteY44" fmla="*/ 2557696 h 3295954"/>
              <a:gd name="connsiteX45" fmla="*/ 2642769 w 7435970"/>
              <a:gd name="connsiteY45" fmla="*/ 2557696 h 3295954"/>
              <a:gd name="connsiteX46" fmla="*/ 2642769 w 7435970"/>
              <a:gd name="connsiteY46" fmla="*/ 2606018 h 3295954"/>
              <a:gd name="connsiteX47" fmla="*/ 2720828 w 7435970"/>
              <a:gd name="connsiteY47" fmla="*/ 2602301 h 3295954"/>
              <a:gd name="connsiteX48" fmla="*/ 2709887 w 7435970"/>
              <a:gd name="connsiteY48" fmla="*/ 2645924 h 3295954"/>
              <a:gd name="connsiteX49" fmla="*/ 2820839 w 7435970"/>
              <a:gd name="connsiteY49" fmla="*/ 2648309 h 3295954"/>
              <a:gd name="connsiteX50" fmla="*/ 2803586 w 7435970"/>
              <a:gd name="connsiteY50" fmla="*/ 2682814 h 3295954"/>
              <a:gd name="connsiteX51" fmla="*/ 2883748 w 7435970"/>
              <a:gd name="connsiteY51" fmla="*/ 2686391 h 3295954"/>
              <a:gd name="connsiteX52" fmla="*/ 2876174 w 7435970"/>
              <a:gd name="connsiteY52" fmla="*/ 2722089 h 3295954"/>
              <a:gd name="connsiteX53" fmla="*/ 2969872 w 7435970"/>
              <a:gd name="connsiteY53" fmla="*/ 2760311 h 3295954"/>
              <a:gd name="connsiteX54" fmla="*/ 2973589 w 7435970"/>
              <a:gd name="connsiteY54" fmla="*/ 2820837 h 3295954"/>
              <a:gd name="connsiteX55" fmla="*/ 3247110 w 7435970"/>
              <a:gd name="connsiteY55" fmla="*/ 2812211 h 3295954"/>
              <a:gd name="connsiteX56" fmla="*/ 3249634 w 7435970"/>
              <a:gd name="connsiteY56" fmla="*/ 2854150 h 3295954"/>
              <a:gd name="connsiteX57" fmla="*/ 3415921 w 7435970"/>
              <a:gd name="connsiteY57" fmla="*/ 2852818 h 3295954"/>
              <a:gd name="connsiteX58" fmla="*/ 3430648 w 7435970"/>
              <a:gd name="connsiteY58" fmla="*/ 2907102 h 3295954"/>
              <a:gd name="connsiteX59" fmla="*/ 3631721 w 7435970"/>
              <a:gd name="connsiteY59" fmla="*/ 2889848 h 3295954"/>
              <a:gd name="connsiteX60" fmla="*/ 3640348 w 7435970"/>
              <a:gd name="connsiteY60" fmla="*/ 2932980 h 3295954"/>
              <a:gd name="connsiteX61" fmla="*/ 3795623 w 7435970"/>
              <a:gd name="connsiteY61" fmla="*/ 2941607 h 3295954"/>
              <a:gd name="connsiteX62" fmla="*/ 3804249 w 7435970"/>
              <a:gd name="connsiteY62" fmla="*/ 2984738 h 3295954"/>
              <a:gd name="connsiteX63" fmla="*/ 4485737 w 7435970"/>
              <a:gd name="connsiteY63" fmla="*/ 2984739 h 3295954"/>
              <a:gd name="connsiteX64" fmla="*/ 4477110 w 7435970"/>
              <a:gd name="connsiteY64" fmla="*/ 3036498 h 3295954"/>
              <a:gd name="connsiteX65" fmla="*/ 5011948 w 7435970"/>
              <a:gd name="connsiteY65" fmla="*/ 3053750 h 3295954"/>
              <a:gd name="connsiteX66" fmla="*/ 5003322 w 7435970"/>
              <a:gd name="connsiteY66" fmla="*/ 3131388 h 3295954"/>
              <a:gd name="connsiteX67" fmla="*/ 5158597 w 7435970"/>
              <a:gd name="connsiteY67" fmla="*/ 3114135 h 3295954"/>
              <a:gd name="connsiteX68" fmla="*/ 5175850 w 7435970"/>
              <a:gd name="connsiteY68" fmla="*/ 3183146 h 3295954"/>
              <a:gd name="connsiteX69" fmla="*/ 7280695 w 7435970"/>
              <a:gd name="connsiteY69" fmla="*/ 3183147 h 3295954"/>
              <a:gd name="connsiteX70" fmla="*/ 7306574 w 7435970"/>
              <a:gd name="connsiteY70" fmla="*/ 3295291 h 3295954"/>
              <a:gd name="connsiteX71" fmla="*/ 7435970 w 7435970"/>
              <a:gd name="connsiteY71" fmla="*/ 3295291 h 3295954"/>
              <a:gd name="connsiteX0" fmla="*/ 0 w 7435970"/>
              <a:gd name="connsiteY0" fmla="*/ 0 h 3295954"/>
              <a:gd name="connsiteX1" fmla="*/ 1181960 w 7435970"/>
              <a:gd name="connsiteY1" fmla="*/ 1617276 h 3295954"/>
              <a:gd name="connsiteX2" fmla="*/ 1174525 w 7435970"/>
              <a:gd name="connsiteY2" fmla="*/ 1680467 h 3295954"/>
              <a:gd name="connsiteX3" fmla="*/ 1215413 w 7435970"/>
              <a:gd name="connsiteY3" fmla="*/ 1680467 h 3295954"/>
              <a:gd name="connsiteX4" fmla="*/ 1219130 w 7435970"/>
              <a:gd name="connsiteY4" fmla="*/ 1721355 h 3295954"/>
              <a:gd name="connsiteX5" fmla="*/ 1278603 w 7435970"/>
              <a:gd name="connsiteY5" fmla="*/ 1721355 h 3295954"/>
              <a:gd name="connsiteX6" fmla="*/ 1278604 w 7435970"/>
              <a:gd name="connsiteY6" fmla="*/ 1762243 h 3295954"/>
              <a:gd name="connsiteX7" fmla="*/ 1319491 w 7435970"/>
              <a:gd name="connsiteY7" fmla="*/ 1762242 h 3295954"/>
              <a:gd name="connsiteX8" fmla="*/ 1315774 w 7435970"/>
              <a:gd name="connsiteY8" fmla="*/ 1799413 h 3295954"/>
              <a:gd name="connsiteX9" fmla="*/ 1393833 w 7435970"/>
              <a:gd name="connsiteY9" fmla="*/ 1795696 h 3295954"/>
              <a:gd name="connsiteX10" fmla="*/ 1401267 w 7435970"/>
              <a:gd name="connsiteY10" fmla="*/ 1832867 h 3295954"/>
              <a:gd name="connsiteX11" fmla="*/ 1535081 w 7435970"/>
              <a:gd name="connsiteY11" fmla="*/ 1832867 h 3295954"/>
              <a:gd name="connsiteX12" fmla="*/ 1538797 w 7435970"/>
              <a:gd name="connsiteY12" fmla="*/ 1866321 h 3295954"/>
              <a:gd name="connsiteX13" fmla="*/ 1590837 w 7435970"/>
              <a:gd name="connsiteY13" fmla="*/ 1866321 h 3295954"/>
              <a:gd name="connsiteX14" fmla="*/ 1590837 w 7435970"/>
              <a:gd name="connsiteY14" fmla="*/ 1903492 h 3295954"/>
              <a:gd name="connsiteX15" fmla="*/ 1635443 w 7435970"/>
              <a:gd name="connsiteY15" fmla="*/ 1907208 h 3295954"/>
              <a:gd name="connsiteX16" fmla="*/ 1631725 w 7435970"/>
              <a:gd name="connsiteY16" fmla="*/ 1944379 h 3295954"/>
              <a:gd name="connsiteX17" fmla="*/ 1683764 w 7435970"/>
              <a:gd name="connsiteY17" fmla="*/ 1940662 h 3295954"/>
              <a:gd name="connsiteX18" fmla="*/ 1683764 w 7435970"/>
              <a:gd name="connsiteY18" fmla="*/ 1977833 h 3295954"/>
              <a:gd name="connsiteX19" fmla="*/ 1787842 w 7435970"/>
              <a:gd name="connsiteY19" fmla="*/ 1981550 h 3295954"/>
              <a:gd name="connsiteX20" fmla="*/ 1780407 w 7435970"/>
              <a:gd name="connsiteY20" fmla="*/ 2007569 h 3295954"/>
              <a:gd name="connsiteX21" fmla="*/ 1839881 w 7435970"/>
              <a:gd name="connsiteY21" fmla="*/ 2007569 h 3295954"/>
              <a:gd name="connsiteX22" fmla="*/ 1843598 w 7435970"/>
              <a:gd name="connsiteY22" fmla="*/ 2055892 h 3295954"/>
              <a:gd name="connsiteX23" fmla="*/ 1958828 w 7435970"/>
              <a:gd name="connsiteY23" fmla="*/ 2052174 h 3295954"/>
              <a:gd name="connsiteX24" fmla="*/ 1958828 w 7435970"/>
              <a:gd name="connsiteY24" fmla="*/ 2078194 h 3295954"/>
              <a:gd name="connsiteX25" fmla="*/ 1984847 w 7435970"/>
              <a:gd name="connsiteY25" fmla="*/ 2085628 h 3295954"/>
              <a:gd name="connsiteX26" fmla="*/ 1981129 w 7435970"/>
              <a:gd name="connsiteY26" fmla="*/ 2137667 h 3295954"/>
              <a:gd name="connsiteX27" fmla="*/ 2029453 w 7435970"/>
              <a:gd name="connsiteY27" fmla="*/ 2137668 h 3295954"/>
              <a:gd name="connsiteX28" fmla="*/ 2025735 w 7435970"/>
              <a:gd name="connsiteY28" fmla="*/ 2163686 h 3295954"/>
              <a:gd name="connsiteX29" fmla="*/ 2144681 w 7435970"/>
              <a:gd name="connsiteY29" fmla="*/ 2159969 h 3295954"/>
              <a:gd name="connsiteX30" fmla="*/ 2148398 w 7435970"/>
              <a:gd name="connsiteY30" fmla="*/ 2185989 h 3295954"/>
              <a:gd name="connsiteX31" fmla="*/ 2226457 w 7435970"/>
              <a:gd name="connsiteY31" fmla="*/ 2197140 h 3295954"/>
              <a:gd name="connsiteX32" fmla="*/ 2230174 w 7435970"/>
              <a:gd name="connsiteY32" fmla="*/ 2245463 h 3295954"/>
              <a:gd name="connsiteX33" fmla="*/ 2256194 w 7435970"/>
              <a:gd name="connsiteY33" fmla="*/ 2245462 h 3295954"/>
              <a:gd name="connsiteX34" fmla="*/ 2256194 w 7435970"/>
              <a:gd name="connsiteY34" fmla="*/ 2312369 h 3295954"/>
              <a:gd name="connsiteX35" fmla="*/ 2297082 w 7435970"/>
              <a:gd name="connsiteY35" fmla="*/ 2327237 h 3295954"/>
              <a:gd name="connsiteX36" fmla="*/ 2289647 w 7435970"/>
              <a:gd name="connsiteY36" fmla="*/ 2394145 h 3295954"/>
              <a:gd name="connsiteX37" fmla="*/ 2479218 w 7435970"/>
              <a:gd name="connsiteY37" fmla="*/ 2405296 h 3295954"/>
              <a:gd name="connsiteX38" fmla="*/ 2479218 w 7435970"/>
              <a:gd name="connsiteY38" fmla="*/ 2442467 h 3295954"/>
              <a:gd name="connsiteX39" fmla="*/ 2516389 w 7435970"/>
              <a:gd name="connsiteY39" fmla="*/ 2442467 h 3295954"/>
              <a:gd name="connsiteX40" fmla="*/ 2512672 w 7435970"/>
              <a:gd name="connsiteY40" fmla="*/ 2475921 h 3295954"/>
              <a:gd name="connsiteX41" fmla="*/ 2542408 w 7435970"/>
              <a:gd name="connsiteY41" fmla="*/ 2487072 h 3295954"/>
              <a:gd name="connsiteX42" fmla="*/ 2534974 w 7435970"/>
              <a:gd name="connsiteY42" fmla="*/ 2516808 h 3295954"/>
              <a:gd name="connsiteX43" fmla="*/ 2598165 w 7435970"/>
              <a:gd name="connsiteY43" fmla="*/ 2520525 h 3295954"/>
              <a:gd name="connsiteX44" fmla="*/ 2594448 w 7435970"/>
              <a:gd name="connsiteY44" fmla="*/ 2557696 h 3295954"/>
              <a:gd name="connsiteX45" fmla="*/ 2642769 w 7435970"/>
              <a:gd name="connsiteY45" fmla="*/ 2557696 h 3295954"/>
              <a:gd name="connsiteX46" fmla="*/ 2642769 w 7435970"/>
              <a:gd name="connsiteY46" fmla="*/ 2606018 h 3295954"/>
              <a:gd name="connsiteX47" fmla="*/ 2720828 w 7435970"/>
              <a:gd name="connsiteY47" fmla="*/ 2602301 h 3295954"/>
              <a:gd name="connsiteX48" fmla="*/ 2709887 w 7435970"/>
              <a:gd name="connsiteY48" fmla="*/ 2645924 h 3295954"/>
              <a:gd name="connsiteX49" fmla="*/ 2820839 w 7435970"/>
              <a:gd name="connsiteY49" fmla="*/ 2648309 h 3295954"/>
              <a:gd name="connsiteX50" fmla="*/ 2803586 w 7435970"/>
              <a:gd name="connsiteY50" fmla="*/ 2682814 h 3295954"/>
              <a:gd name="connsiteX51" fmla="*/ 2883748 w 7435970"/>
              <a:gd name="connsiteY51" fmla="*/ 2686391 h 3295954"/>
              <a:gd name="connsiteX52" fmla="*/ 2876174 w 7435970"/>
              <a:gd name="connsiteY52" fmla="*/ 2722089 h 3295954"/>
              <a:gd name="connsiteX53" fmla="*/ 2969872 w 7435970"/>
              <a:gd name="connsiteY53" fmla="*/ 2760311 h 3295954"/>
              <a:gd name="connsiteX54" fmla="*/ 2973589 w 7435970"/>
              <a:gd name="connsiteY54" fmla="*/ 2820837 h 3295954"/>
              <a:gd name="connsiteX55" fmla="*/ 3247110 w 7435970"/>
              <a:gd name="connsiteY55" fmla="*/ 2812211 h 3295954"/>
              <a:gd name="connsiteX56" fmla="*/ 3249634 w 7435970"/>
              <a:gd name="connsiteY56" fmla="*/ 2854150 h 3295954"/>
              <a:gd name="connsiteX57" fmla="*/ 3415921 w 7435970"/>
              <a:gd name="connsiteY57" fmla="*/ 2852818 h 3295954"/>
              <a:gd name="connsiteX58" fmla="*/ 3430648 w 7435970"/>
              <a:gd name="connsiteY58" fmla="*/ 2907102 h 3295954"/>
              <a:gd name="connsiteX59" fmla="*/ 3631721 w 7435970"/>
              <a:gd name="connsiteY59" fmla="*/ 2889848 h 3295954"/>
              <a:gd name="connsiteX60" fmla="*/ 3640348 w 7435970"/>
              <a:gd name="connsiteY60" fmla="*/ 2932980 h 3295954"/>
              <a:gd name="connsiteX61" fmla="*/ 3795623 w 7435970"/>
              <a:gd name="connsiteY61" fmla="*/ 2941607 h 3295954"/>
              <a:gd name="connsiteX62" fmla="*/ 3804249 w 7435970"/>
              <a:gd name="connsiteY62" fmla="*/ 2984738 h 3295954"/>
              <a:gd name="connsiteX63" fmla="*/ 4485737 w 7435970"/>
              <a:gd name="connsiteY63" fmla="*/ 2984739 h 3295954"/>
              <a:gd name="connsiteX64" fmla="*/ 4477110 w 7435970"/>
              <a:gd name="connsiteY64" fmla="*/ 3036498 h 3295954"/>
              <a:gd name="connsiteX65" fmla="*/ 5011948 w 7435970"/>
              <a:gd name="connsiteY65" fmla="*/ 3053750 h 3295954"/>
              <a:gd name="connsiteX66" fmla="*/ 5003322 w 7435970"/>
              <a:gd name="connsiteY66" fmla="*/ 3131388 h 3295954"/>
              <a:gd name="connsiteX67" fmla="*/ 5158597 w 7435970"/>
              <a:gd name="connsiteY67" fmla="*/ 3114135 h 3295954"/>
              <a:gd name="connsiteX68" fmla="*/ 5175850 w 7435970"/>
              <a:gd name="connsiteY68" fmla="*/ 3183146 h 3295954"/>
              <a:gd name="connsiteX69" fmla="*/ 7280695 w 7435970"/>
              <a:gd name="connsiteY69" fmla="*/ 3183147 h 3295954"/>
              <a:gd name="connsiteX70" fmla="*/ 7306574 w 7435970"/>
              <a:gd name="connsiteY70" fmla="*/ 3295291 h 3295954"/>
              <a:gd name="connsiteX71" fmla="*/ 7435970 w 7435970"/>
              <a:gd name="connsiteY71" fmla="*/ 3295291 h 3295954"/>
              <a:gd name="connsiteX0" fmla="*/ 0 w 7435970"/>
              <a:gd name="connsiteY0" fmla="*/ 0 h 3295954"/>
              <a:gd name="connsiteX1" fmla="*/ 1170809 w 7435970"/>
              <a:gd name="connsiteY1" fmla="*/ 1613558 h 3295954"/>
              <a:gd name="connsiteX2" fmla="*/ 1174525 w 7435970"/>
              <a:gd name="connsiteY2" fmla="*/ 1680467 h 3295954"/>
              <a:gd name="connsiteX3" fmla="*/ 1215413 w 7435970"/>
              <a:gd name="connsiteY3" fmla="*/ 1680467 h 3295954"/>
              <a:gd name="connsiteX4" fmla="*/ 1219130 w 7435970"/>
              <a:gd name="connsiteY4" fmla="*/ 1721355 h 3295954"/>
              <a:gd name="connsiteX5" fmla="*/ 1278603 w 7435970"/>
              <a:gd name="connsiteY5" fmla="*/ 1721355 h 3295954"/>
              <a:gd name="connsiteX6" fmla="*/ 1278604 w 7435970"/>
              <a:gd name="connsiteY6" fmla="*/ 1762243 h 3295954"/>
              <a:gd name="connsiteX7" fmla="*/ 1319491 w 7435970"/>
              <a:gd name="connsiteY7" fmla="*/ 1762242 h 3295954"/>
              <a:gd name="connsiteX8" fmla="*/ 1315774 w 7435970"/>
              <a:gd name="connsiteY8" fmla="*/ 1799413 h 3295954"/>
              <a:gd name="connsiteX9" fmla="*/ 1393833 w 7435970"/>
              <a:gd name="connsiteY9" fmla="*/ 1795696 h 3295954"/>
              <a:gd name="connsiteX10" fmla="*/ 1401267 w 7435970"/>
              <a:gd name="connsiteY10" fmla="*/ 1832867 h 3295954"/>
              <a:gd name="connsiteX11" fmla="*/ 1535081 w 7435970"/>
              <a:gd name="connsiteY11" fmla="*/ 1832867 h 3295954"/>
              <a:gd name="connsiteX12" fmla="*/ 1538797 w 7435970"/>
              <a:gd name="connsiteY12" fmla="*/ 1866321 h 3295954"/>
              <a:gd name="connsiteX13" fmla="*/ 1590837 w 7435970"/>
              <a:gd name="connsiteY13" fmla="*/ 1866321 h 3295954"/>
              <a:gd name="connsiteX14" fmla="*/ 1590837 w 7435970"/>
              <a:gd name="connsiteY14" fmla="*/ 1903492 h 3295954"/>
              <a:gd name="connsiteX15" fmla="*/ 1635443 w 7435970"/>
              <a:gd name="connsiteY15" fmla="*/ 1907208 h 3295954"/>
              <a:gd name="connsiteX16" fmla="*/ 1631725 w 7435970"/>
              <a:gd name="connsiteY16" fmla="*/ 1944379 h 3295954"/>
              <a:gd name="connsiteX17" fmla="*/ 1683764 w 7435970"/>
              <a:gd name="connsiteY17" fmla="*/ 1940662 h 3295954"/>
              <a:gd name="connsiteX18" fmla="*/ 1683764 w 7435970"/>
              <a:gd name="connsiteY18" fmla="*/ 1977833 h 3295954"/>
              <a:gd name="connsiteX19" fmla="*/ 1787842 w 7435970"/>
              <a:gd name="connsiteY19" fmla="*/ 1981550 h 3295954"/>
              <a:gd name="connsiteX20" fmla="*/ 1780407 w 7435970"/>
              <a:gd name="connsiteY20" fmla="*/ 2007569 h 3295954"/>
              <a:gd name="connsiteX21" fmla="*/ 1839881 w 7435970"/>
              <a:gd name="connsiteY21" fmla="*/ 2007569 h 3295954"/>
              <a:gd name="connsiteX22" fmla="*/ 1843598 w 7435970"/>
              <a:gd name="connsiteY22" fmla="*/ 2055892 h 3295954"/>
              <a:gd name="connsiteX23" fmla="*/ 1958828 w 7435970"/>
              <a:gd name="connsiteY23" fmla="*/ 2052174 h 3295954"/>
              <a:gd name="connsiteX24" fmla="*/ 1958828 w 7435970"/>
              <a:gd name="connsiteY24" fmla="*/ 2078194 h 3295954"/>
              <a:gd name="connsiteX25" fmla="*/ 1984847 w 7435970"/>
              <a:gd name="connsiteY25" fmla="*/ 2085628 h 3295954"/>
              <a:gd name="connsiteX26" fmla="*/ 1981129 w 7435970"/>
              <a:gd name="connsiteY26" fmla="*/ 2137667 h 3295954"/>
              <a:gd name="connsiteX27" fmla="*/ 2029453 w 7435970"/>
              <a:gd name="connsiteY27" fmla="*/ 2137668 h 3295954"/>
              <a:gd name="connsiteX28" fmla="*/ 2025735 w 7435970"/>
              <a:gd name="connsiteY28" fmla="*/ 2163686 h 3295954"/>
              <a:gd name="connsiteX29" fmla="*/ 2144681 w 7435970"/>
              <a:gd name="connsiteY29" fmla="*/ 2159969 h 3295954"/>
              <a:gd name="connsiteX30" fmla="*/ 2148398 w 7435970"/>
              <a:gd name="connsiteY30" fmla="*/ 2185989 h 3295954"/>
              <a:gd name="connsiteX31" fmla="*/ 2226457 w 7435970"/>
              <a:gd name="connsiteY31" fmla="*/ 2197140 h 3295954"/>
              <a:gd name="connsiteX32" fmla="*/ 2230174 w 7435970"/>
              <a:gd name="connsiteY32" fmla="*/ 2245463 h 3295954"/>
              <a:gd name="connsiteX33" fmla="*/ 2256194 w 7435970"/>
              <a:gd name="connsiteY33" fmla="*/ 2245462 h 3295954"/>
              <a:gd name="connsiteX34" fmla="*/ 2256194 w 7435970"/>
              <a:gd name="connsiteY34" fmla="*/ 2312369 h 3295954"/>
              <a:gd name="connsiteX35" fmla="*/ 2297082 w 7435970"/>
              <a:gd name="connsiteY35" fmla="*/ 2327237 h 3295954"/>
              <a:gd name="connsiteX36" fmla="*/ 2289647 w 7435970"/>
              <a:gd name="connsiteY36" fmla="*/ 2394145 h 3295954"/>
              <a:gd name="connsiteX37" fmla="*/ 2479218 w 7435970"/>
              <a:gd name="connsiteY37" fmla="*/ 2405296 h 3295954"/>
              <a:gd name="connsiteX38" fmla="*/ 2479218 w 7435970"/>
              <a:gd name="connsiteY38" fmla="*/ 2442467 h 3295954"/>
              <a:gd name="connsiteX39" fmla="*/ 2516389 w 7435970"/>
              <a:gd name="connsiteY39" fmla="*/ 2442467 h 3295954"/>
              <a:gd name="connsiteX40" fmla="*/ 2512672 w 7435970"/>
              <a:gd name="connsiteY40" fmla="*/ 2475921 h 3295954"/>
              <a:gd name="connsiteX41" fmla="*/ 2542408 w 7435970"/>
              <a:gd name="connsiteY41" fmla="*/ 2487072 h 3295954"/>
              <a:gd name="connsiteX42" fmla="*/ 2534974 w 7435970"/>
              <a:gd name="connsiteY42" fmla="*/ 2516808 h 3295954"/>
              <a:gd name="connsiteX43" fmla="*/ 2598165 w 7435970"/>
              <a:gd name="connsiteY43" fmla="*/ 2520525 h 3295954"/>
              <a:gd name="connsiteX44" fmla="*/ 2594448 w 7435970"/>
              <a:gd name="connsiteY44" fmla="*/ 2557696 h 3295954"/>
              <a:gd name="connsiteX45" fmla="*/ 2642769 w 7435970"/>
              <a:gd name="connsiteY45" fmla="*/ 2557696 h 3295954"/>
              <a:gd name="connsiteX46" fmla="*/ 2642769 w 7435970"/>
              <a:gd name="connsiteY46" fmla="*/ 2606018 h 3295954"/>
              <a:gd name="connsiteX47" fmla="*/ 2720828 w 7435970"/>
              <a:gd name="connsiteY47" fmla="*/ 2602301 h 3295954"/>
              <a:gd name="connsiteX48" fmla="*/ 2709887 w 7435970"/>
              <a:gd name="connsiteY48" fmla="*/ 2645924 h 3295954"/>
              <a:gd name="connsiteX49" fmla="*/ 2820839 w 7435970"/>
              <a:gd name="connsiteY49" fmla="*/ 2648309 h 3295954"/>
              <a:gd name="connsiteX50" fmla="*/ 2803586 w 7435970"/>
              <a:gd name="connsiteY50" fmla="*/ 2682814 h 3295954"/>
              <a:gd name="connsiteX51" fmla="*/ 2883748 w 7435970"/>
              <a:gd name="connsiteY51" fmla="*/ 2686391 h 3295954"/>
              <a:gd name="connsiteX52" fmla="*/ 2876174 w 7435970"/>
              <a:gd name="connsiteY52" fmla="*/ 2722089 h 3295954"/>
              <a:gd name="connsiteX53" fmla="*/ 2969872 w 7435970"/>
              <a:gd name="connsiteY53" fmla="*/ 2760311 h 3295954"/>
              <a:gd name="connsiteX54" fmla="*/ 2973589 w 7435970"/>
              <a:gd name="connsiteY54" fmla="*/ 2820837 h 3295954"/>
              <a:gd name="connsiteX55" fmla="*/ 3247110 w 7435970"/>
              <a:gd name="connsiteY55" fmla="*/ 2812211 h 3295954"/>
              <a:gd name="connsiteX56" fmla="*/ 3249634 w 7435970"/>
              <a:gd name="connsiteY56" fmla="*/ 2854150 h 3295954"/>
              <a:gd name="connsiteX57" fmla="*/ 3415921 w 7435970"/>
              <a:gd name="connsiteY57" fmla="*/ 2852818 h 3295954"/>
              <a:gd name="connsiteX58" fmla="*/ 3430648 w 7435970"/>
              <a:gd name="connsiteY58" fmla="*/ 2907102 h 3295954"/>
              <a:gd name="connsiteX59" fmla="*/ 3631721 w 7435970"/>
              <a:gd name="connsiteY59" fmla="*/ 2889848 h 3295954"/>
              <a:gd name="connsiteX60" fmla="*/ 3640348 w 7435970"/>
              <a:gd name="connsiteY60" fmla="*/ 2932980 h 3295954"/>
              <a:gd name="connsiteX61" fmla="*/ 3795623 w 7435970"/>
              <a:gd name="connsiteY61" fmla="*/ 2941607 h 3295954"/>
              <a:gd name="connsiteX62" fmla="*/ 3804249 w 7435970"/>
              <a:gd name="connsiteY62" fmla="*/ 2984738 h 3295954"/>
              <a:gd name="connsiteX63" fmla="*/ 4485737 w 7435970"/>
              <a:gd name="connsiteY63" fmla="*/ 2984739 h 3295954"/>
              <a:gd name="connsiteX64" fmla="*/ 4477110 w 7435970"/>
              <a:gd name="connsiteY64" fmla="*/ 3036498 h 3295954"/>
              <a:gd name="connsiteX65" fmla="*/ 5011948 w 7435970"/>
              <a:gd name="connsiteY65" fmla="*/ 3053750 h 3295954"/>
              <a:gd name="connsiteX66" fmla="*/ 5003322 w 7435970"/>
              <a:gd name="connsiteY66" fmla="*/ 3131388 h 3295954"/>
              <a:gd name="connsiteX67" fmla="*/ 5158597 w 7435970"/>
              <a:gd name="connsiteY67" fmla="*/ 3114135 h 3295954"/>
              <a:gd name="connsiteX68" fmla="*/ 5175850 w 7435970"/>
              <a:gd name="connsiteY68" fmla="*/ 3183146 h 3295954"/>
              <a:gd name="connsiteX69" fmla="*/ 7280695 w 7435970"/>
              <a:gd name="connsiteY69" fmla="*/ 3183147 h 3295954"/>
              <a:gd name="connsiteX70" fmla="*/ 7306574 w 7435970"/>
              <a:gd name="connsiteY70" fmla="*/ 3295291 h 3295954"/>
              <a:gd name="connsiteX71" fmla="*/ 7435970 w 7435970"/>
              <a:gd name="connsiteY71" fmla="*/ 3295291 h 3295954"/>
              <a:gd name="connsiteX0" fmla="*/ 0 w 7435970"/>
              <a:gd name="connsiteY0" fmla="*/ 0 h 3295954"/>
              <a:gd name="connsiteX1" fmla="*/ 1141072 w 7435970"/>
              <a:gd name="connsiteY1" fmla="*/ 1572672 h 3295954"/>
              <a:gd name="connsiteX2" fmla="*/ 1170809 w 7435970"/>
              <a:gd name="connsiteY2" fmla="*/ 1613558 h 3295954"/>
              <a:gd name="connsiteX3" fmla="*/ 1174525 w 7435970"/>
              <a:gd name="connsiteY3" fmla="*/ 1680467 h 3295954"/>
              <a:gd name="connsiteX4" fmla="*/ 1215413 w 7435970"/>
              <a:gd name="connsiteY4" fmla="*/ 1680467 h 3295954"/>
              <a:gd name="connsiteX5" fmla="*/ 1219130 w 7435970"/>
              <a:gd name="connsiteY5" fmla="*/ 1721355 h 3295954"/>
              <a:gd name="connsiteX6" fmla="*/ 1278603 w 7435970"/>
              <a:gd name="connsiteY6" fmla="*/ 1721355 h 3295954"/>
              <a:gd name="connsiteX7" fmla="*/ 1278604 w 7435970"/>
              <a:gd name="connsiteY7" fmla="*/ 1762243 h 3295954"/>
              <a:gd name="connsiteX8" fmla="*/ 1319491 w 7435970"/>
              <a:gd name="connsiteY8" fmla="*/ 1762242 h 3295954"/>
              <a:gd name="connsiteX9" fmla="*/ 1315774 w 7435970"/>
              <a:gd name="connsiteY9" fmla="*/ 1799413 h 3295954"/>
              <a:gd name="connsiteX10" fmla="*/ 1393833 w 7435970"/>
              <a:gd name="connsiteY10" fmla="*/ 1795696 h 3295954"/>
              <a:gd name="connsiteX11" fmla="*/ 1401267 w 7435970"/>
              <a:gd name="connsiteY11" fmla="*/ 1832867 h 3295954"/>
              <a:gd name="connsiteX12" fmla="*/ 1535081 w 7435970"/>
              <a:gd name="connsiteY12" fmla="*/ 1832867 h 3295954"/>
              <a:gd name="connsiteX13" fmla="*/ 1538797 w 7435970"/>
              <a:gd name="connsiteY13" fmla="*/ 1866321 h 3295954"/>
              <a:gd name="connsiteX14" fmla="*/ 1590837 w 7435970"/>
              <a:gd name="connsiteY14" fmla="*/ 1866321 h 3295954"/>
              <a:gd name="connsiteX15" fmla="*/ 1590837 w 7435970"/>
              <a:gd name="connsiteY15" fmla="*/ 1903492 h 3295954"/>
              <a:gd name="connsiteX16" fmla="*/ 1635443 w 7435970"/>
              <a:gd name="connsiteY16" fmla="*/ 1907208 h 3295954"/>
              <a:gd name="connsiteX17" fmla="*/ 1631725 w 7435970"/>
              <a:gd name="connsiteY17" fmla="*/ 1944379 h 3295954"/>
              <a:gd name="connsiteX18" fmla="*/ 1683764 w 7435970"/>
              <a:gd name="connsiteY18" fmla="*/ 1940662 h 3295954"/>
              <a:gd name="connsiteX19" fmla="*/ 1683764 w 7435970"/>
              <a:gd name="connsiteY19" fmla="*/ 1977833 h 3295954"/>
              <a:gd name="connsiteX20" fmla="*/ 1787842 w 7435970"/>
              <a:gd name="connsiteY20" fmla="*/ 1981550 h 3295954"/>
              <a:gd name="connsiteX21" fmla="*/ 1780407 w 7435970"/>
              <a:gd name="connsiteY21" fmla="*/ 2007569 h 3295954"/>
              <a:gd name="connsiteX22" fmla="*/ 1839881 w 7435970"/>
              <a:gd name="connsiteY22" fmla="*/ 2007569 h 3295954"/>
              <a:gd name="connsiteX23" fmla="*/ 1843598 w 7435970"/>
              <a:gd name="connsiteY23" fmla="*/ 2055892 h 3295954"/>
              <a:gd name="connsiteX24" fmla="*/ 1958828 w 7435970"/>
              <a:gd name="connsiteY24" fmla="*/ 2052174 h 3295954"/>
              <a:gd name="connsiteX25" fmla="*/ 1958828 w 7435970"/>
              <a:gd name="connsiteY25" fmla="*/ 2078194 h 3295954"/>
              <a:gd name="connsiteX26" fmla="*/ 1984847 w 7435970"/>
              <a:gd name="connsiteY26" fmla="*/ 2085628 h 3295954"/>
              <a:gd name="connsiteX27" fmla="*/ 1981129 w 7435970"/>
              <a:gd name="connsiteY27" fmla="*/ 2137667 h 3295954"/>
              <a:gd name="connsiteX28" fmla="*/ 2029453 w 7435970"/>
              <a:gd name="connsiteY28" fmla="*/ 2137668 h 3295954"/>
              <a:gd name="connsiteX29" fmla="*/ 2025735 w 7435970"/>
              <a:gd name="connsiteY29" fmla="*/ 2163686 h 3295954"/>
              <a:gd name="connsiteX30" fmla="*/ 2144681 w 7435970"/>
              <a:gd name="connsiteY30" fmla="*/ 2159969 h 3295954"/>
              <a:gd name="connsiteX31" fmla="*/ 2148398 w 7435970"/>
              <a:gd name="connsiteY31" fmla="*/ 2185989 h 3295954"/>
              <a:gd name="connsiteX32" fmla="*/ 2226457 w 7435970"/>
              <a:gd name="connsiteY32" fmla="*/ 2197140 h 3295954"/>
              <a:gd name="connsiteX33" fmla="*/ 2230174 w 7435970"/>
              <a:gd name="connsiteY33" fmla="*/ 2245463 h 3295954"/>
              <a:gd name="connsiteX34" fmla="*/ 2256194 w 7435970"/>
              <a:gd name="connsiteY34" fmla="*/ 2245462 h 3295954"/>
              <a:gd name="connsiteX35" fmla="*/ 2256194 w 7435970"/>
              <a:gd name="connsiteY35" fmla="*/ 2312369 h 3295954"/>
              <a:gd name="connsiteX36" fmla="*/ 2297082 w 7435970"/>
              <a:gd name="connsiteY36" fmla="*/ 2327237 h 3295954"/>
              <a:gd name="connsiteX37" fmla="*/ 2289647 w 7435970"/>
              <a:gd name="connsiteY37" fmla="*/ 2394145 h 3295954"/>
              <a:gd name="connsiteX38" fmla="*/ 2479218 w 7435970"/>
              <a:gd name="connsiteY38" fmla="*/ 2405296 h 3295954"/>
              <a:gd name="connsiteX39" fmla="*/ 2479218 w 7435970"/>
              <a:gd name="connsiteY39" fmla="*/ 2442467 h 3295954"/>
              <a:gd name="connsiteX40" fmla="*/ 2516389 w 7435970"/>
              <a:gd name="connsiteY40" fmla="*/ 2442467 h 3295954"/>
              <a:gd name="connsiteX41" fmla="*/ 2512672 w 7435970"/>
              <a:gd name="connsiteY41" fmla="*/ 2475921 h 3295954"/>
              <a:gd name="connsiteX42" fmla="*/ 2542408 w 7435970"/>
              <a:gd name="connsiteY42" fmla="*/ 2487072 h 3295954"/>
              <a:gd name="connsiteX43" fmla="*/ 2534974 w 7435970"/>
              <a:gd name="connsiteY43" fmla="*/ 2516808 h 3295954"/>
              <a:gd name="connsiteX44" fmla="*/ 2598165 w 7435970"/>
              <a:gd name="connsiteY44" fmla="*/ 2520525 h 3295954"/>
              <a:gd name="connsiteX45" fmla="*/ 2594448 w 7435970"/>
              <a:gd name="connsiteY45" fmla="*/ 2557696 h 3295954"/>
              <a:gd name="connsiteX46" fmla="*/ 2642769 w 7435970"/>
              <a:gd name="connsiteY46" fmla="*/ 2557696 h 3295954"/>
              <a:gd name="connsiteX47" fmla="*/ 2642769 w 7435970"/>
              <a:gd name="connsiteY47" fmla="*/ 2606018 h 3295954"/>
              <a:gd name="connsiteX48" fmla="*/ 2720828 w 7435970"/>
              <a:gd name="connsiteY48" fmla="*/ 2602301 h 3295954"/>
              <a:gd name="connsiteX49" fmla="*/ 2709887 w 7435970"/>
              <a:gd name="connsiteY49" fmla="*/ 2645924 h 3295954"/>
              <a:gd name="connsiteX50" fmla="*/ 2820839 w 7435970"/>
              <a:gd name="connsiteY50" fmla="*/ 2648309 h 3295954"/>
              <a:gd name="connsiteX51" fmla="*/ 2803586 w 7435970"/>
              <a:gd name="connsiteY51" fmla="*/ 2682814 h 3295954"/>
              <a:gd name="connsiteX52" fmla="*/ 2883748 w 7435970"/>
              <a:gd name="connsiteY52" fmla="*/ 2686391 h 3295954"/>
              <a:gd name="connsiteX53" fmla="*/ 2876174 w 7435970"/>
              <a:gd name="connsiteY53" fmla="*/ 2722089 h 3295954"/>
              <a:gd name="connsiteX54" fmla="*/ 2969872 w 7435970"/>
              <a:gd name="connsiteY54" fmla="*/ 2760311 h 3295954"/>
              <a:gd name="connsiteX55" fmla="*/ 2973589 w 7435970"/>
              <a:gd name="connsiteY55" fmla="*/ 2820837 h 3295954"/>
              <a:gd name="connsiteX56" fmla="*/ 3247110 w 7435970"/>
              <a:gd name="connsiteY56" fmla="*/ 2812211 h 3295954"/>
              <a:gd name="connsiteX57" fmla="*/ 3249634 w 7435970"/>
              <a:gd name="connsiteY57" fmla="*/ 2854150 h 3295954"/>
              <a:gd name="connsiteX58" fmla="*/ 3415921 w 7435970"/>
              <a:gd name="connsiteY58" fmla="*/ 2852818 h 3295954"/>
              <a:gd name="connsiteX59" fmla="*/ 3430648 w 7435970"/>
              <a:gd name="connsiteY59" fmla="*/ 2907102 h 3295954"/>
              <a:gd name="connsiteX60" fmla="*/ 3631721 w 7435970"/>
              <a:gd name="connsiteY60" fmla="*/ 2889848 h 3295954"/>
              <a:gd name="connsiteX61" fmla="*/ 3640348 w 7435970"/>
              <a:gd name="connsiteY61" fmla="*/ 2932980 h 3295954"/>
              <a:gd name="connsiteX62" fmla="*/ 3795623 w 7435970"/>
              <a:gd name="connsiteY62" fmla="*/ 2941607 h 3295954"/>
              <a:gd name="connsiteX63" fmla="*/ 3804249 w 7435970"/>
              <a:gd name="connsiteY63" fmla="*/ 2984738 h 3295954"/>
              <a:gd name="connsiteX64" fmla="*/ 4485737 w 7435970"/>
              <a:gd name="connsiteY64" fmla="*/ 2984739 h 3295954"/>
              <a:gd name="connsiteX65" fmla="*/ 4477110 w 7435970"/>
              <a:gd name="connsiteY65" fmla="*/ 3036498 h 3295954"/>
              <a:gd name="connsiteX66" fmla="*/ 5011948 w 7435970"/>
              <a:gd name="connsiteY66" fmla="*/ 3053750 h 3295954"/>
              <a:gd name="connsiteX67" fmla="*/ 5003322 w 7435970"/>
              <a:gd name="connsiteY67" fmla="*/ 3131388 h 3295954"/>
              <a:gd name="connsiteX68" fmla="*/ 5158597 w 7435970"/>
              <a:gd name="connsiteY68" fmla="*/ 3114135 h 3295954"/>
              <a:gd name="connsiteX69" fmla="*/ 5175850 w 7435970"/>
              <a:gd name="connsiteY69" fmla="*/ 3183146 h 3295954"/>
              <a:gd name="connsiteX70" fmla="*/ 7280695 w 7435970"/>
              <a:gd name="connsiteY70" fmla="*/ 3183147 h 3295954"/>
              <a:gd name="connsiteX71" fmla="*/ 7306574 w 7435970"/>
              <a:gd name="connsiteY71" fmla="*/ 3295291 h 3295954"/>
              <a:gd name="connsiteX72" fmla="*/ 7435970 w 7435970"/>
              <a:gd name="connsiteY72" fmla="*/ 3295291 h 3295954"/>
              <a:gd name="connsiteX0" fmla="*/ 0 w 7435970"/>
              <a:gd name="connsiteY0" fmla="*/ 0 h 3295954"/>
              <a:gd name="connsiteX1" fmla="*/ 1144789 w 7435970"/>
              <a:gd name="connsiteY1" fmla="*/ 1617276 h 3295954"/>
              <a:gd name="connsiteX2" fmla="*/ 1170809 w 7435970"/>
              <a:gd name="connsiteY2" fmla="*/ 1613558 h 3295954"/>
              <a:gd name="connsiteX3" fmla="*/ 1174525 w 7435970"/>
              <a:gd name="connsiteY3" fmla="*/ 1680467 h 3295954"/>
              <a:gd name="connsiteX4" fmla="*/ 1215413 w 7435970"/>
              <a:gd name="connsiteY4" fmla="*/ 1680467 h 3295954"/>
              <a:gd name="connsiteX5" fmla="*/ 1219130 w 7435970"/>
              <a:gd name="connsiteY5" fmla="*/ 1721355 h 3295954"/>
              <a:gd name="connsiteX6" fmla="*/ 1278603 w 7435970"/>
              <a:gd name="connsiteY6" fmla="*/ 1721355 h 3295954"/>
              <a:gd name="connsiteX7" fmla="*/ 1278604 w 7435970"/>
              <a:gd name="connsiteY7" fmla="*/ 1762243 h 3295954"/>
              <a:gd name="connsiteX8" fmla="*/ 1319491 w 7435970"/>
              <a:gd name="connsiteY8" fmla="*/ 1762242 h 3295954"/>
              <a:gd name="connsiteX9" fmla="*/ 1315774 w 7435970"/>
              <a:gd name="connsiteY9" fmla="*/ 1799413 h 3295954"/>
              <a:gd name="connsiteX10" fmla="*/ 1393833 w 7435970"/>
              <a:gd name="connsiteY10" fmla="*/ 1795696 h 3295954"/>
              <a:gd name="connsiteX11" fmla="*/ 1401267 w 7435970"/>
              <a:gd name="connsiteY11" fmla="*/ 1832867 h 3295954"/>
              <a:gd name="connsiteX12" fmla="*/ 1535081 w 7435970"/>
              <a:gd name="connsiteY12" fmla="*/ 1832867 h 3295954"/>
              <a:gd name="connsiteX13" fmla="*/ 1538797 w 7435970"/>
              <a:gd name="connsiteY13" fmla="*/ 1866321 h 3295954"/>
              <a:gd name="connsiteX14" fmla="*/ 1590837 w 7435970"/>
              <a:gd name="connsiteY14" fmla="*/ 1866321 h 3295954"/>
              <a:gd name="connsiteX15" fmla="*/ 1590837 w 7435970"/>
              <a:gd name="connsiteY15" fmla="*/ 1903492 h 3295954"/>
              <a:gd name="connsiteX16" fmla="*/ 1635443 w 7435970"/>
              <a:gd name="connsiteY16" fmla="*/ 1907208 h 3295954"/>
              <a:gd name="connsiteX17" fmla="*/ 1631725 w 7435970"/>
              <a:gd name="connsiteY17" fmla="*/ 1944379 h 3295954"/>
              <a:gd name="connsiteX18" fmla="*/ 1683764 w 7435970"/>
              <a:gd name="connsiteY18" fmla="*/ 1940662 h 3295954"/>
              <a:gd name="connsiteX19" fmla="*/ 1683764 w 7435970"/>
              <a:gd name="connsiteY19" fmla="*/ 1977833 h 3295954"/>
              <a:gd name="connsiteX20" fmla="*/ 1787842 w 7435970"/>
              <a:gd name="connsiteY20" fmla="*/ 1981550 h 3295954"/>
              <a:gd name="connsiteX21" fmla="*/ 1780407 w 7435970"/>
              <a:gd name="connsiteY21" fmla="*/ 2007569 h 3295954"/>
              <a:gd name="connsiteX22" fmla="*/ 1839881 w 7435970"/>
              <a:gd name="connsiteY22" fmla="*/ 2007569 h 3295954"/>
              <a:gd name="connsiteX23" fmla="*/ 1843598 w 7435970"/>
              <a:gd name="connsiteY23" fmla="*/ 2055892 h 3295954"/>
              <a:gd name="connsiteX24" fmla="*/ 1958828 w 7435970"/>
              <a:gd name="connsiteY24" fmla="*/ 2052174 h 3295954"/>
              <a:gd name="connsiteX25" fmla="*/ 1958828 w 7435970"/>
              <a:gd name="connsiteY25" fmla="*/ 2078194 h 3295954"/>
              <a:gd name="connsiteX26" fmla="*/ 1984847 w 7435970"/>
              <a:gd name="connsiteY26" fmla="*/ 2085628 h 3295954"/>
              <a:gd name="connsiteX27" fmla="*/ 1981129 w 7435970"/>
              <a:gd name="connsiteY27" fmla="*/ 2137667 h 3295954"/>
              <a:gd name="connsiteX28" fmla="*/ 2029453 w 7435970"/>
              <a:gd name="connsiteY28" fmla="*/ 2137668 h 3295954"/>
              <a:gd name="connsiteX29" fmla="*/ 2025735 w 7435970"/>
              <a:gd name="connsiteY29" fmla="*/ 2163686 h 3295954"/>
              <a:gd name="connsiteX30" fmla="*/ 2144681 w 7435970"/>
              <a:gd name="connsiteY30" fmla="*/ 2159969 h 3295954"/>
              <a:gd name="connsiteX31" fmla="*/ 2148398 w 7435970"/>
              <a:gd name="connsiteY31" fmla="*/ 2185989 h 3295954"/>
              <a:gd name="connsiteX32" fmla="*/ 2226457 w 7435970"/>
              <a:gd name="connsiteY32" fmla="*/ 2197140 h 3295954"/>
              <a:gd name="connsiteX33" fmla="*/ 2230174 w 7435970"/>
              <a:gd name="connsiteY33" fmla="*/ 2245463 h 3295954"/>
              <a:gd name="connsiteX34" fmla="*/ 2256194 w 7435970"/>
              <a:gd name="connsiteY34" fmla="*/ 2245462 h 3295954"/>
              <a:gd name="connsiteX35" fmla="*/ 2256194 w 7435970"/>
              <a:gd name="connsiteY35" fmla="*/ 2312369 h 3295954"/>
              <a:gd name="connsiteX36" fmla="*/ 2297082 w 7435970"/>
              <a:gd name="connsiteY36" fmla="*/ 2327237 h 3295954"/>
              <a:gd name="connsiteX37" fmla="*/ 2289647 w 7435970"/>
              <a:gd name="connsiteY37" fmla="*/ 2394145 h 3295954"/>
              <a:gd name="connsiteX38" fmla="*/ 2479218 w 7435970"/>
              <a:gd name="connsiteY38" fmla="*/ 2405296 h 3295954"/>
              <a:gd name="connsiteX39" fmla="*/ 2479218 w 7435970"/>
              <a:gd name="connsiteY39" fmla="*/ 2442467 h 3295954"/>
              <a:gd name="connsiteX40" fmla="*/ 2516389 w 7435970"/>
              <a:gd name="connsiteY40" fmla="*/ 2442467 h 3295954"/>
              <a:gd name="connsiteX41" fmla="*/ 2512672 w 7435970"/>
              <a:gd name="connsiteY41" fmla="*/ 2475921 h 3295954"/>
              <a:gd name="connsiteX42" fmla="*/ 2542408 w 7435970"/>
              <a:gd name="connsiteY42" fmla="*/ 2487072 h 3295954"/>
              <a:gd name="connsiteX43" fmla="*/ 2534974 w 7435970"/>
              <a:gd name="connsiteY43" fmla="*/ 2516808 h 3295954"/>
              <a:gd name="connsiteX44" fmla="*/ 2598165 w 7435970"/>
              <a:gd name="connsiteY44" fmla="*/ 2520525 h 3295954"/>
              <a:gd name="connsiteX45" fmla="*/ 2594448 w 7435970"/>
              <a:gd name="connsiteY45" fmla="*/ 2557696 h 3295954"/>
              <a:gd name="connsiteX46" fmla="*/ 2642769 w 7435970"/>
              <a:gd name="connsiteY46" fmla="*/ 2557696 h 3295954"/>
              <a:gd name="connsiteX47" fmla="*/ 2642769 w 7435970"/>
              <a:gd name="connsiteY47" fmla="*/ 2606018 h 3295954"/>
              <a:gd name="connsiteX48" fmla="*/ 2720828 w 7435970"/>
              <a:gd name="connsiteY48" fmla="*/ 2602301 h 3295954"/>
              <a:gd name="connsiteX49" fmla="*/ 2709887 w 7435970"/>
              <a:gd name="connsiteY49" fmla="*/ 2645924 h 3295954"/>
              <a:gd name="connsiteX50" fmla="*/ 2820839 w 7435970"/>
              <a:gd name="connsiteY50" fmla="*/ 2648309 h 3295954"/>
              <a:gd name="connsiteX51" fmla="*/ 2803586 w 7435970"/>
              <a:gd name="connsiteY51" fmla="*/ 2682814 h 3295954"/>
              <a:gd name="connsiteX52" fmla="*/ 2883748 w 7435970"/>
              <a:gd name="connsiteY52" fmla="*/ 2686391 h 3295954"/>
              <a:gd name="connsiteX53" fmla="*/ 2876174 w 7435970"/>
              <a:gd name="connsiteY53" fmla="*/ 2722089 h 3295954"/>
              <a:gd name="connsiteX54" fmla="*/ 2969872 w 7435970"/>
              <a:gd name="connsiteY54" fmla="*/ 2760311 h 3295954"/>
              <a:gd name="connsiteX55" fmla="*/ 2973589 w 7435970"/>
              <a:gd name="connsiteY55" fmla="*/ 2820837 h 3295954"/>
              <a:gd name="connsiteX56" fmla="*/ 3247110 w 7435970"/>
              <a:gd name="connsiteY56" fmla="*/ 2812211 h 3295954"/>
              <a:gd name="connsiteX57" fmla="*/ 3249634 w 7435970"/>
              <a:gd name="connsiteY57" fmla="*/ 2854150 h 3295954"/>
              <a:gd name="connsiteX58" fmla="*/ 3415921 w 7435970"/>
              <a:gd name="connsiteY58" fmla="*/ 2852818 h 3295954"/>
              <a:gd name="connsiteX59" fmla="*/ 3430648 w 7435970"/>
              <a:gd name="connsiteY59" fmla="*/ 2907102 h 3295954"/>
              <a:gd name="connsiteX60" fmla="*/ 3631721 w 7435970"/>
              <a:gd name="connsiteY60" fmla="*/ 2889848 h 3295954"/>
              <a:gd name="connsiteX61" fmla="*/ 3640348 w 7435970"/>
              <a:gd name="connsiteY61" fmla="*/ 2932980 h 3295954"/>
              <a:gd name="connsiteX62" fmla="*/ 3795623 w 7435970"/>
              <a:gd name="connsiteY62" fmla="*/ 2941607 h 3295954"/>
              <a:gd name="connsiteX63" fmla="*/ 3804249 w 7435970"/>
              <a:gd name="connsiteY63" fmla="*/ 2984738 h 3295954"/>
              <a:gd name="connsiteX64" fmla="*/ 4485737 w 7435970"/>
              <a:gd name="connsiteY64" fmla="*/ 2984739 h 3295954"/>
              <a:gd name="connsiteX65" fmla="*/ 4477110 w 7435970"/>
              <a:gd name="connsiteY65" fmla="*/ 3036498 h 3295954"/>
              <a:gd name="connsiteX66" fmla="*/ 5011948 w 7435970"/>
              <a:gd name="connsiteY66" fmla="*/ 3053750 h 3295954"/>
              <a:gd name="connsiteX67" fmla="*/ 5003322 w 7435970"/>
              <a:gd name="connsiteY67" fmla="*/ 3131388 h 3295954"/>
              <a:gd name="connsiteX68" fmla="*/ 5158597 w 7435970"/>
              <a:gd name="connsiteY68" fmla="*/ 3114135 h 3295954"/>
              <a:gd name="connsiteX69" fmla="*/ 5175850 w 7435970"/>
              <a:gd name="connsiteY69" fmla="*/ 3183146 h 3295954"/>
              <a:gd name="connsiteX70" fmla="*/ 7280695 w 7435970"/>
              <a:gd name="connsiteY70" fmla="*/ 3183147 h 3295954"/>
              <a:gd name="connsiteX71" fmla="*/ 7306574 w 7435970"/>
              <a:gd name="connsiteY71" fmla="*/ 3295291 h 3295954"/>
              <a:gd name="connsiteX72" fmla="*/ 7435970 w 7435970"/>
              <a:gd name="connsiteY72" fmla="*/ 3295291 h 3295954"/>
              <a:gd name="connsiteX0" fmla="*/ 0 w 7435970"/>
              <a:gd name="connsiteY0" fmla="*/ 0 h 3295954"/>
              <a:gd name="connsiteX1" fmla="*/ 1126203 w 7435970"/>
              <a:gd name="connsiteY1" fmla="*/ 1609841 h 3295954"/>
              <a:gd name="connsiteX2" fmla="*/ 1170809 w 7435970"/>
              <a:gd name="connsiteY2" fmla="*/ 1613558 h 3295954"/>
              <a:gd name="connsiteX3" fmla="*/ 1174525 w 7435970"/>
              <a:gd name="connsiteY3" fmla="*/ 1680467 h 3295954"/>
              <a:gd name="connsiteX4" fmla="*/ 1215413 w 7435970"/>
              <a:gd name="connsiteY4" fmla="*/ 1680467 h 3295954"/>
              <a:gd name="connsiteX5" fmla="*/ 1219130 w 7435970"/>
              <a:gd name="connsiteY5" fmla="*/ 1721355 h 3295954"/>
              <a:gd name="connsiteX6" fmla="*/ 1278603 w 7435970"/>
              <a:gd name="connsiteY6" fmla="*/ 1721355 h 3295954"/>
              <a:gd name="connsiteX7" fmla="*/ 1278604 w 7435970"/>
              <a:gd name="connsiteY7" fmla="*/ 1762243 h 3295954"/>
              <a:gd name="connsiteX8" fmla="*/ 1319491 w 7435970"/>
              <a:gd name="connsiteY8" fmla="*/ 1762242 h 3295954"/>
              <a:gd name="connsiteX9" fmla="*/ 1315774 w 7435970"/>
              <a:gd name="connsiteY9" fmla="*/ 1799413 h 3295954"/>
              <a:gd name="connsiteX10" fmla="*/ 1393833 w 7435970"/>
              <a:gd name="connsiteY10" fmla="*/ 1795696 h 3295954"/>
              <a:gd name="connsiteX11" fmla="*/ 1401267 w 7435970"/>
              <a:gd name="connsiteY11" fmla="*/ 1832867 h 3295954"/>
              <a:gd name="connsiteX12" fmla="*/ 1535081 w 7435970"/>
              <a:gd name="connsiteY12" fmla="*/ 1832867 h 3295954"/>
              <a:gd name="connsiteX13" fmla="*/ 1538797 w 7435970"/>
              <a:gd name="connsiteY13" fmla="*/ 1866321 h 3295954"/>
              <a:gd name="connsiteX14" fmla="*/ 1590837 w 7435970"/>
              <a:gd name="connsiteY14" fmla="*/ 1866321 h 3295954"/>
              <a:gd name="connsiteX15" fmla="*/ 1590837 w 7435970"/>
              <a:gd name="connsiteY15" fmla="*/ 1903492 h 3295954"/>
              <a:gd name="connsiteX16" fmla="*/ 1635443 w 7435970"/>
              <a:gd name="connsiteY16" fmla="*/ 1907208 h 3295954"/>
              <a:gd name="connsiteX17" fmla="*/ 1631725 w 7435970"/>
              <a:gd name="connsiteY17" fmla="*/ 1944379 h 3295954"/>
              <a:gd name="connsiteX18" fmla="*/ 1683764 w 7435970"/>
              <a:gd name="connsiteY18" fmla="*/ 1940662 h 3295954"/>
              <a:gd name="connsiteX19" fmla="*/ 1683764 w 7435970"/>
              <a:gd name="connsiteY19" fmla="*/ 1977833 h 3295954"/>
              <a:gd name="connsiteX20" fmla="*/ 1787842 w 7435970"/>
              <a:gd name="connsiteY20" fmla="*/ 1981550 h 3295954"/>
              <a:gd name="connsiteX21" fmla="*/ 1780407 w 7435970"/>
              <a:gd name="connsiteY21" fmla="*/ 2007569 h 3295954"/>
              <a:gd name="connsiteX22" fmla="*/ 1839881 w 7435970"/>
              <a:gd name="connsiteY22" fmla="*/ 2007569 h 3295954"/>
              <a:gd name="connsiteX23" fmla="*/ 1843598 w 7435970"/>
              <a:gd name="connsiteY23" fmla="*/ 2055892 h 3295954"/>
              <a:gd name="connsiteX24" fmla="*/ 1958828 w 7435970"/>
              <a:gd name="connsiteY24" fmla="*/ 2052174 h 3295954"/>
              <a:gd name="connsiteX25" fmla="*/ 1958828 w 7435970"/>
              <a:gd name="connsiteY25" fmla="*/ 2078194 h 3295954"/>
              <a:gd name="connsiteX26" fmla="*/ 1984847 w 7435970"/>
              <a:gd name="connsiteY26" fmla="*/ 2085628 h 3295954"/>
              <a:gd name="connsiteX27" fmla="*/ 1981129 w 7435970"/>
              <a:gd name="connsiteY27" fmla="*/ 2137667 h 3295954"/>
              <a:gd name="connsiteX28" fmla="*/ 2029453 w 7435970"/>
              <a:gd name="connsiteY28" fmla="*/ 2137668 h 3295954"/>
              <a:gd name="connsiteX29" fmla="*/ 2025735 w 7435970"/>
              <a:gd name="connsiteY29" fmla="*/ 2163686 h 3295954"/>
              <a:gd name="connsiteX30" fmla="*/ 2144681 w 7435970"/>
              <a:gd name="connsiteY30" fmla="*/ 2159969 h 3295954"/>
              <a:gd name="connsiteX31" fmla="*/ 2148398 w 7435970"/>
              <a:gd name="connsiteY31" fmla="*/ 2185989 h 3295954"/>
              <a:gd name="connsiteX32" fmla="*/ 2226457 w 7435970"/>
              <a:gd name="connsiteY32" fmla="*/ 2197140 h 3295954"/>
              <a:gd name="connsiteX33" fmla="*/ 2230174 w 7435970"/>
              <a:gd name="connsiteY33" fmla="*/ 2245463 h 3295954"/>
              <a:gd name="connsiteX34" fmla="*/ 2256194 w 7435970"/>
              <a:gd name="connsiteY34" fmla="*/ 2245462 h 3295954"/>
              <a:gd name="connsiteX35" fmla="*/ 2256194 w 7435970"/>
              <a:gd name="connsiteY35" fmla="*/ 2312369 h 3295954"/>
              <a:gd name="connsiteX36" fmla="*/ 2297082 w 7435970"/>
              <a:gd name="connsiteY36" fmla="*/ 2327237 h 3295954"/>
              <a:gd name="connsiteX37" fmla="*/ 2289647 w 7435970"/>
              <a:gd name="connsiteY37" fmla="*/ 2394145 h 3295954"/>
              <a:gd name="connsiteX38" fmla="*/ 2479218 w 7435970"/>
              <a:gd name="connsiteY38" fmla="*/ 2405296 h 3295954"/>
              <a:gd name="connsiteX39" fmla="*/ 2479218 w 7435970"/>
              <a:gd name="connsiteY39" fmla="*/ 2442467 h 3295954"/>
              <a:gd name="connsiteX40" fmla="*/ 2516389 w 7435970"/>
              <a:gd name="connsiteY40" fmla="*/ 2442467 h 3295954"/>
              <a:gd name="connsiteX41" fmla="*/ 2512672 w 7435970"/>
              <a:gd name="connsiteY41" fmla="*/ 2475921 h 3295954"/>
              <a:gd name="connsiteX42" fmla="*/ 2542408 w 7435970"/>
              <a:gd name="connsiteY42" fmla="*/ 2487072 h 3295954"/>
              <a:gd name="connsiteX43" fmla="*/ 2534974 w 7435970"/>
              <a:gd name="connsiteY43" fmla="*/ 2516808 h 3295954"/>
              <a:gd name="connsiteX44" fmla="*/ 2598165 w 7435970"/>
              <a:gd name="connsiteY44" fmla="*/ 2520525 h 3295954"/>
              <a:gd name="connsiteX45" fmla="*/ 2594448 w 7435970"/>
              <a:gd name="connsiteY45" fmla="*/ 2557696 h 3295954"/>
              <a:gd name="connsiteX46" fmla="*/ 2642769 w 7435970"/>
              <a:gd name="connsiteY46" fmla="*/ 2557696 h 3295954"/>
              <a:gd name="connsiteX47" fmla="*/ 2642769 w 7435970"/>
              <a:gd name="connsiteY47" fmla="*/ 2606018 h 3295954"/>
              <a:gd name="connsiteX48" fmla="*/ 2720828 w 7435970"/>
              <a:gd name="connsiteY48" fmla="*/ 2602301 h 3295954"/>
              <a:gd name="connsiteX49" fmla="*/ 2709887 w 7435970"/>
              <a:gd name="connsiteY49" fmla="*/ 2645924 h 3295954"/>
              <a:gd name="connsiteX50" fmla="*/ 2820839 w 7435970"/>
              <a:gd name="connsiteY50" fmla="*/ 2648309 h 3295954"/>
              <a:gd name="connsiteX51" fmla="*/ 2803586 w 7435970"/>
              <a:gd name="connsiteY51" fmla="*/ 2682814 h 3295954"/>
              <a:gd name="connsiteX52" fmla="*/ 2883748 w 7435970"/>
              <a:gd name="connsiteY52" fmla="*/ 2686391 h 3295954"/>
              <a:gd name="connsiteX53" fmla="*/ 2876174 w 7435970"/>
              <a:gd name="connsiteY53" fmla="*/ 2722089 h 3295954"/>
              <a:gd name="connsiteX54" fmla="*/ 2969872 w 7435970"/>
              <a:gd name="connsiteY54" fmla="*/ 2760311 h 3295954"/>
              <a:gd name="connsiteX55" fmla="*/ 2973589 w 7435970"/>
              <a:gd name="connsiteY55" fmla="*/ 2820837 h 3295954"/>
              <a:gd name="connsiteX56" fmla="*/ 3247110 w 7435970"/>
              <a:gd name="connsiteY56" fmla="*/ 2812211 h 3295954"/>
              <a:gd name="connsiteX57" fmla="*/ 3249634 w 7435970"/>
              <a:gd name="connsiteY57" fmla="*/ 2854150 h 3295954"/>
              <a:gd name="connsiteX58" fmla="*/ 3415921 w 7435970"/>
              <a:gd name="connsiteY58" fmla="*/ 2852818 h 3295954"/>
              <a:gd name="connsiteX59" fmla="*/ 3430648 w 7435970"/>
              <a:gd name="connsiteY59" fmla="*/ 2907102 h 3295954"/>
              <a:gd name="connsiteX60" fmla="*/ 3631721 w 7435970"/>
              <a:gd name="connsiteY60" fmla="*/ 2889848 h 3295954"/>
              <a:gd name="connsiteX61" fmla="*/ 3640348 w 7435970"/>
              <a:gd name="connsiteY61" fmla="*/ 2932980 h 3295954"/>
              <a:gd name="connsiteX62" fmla="*/ 3795623 w 7435970"/>
              <a:gd name="connsiteY62" fmla="*/ 2941607 h 3295954"/>
              <a:gd name="connsiteX63" fmla="*/ 3804249 w 7435970"/>
              <a:gd name="connsiteY63" fmla="*/ 2984738 h 3295954"/>
              <a:gd name="connsiteX64" fmla="*/ 4485737 w 7435970"/>
              <a:gd name="connsiteY64" fmla="*/ 2984739 h 3295954"/>
              <a:gd name="connsiteX65" fmla="*/ 4477110 w 7435970"/>
              <a:gd name="connsiteY65" fmla="*/ 3036498 h 3295954"/>
              <a:gd name="connsiteX66" fmla="*/ 5011948 w 7435970"/>
              <a:gd name="connsiteY66" fmla="*/ 3053750 h 3295954"/>
              <a:gd name="connsiteX67" fmla="*/ 5003322 w 7435970"/>
              <a:gd name="connsiteY67" fmla="*/ 3131388 h 3295954"/>
              <a:gd name="connsiteX68" fmla="*/ 5158597 w 7435970"/>
              <a:gd name="connsiteY68" fmla="*/ 3114135 h 3295954"/>
              <a:gd name="connsiteX69" fmla="*/ 5175850 w 7435970"/>
              <a:gd name="connsiteY69" fmla="*/ 3183146 h 3295954"/>
              <a:gd name="connsiteX70" fmla="*/ 7280695 w 7435970"/>
              <a:gd name="connsiteY70" fmla="*/ 3183147 h 3295954"/>
              <a:gd name="connsiteX71" fmla="*/ 7306574 w 7435970"/>
              <a:gd name="connsiteY71" fmla="*/ 3295291 h 3295954"/>
              <a:gd name="connsiteX72" fmla="*/ 7435970 w 7435970"/>
              <a:gd name="connsiteY72" fmla="*/ 3295291 h 3295954"/>
              <a:gd name="connsiteX0" fmla="*/ 0 w 7435970"/>
              <a:gd name="connsiteY0" fmla="*/ 0 h 3295954"/>
              <a:gd name="connsiteX1" fmla="*/ 1092750 w 7435970"/>
              <a:gd name="connsiteY1" fmla="*/ 1550369 h 3295954"/>
              <a:gd name="connsiteX2" fmla="*/ 1126203 w 7435970"/>
              <a:gd name="connsiteY2" fmla="*/ 1609841 h 3295954"/>
              <a:gd name="connsiteX3" fmla="*/ 1170809 w 7435970"/>
              <a:gd name="connsiteY3" fmla="*/ 1613558 h 3295954"/>
              <a:gd name="connsiteX4" fmla="*/ 1174525 w 7435970"/>
              <a:gd name="connsiteY4" fmla="*/ 1680467 h 3295954"/>
              <a:gd name="connsiteX5" fmla="*/ 1215413 w 7435970"/>
              <a:gd name="connsiteY5" fmla="*/ 1680467 h 3295954"/>
              <a:gd name="connsiteX6" fmla="*/ 1219130 w 7435970"/>
              <a:gd name="connsiteY6" fmla="*/ 1721355 h 3295954"/>
              <a:gd name="connsiteX7" fmla="*/ 1278603 w 7435970"/>
              <a:gd name="connsiteY7" fmla="*/ 1721355 h 3295954"/>
              <a:gd name="connsiteX8" fmla="*/ 1278604 w 7435970"/>
              <a:gd name="connsiteY8" fmla="*/ 1762243 h 3295954"/>
              <a:gd name="connsiteX9" fmla="*/ 1319491 w 7435970"/>
              <a:gd name="connsiteY9" fmla="*/ 1762242 h 3295954"/>
              <a:gd name="connsiteX10" fmla="*/ 1315774 w 7435970"/>
              <a:gd name="connsiteY10" fmla="*/ 1799413 h 3295954"/>
              <a:gd name="connsiteX11" fmla="*/ 1393833 w 7435970"/>
              <a:gd name="connsiteY11" fmla="*/ 1795696 h 3295954"/>
              <a:gd name="connsiteX12" fmla="*/ 1401267 w 7435970"/>
              <a:gd name="connsiteY12" fmla="*/ 1832867 h 3295954"/>
              <a:gd name="connsiteX13" fmla="*/ 1535081 w 7435970"/>
              <a:gd name="connsiteY13" fmla="*/ 1832867 h 3295954"/>
              <a:gd name="connsiteX14" fmla="*/ 1538797 w 7435970"/>
              <a:gd name="connsiteY14" fmla="*/ 1866321 h 3295954"/>
              <a:gd name="connsiteX15" fmla="*/ 1590837 w 7435970"/>
              <a:gd name="connsiteY15" fmla="*/ 1866321 h 3295954"/>
              <a:gd name="connsiteX16" fmla="*/ 1590837 w 7435970"/>
              <a:gd name="connsiteY16" fmla="*/ 1903492 h 3295954"/>
              <a:gd name="connsiteX17" fmla="*/ 1635443 w 7435970"/>
              <a:gd name="connsiteY17" fmla="*/ 1907208 h 3295954"/>
              <a:gd name="connsiteX18" fmla="*/ 1631725 w 7435970"/>
              <a:gd name="connsiteY18" fmla="*/ 1944379 h 3295954"/>
              <a:gd name="connsiteX19" fmla="*/ 1683764 w 7435970"/>
              <a:gd name="connsiteY19" fmla="*/ 1940662 h 3295954"/>
              <a:gd name="connsiteX20" fmla="*/ 1683764 w 7435970"/>
              <a:gd name="connsiteY20" fmla="*/ 1977833 h 3295954"/>
              <a:gd name="connsiteX21" fmla="*/ 1787842 w 7435970"/>
              <a:gd name="connsiteY21" fmla="*/ 1981550 h 3295954"/>
              <a:gd name="connsiteX22" fmla="*/ 1780407 w 7435970"/>
              <a:gd name="connsiteY22" fmla="*/ 2007569 h 3295954"/>
              <a:gd name="connsiteX23" fmla="*/ 1839881 w 7435970"/>
              <a:gd name="connsiteY23" fmla="*/ 2007569 h 3295954"/>
              <a:gd name="connsiteX24" fmla="*/ 1843598 w 7435970"/>
              <a:gd name="connsiteY24" fmla="*/ 2055892 h 3295954"/>
              <a:gd name="connsiteX25" fmla="*/ 1958828 w 7435970"/>
              <a:gd name="connsiteY25" fmla="*/ 2052174 h 3295954"/>
              <a:gd name="connsiteX26" fmla="*/ 1958828 w 7435970"/>
              <a:gd name="connsiteY26" fmla="*/ 2078194 h 3295954"/>
              <a:gd name="connsiteX27" fmla="*/ 1984847 w 7435970"/>
              <a:gd name="connsiteY27" fmla="*/ 2085628 h 3295954"/>
              <a:gd name="connsiteX28" fmla="*/ 1981129 w 7435970"/>
              <a:gd name="connsiteY28" fmla="*/ 2137667 h 3295954"/>
              <a:gd name="connsiteX29" fmla="*/ 2029453 w 7435970"/>
              <a:gd name="connsiteY29" fmla="*/ 2137668 h 3295954"/>
              <a:gd name="connsiteX30" fmla="*/ 2025735 w 7435970"/>
              <a:gd name="connsiteY30" fmla="*/ 2163686 h 3295954"/>
              <a:gd name="connsiteX31" fmla="*/ 2144681 w 7435970"/>
              <a:gd name="connsiteY31" fmla="*/ 2159969 h 3295954"/>
              <a:gd name="connsiteX32" fmla="*/ 2148398 w 7435970"/>
              <a:gd name="connsiteY32" fmla="*/ 2185989 h 3295954"/>
              <a:gd name="connsiteX33" fmla="*/ 2226457 w 7435970"/>
              <a:gd name="connsiteY33" fmla="*/ 2197140 h 3295954"/>
              <a:gd name="connsiteX34" fmla="*/ 2230174 w 7435970"/>
              <a:gd name="connsiteY34" fmla="*/ 2245463 h 3295954"/>
              <a:gd name="connsiteX35" fmla="*/ 2256194 w 7435970"/>
              <a:gd name="connsiteY35" fmla="*/ 2245462 h 3295954"/>
              <a:gd name="connsiteX36" fmla="*/ 2256194 w 7435970"/>
              <a:gd name="connsiteY36" fmla="*/ 2312369 h 3295954"/>
              <a:gd name="connsiteX37" fmla="*/ 2297082 w 7435970"/>
              <a:gd name="connsiteY37" fmla="*/ 2327237 h 3295954"/>
              <a:gd name="connsiteX38" fmla="*/ 2289647 w 7435970"/>
              <a:gd name="connsiteY38" fmla="*/ 2394145 h 3295954"/>
              <a:gd name="connsiteX39" fmla="*/ 2479218 w 7435970"/>
              <a:gd name="connsiteY39" fmla="*/ 2405296 h 3295954"/>
              <a:gd name="connsiteX40" fmla="*/ 2479218 w 7435970"/>
              <a:gd name="connsiteY40" fmla="*/ 2442467 h 3295954"/>
              <a:gd name="connsiteX41" fmla="*/ 2516389 w 7435970"/>
              <a:gd name="connsiteY41" fmla="*/ 2442467 h 3295954"/>
              <a:gd name="connsiteX42" fmla="*/ 2512672 w 7435970"/>
              <a:gd name="connsiteY42" fmla="*/ 2475921 h 3295954"/>
              <a:gd name="connsiteX43" fmla="*/ 2542408 w 7435970"/>
              <a:gd name="connsiteY43" fmla="*/ 2487072 h 3295954"/>
              <a:gd name="connsiteX44" fmla="*/ 2534974 w 7435970"/>
              <a:gd name="connsiteY44" fmla="*/ 2516808 h 3295954"/>
              <a:gd name="connsiteX45" fmla="*/ 2598165 w 7435970"/>
              <a:gd name="connsiteY45" fmla="*/ 2520525 h 3295954"/>
              <a:gd name="connsiteX46" fmla="*/ 2594448 w 7435970"/>
              <a:gd name="connsiteY46" fmla="*/ 2557696 h 3295954"/>
              <a:gd name="connsiteX47" fmla="*/ 2642769 w 7435970"/>
              <a:gd name="connsiteY47" fmla="*/ 2557696 h 3295954"/>
              <a:gd name="connsiteX48" fmla="*/ 2642769 w 7435970"/>
              <a:gd name="connsiteY48" fmla="*/ 2606018 h 3295954"/>
              <a:gd name="connsiteX49" fmla="*/ 2720828 w 7435970"/>
              <a:gd name="connsiteY49" fmla="*/ 2602301 h 3295954"/>
              <a:gd name="connsiteX50" fmla="*/ 2709887 w 7435970"/>
              <a:gd name="connsiteY50" fmla="*/ 2645924 h 3295954"/>
              <a:gd name="connsiteX51" fmla="*/ 2820839 w 7435970"/>
              <a:gd name="connsiteY51" fmla="*/ 2648309 h 3295954"/>
              <a:gd name="connsiteX52" fmla="*/ 2803586 w 7435970"/>
              <a:gd name="connsiteY52" fmla="*/ 2682814 h 3295954"/>
              <a:gd name="connsiteX53" fmla="*/ 2883748 w 7435970"/>
              <a:gd name="connsiteY53" fmla="*/ 2686391 h 3295954"/>
              <a:gd name="connsiteX54" fmla="*/ 2876174 w 7435970"/>
              <a:gd name="connsiteY54" fmla="*/ 2722089 h 3295954"/>
              <a:gd name="connsiteX55" fmla="*/ 2969872 w 7435970"/>
              <a:gd name="connsiteY55" fmla="*/ 2760311 h 3295954"/>
              <a:gd name="connsiteX56" fmla="*/ 2973589 w 7435970"/>
              <a:gd name="connsiteY56" fmla="*/ 2820837 h 3295954"/>
              <a:gd name="connsiteX57" fmla="*/ 3247110 w 7435970"/>
              <a:gd name="connsiteY57" fmla="*/ 2812211 h 3295954"/>
              <a:gd name="connsiteX58" fmla="*/ 3249634 w 7435970"/>
              <a:gd name="connsiteY58" fmla="*/ 2854150 h 3295954"/>
              <a:gd name="connsiteX59" fmla="*/ 3415921 w 7435970"/>
              <a:gd name="connsiteY59" fmla="*/ 2852818 h 3295954"/>
              <a:gd name="connsiteX60" fmla="*/ 3430648 w 7435970"/>
              <a:gd name="connsiteY60" fmla="*/ 2907102 h 3295954"/>
              <a:gd name="connsiteX61" fmla="*/ 3631721 w 7435970"/>
              <a:gd name="connsiteY61" fmla="*/ 2889848 h 3295954"/>
              <a:gd name="connsiteX62" fmla="*/ 3640348 w 7435970"/>
              <a:gd name="connsiteY62" fmla="*/ 2932980 h 3295954"/>
              <a:gd name="connsiteX63" fmla="*/ 3795623 w 7435970"/>
              <a:gd name="connsiteY63" fmla="*/ 2941607 h 3295954"/>
              <a:gd name="connsiteX64" fmla="*/ 3804249 w 7435970"/>
              <a:gd name="connsiteY64" fmla="*/ 2984738 h 3295954"/>
              <a:gd name="connsiteX65" fmla="*/ 4485737 w 7435970"/>
              <a:gd name="connsiteY65" fmla="*/ 2984739 h 3295954"/>
              <a:gd name="connsiteX66" fmla="*/ 4477110 w 7435970"/>
              <a:gd name="connsiteY66" fmla="*/ 3036498 h 3295954"/>
              <a:gd name="connsiteX67" fmla="*/ 5011948 w 7435970"/>
              <a:gd name="connsiteY67" fmla="*/ 3053750 h 3295954"/>
              <a:gd name="connsiteX68" fmla="*/ 5003322 w 7435970"/>
              <a:gd name="connsiteY68" fmla="*/ 3131388 h 3295954"/>
              <a:gd name="connsiteX69" fmla="*/ 5158597 w 7435970"/>
              <a:gd name="connsiteY69" fmla="*/ 3114135 h 3295954"/>
              <a:gd name="connsiteX70" fmla="*/ 5175850 w 7435970"/>
              <a:gd name="connsiteY70" fmla="*/ 3183146 h 3295954"/>
              <a:gd name="connsiteX71" fmla="*/ 7280695 w 7435970"/>
              <a:gd name="connsiteY71" fmla="*/ 3183147 h 3295954"/>
              <a:gd name="connsiteX72" fmla="*/ 7306574 w 7435970"/>
              <a:gd name="connsiteY72" fmla="*/ 3295291 h 3295954"/>
              <a:gd name="connsiteX73" fmla="*/ 7435970 w 7435970"/>
              <a:gd name="connsiteY73" fmla="*/ 3295291 h 3295954"/>
              <a:gd name="connsiteX0" fmla="*/ 0 w 7435970"/>
              <a:gd name="connsiteY0" fmla="*/ 0 h 3295954"/>
              <a:gd name="connsiteX1" fmla="*/ 1122486 w 7435970"/>
              <a:gd name="connsiteY1" fmla="*/ 1539218 h 3295954"/>
              <a:gd name="connsiteX2" fmla="*/ 1126203 w 7435970"/>
              <a:gd name="connsiteY2" fmla="*/ 1609841 h 3295954"/>
              <a:gd name="connsiteX3" fmla="*/ 1170809 w 7435970"/>
              <a:gd name="connsiteY3" fmla="*/ 1613558 h 3295954"/>
              <a:gd name="connsiteX4" fmla="*/ 1174525 w 7435970"/>
              <a:gd name="connsiteY4" fmla="*/ 1680467 h 3295954"/>
              <a:gd name="connsiteX5" fmla="*/ 1215413 w 7435970"/>
              <a:gd name="connsiteY5" fmla="*/ 1680467 h 3295954"/>
              <a:gd name="connsiteX6" fmla="*/ 1219130 w 7435970"/>
              <a:gd name="connsiteY6" fmla="*/ 1721355 h 3295954"/>
              <a:gd name="connsiteX7" fmla="*/ 1278603 w 7435970"/>
              <a:gd name="connsiteY7" fmla="*/ 1721355 h 3295954"/>
              <a:gd name="connsiteX8" fmla="*/ 1278604 w 7435970"/>
              <a:gd name="connsiteY8" fmla="*/ 1762243 h 3295954"/>
              <a:gd name="connsiteX9" fmla="*/ 1319491 w 7435970"/>
              <a:gd name="connsiteY9" fmla="*/ 1762242 h 3295954"/>
              <a:gd name="connsiteX10" fmla="*/ 1315774 w 7435970"/>
              <a:gd name="connsiteY10" fmla="*/ 1799413 h 3295954"/>
              <a:gd name="connsiteX11" fmla="*/ 1393833 w 7435970"/>
              <a:gd name="connsiteY11" fmla="*/ 1795696 h 3295954"/>
              <a:gd name="connsiteX12" fmla="*/ 1401267 w 7435970"/>
              <a:gd name="connsiteY12" fmla="*/ 1832867 h 3295954"/>
              <a:gd name="connsiteX13" fmla="*/ 1535081 w 7435970"/>
              <a:gd name="connsiteY13" fmla="*/ 1832867 h 3295954"/>
              <a:gd name="connsiteX14" fmla="*/ 1538797 w 7435970"/>
              <a:gd name="connsiteY14" fmla="*/ 1866321 h 3295954"/>
              <a:gd name="connsiteX15" fmla="*/ 1590837 w 7435970"/>
              <a:gd name="connsiteY15" fmla="*/ 1866321 h 3295954"/>
              <a:gd name="connsiteX16" fmla="*/ 1590837 w 7435970"/>
              <a:gd name="connsiteY16" fmla="*/ 1903492 h 3295954"/>
              <a:gd name="connsiteX17" fmla="*/ 1635443 w 7435970"/>
              <a:gd name="connsiteY17" fmla="*/ 1907208 h 3295954"/>
              <a:gd name="connsiteX18" fmla="*/ 1631725 w 7435970"/>
              <a:gd name="connsiteY18" fmla="*/ 1944379 h 3295954"/>
              <a:gd name="connsiteX19" fmla="*/ 1683764 w 7435970"/>
              <a:gd name="connsiteY19" fmla="*/ 1940662 h 3295954"/>
              <a:gd name="connsiteX20" fmla="*/ 1683764 w 7435970"/>
              <a:gd name="connsiteY20" fmla="*/ 1977833 h 3295954"/>
              <a:gd name="connsiteX21" fmla="*/ 1787842 w 7435970"/>
              <a:gd name="connsiteY21" fmla="*/ 1981550 h 3295954"/>
              <a:gd name="connsiteX22" fmla="*/ 1780407 w 7435970"/>
              <a:gd name="connsiteY22" fmla="*/ 2007569 h 3295954"/>
              <a:gd name="connsiteX23" fmla="*/ 1839881 w 7435970"/>
              <a:gd name="connsiteY23" fmla="*/ 2007569 h 3295954"/>
              <a:gd name="connsiteX24" fmla="*/ 1843598 w 7435970"/>
              <a:gd name="connsiteY24" fmla="*/ 2055892 h 3295954"/>
              <a:gd name="connsiteX25" fmla="*/ 1958828 w 7435970"/>
              <a:gd name="connsiteY25" fmla="*/ 2052174 h 3295954"/>
              <a:gd name="connsiteX26" fmla="*/ 1958828 w 7435970"/>
              <a:gd name="connsiteY26" fmla="*/ 2078194 h 3295954"/>
              <a:gd name="connsiteX27" fmla="*/ 1984847 w 7435970"/>
              <a:gd name="connsiteY27" fmla="*/ 2085628 h 3295954"/>
              <a:gd name="connsiteX28" fmla="*/ 1981129 w 7435970"/>
              <a:gd name="connsiteY28" fmla="*/ 2137667 h 3295954"/>
              <a:gd name="connsiteX29" fmla="*/ 2029453 w 7435970"/>
              <a:gd name="connsiteY29" fmla="*/ 2137668 h 3295954"/>
              <a:gd name="connsiteX30" fmla="*/ 2025735 w 7435970"/>
              <a:gd name="connsiteY30" fmla="*/ 2163686 h 3295954"/>
              <a:gd name="connsiteX31" fmla="*/ 2144681 w 7435970"/>
              <a:gd name="connsiteY31" fmla="*/ 2159969 h 3295954"/>
              <a:gd name="connsiteX32" fmla="*/ 2148398 w 7435970"/>
              <a:gd name="connsiteY32" fmla="*/ 2185989 h 3295954"/>
              <a:gd name="connsiteX33" fmla="*/ 2226457 w 7435970"/>
              <a:gd name="connsiteY33" fmla="*/ 2197140 h 3295954"/>
              <a:gd name="connsiteX34" fmla="*/ 2230174 w 7435970"/>
              <a:gd name="connsiteY34" fmla="*/ 2245463 h 3295954"/>
              <a:gd name="connsiteX35" fmla="*/ 2256194 w 7435970"/>
              <a:gd name="connsiteY35" fmla="*/ 2245462 h 3295954"/>
              <a:gd name="connsiteX36" fmla="*/ 2256194 w 7435970"/>
              <a:gd name="connsiteY36" fmla="*/ 2312369 h 3295954"/>
              <a:gd name="connsiteX37" fmla="*/ 2297082 w 7435970"/>
              <a:gd name="connsiteY37" fmla="*/ 2327237 h 3295954"/>
              <a:gd name="connsiteX38" fmla="*/ 2289647 w 7435970"/>
              <a:gd name="connsiteY38" fmla="*/ 2394145 h 3295954"/>
              <a:gd name="connsiteX39" fmla="*/ 2479218 w 7435970"/>
              <a:gd name="connsiteY39" fmla="*/ 2405296 h 3295954"/>
              <a:gd name="connsiteX40" fmla="*/ 2479218 w 7435970"/>
              <a:gd name="connsiteY40" fmla="*/ 2442467 h 3295954"/>
              <a:gd name="connsiteX41" fmla="*/ 2516389 w 7435970"/>
              <a:gd name="connsiteY41" fmla="*/ 2442467 h 3295954"/>
              <a:gd name="connsiteX42" fmla="*/ 2512672 w 7435970"/>
              <a:gd name="connsiteY42" fmla="*/ 2475921 h 3295954"/>
              <a:gd name="connsiteX43" fmla="*/ 2542408 w 7435970"/>
              <a:gd name="connsiteY43" fmla="*/ 2487072 h 3295954"/>
              <a:gd name="connsiteX44" fmla="*/ 2534974 w 7435970"/>
              <a:gd name="connsiteY44" fmla="*/ 2516808 h 3295954"/>
              <a:gd name="connsiteX45" fmla="*/ 2598165 w 7435970"/>
              <a:gd name="connsiteY45" fmla="*/ 2520525 h 3295954"/>
              <a:gd name="connsiteX46" fmla="*/ 2594448 w 7435970"/>
              <a:gd name="connsiteY46" fmla="*/ 2557696 h 3295954"/>
              <a:gd name="connsiteX47" fmla="*/ 2642769 w 7435970"/>
              <a:gd name="connsiteY47" fmla="*/ 2557696 h 3295954"/>
              <a:gd name="connsiteX48" fmla="*/ 2642769 w 7435970"/>
              <a:gd name="connsiteY48" fmla="*/ 2606018 h 3295954"/>
              <a:gd name="connsiteX49" fmla="*/ 2720828 w 7435970"/>
              <a:gd name="connsiteY49" fmla="*/ 2602301 h 3295954"/>
              <a:gd name="connsiteX50" fmla="*/ 2709887 w 7435970"/>
              <a:gd name="connsiteY50" fmla="*/ 2645924 h 3295954"/>
              <a:gd name="connsiteX51" fmla="*/ 2820839 w 7435970"/>
              <a:gd name="connsiteY51" fmla="*/ 2648309 h 3295954"/>
              <a:gd name="connsiteX52" fmla="*/ 2803586 w 7435970"/>
              <a:gd name="connsiteY52" fmla="*/ 2682814 h 3295954"/>
              <a:gd name="connsiteX53" fmla="*/ 2883748 w 7435970"/>
              <a:gd name="connsiteY53" fmla="*/ 2686391 h 3295954"/>
              <a:gd name="connsiteX54" fmla="*/ 2876174 w 7435970"/>
              <a:gd name="connsiteY54" fmla="*/ 2722089 h 3295954"/>
              <a:gd name="connsiteX55" fmla="*/ 2969872 w 7435970"/>
              <a:gd name="connsiteY55" fmla="*/ 2760311 h 3295954"/>
              <a:gd name="connsiteX56" fmla="*/ 2973589 w 7435970"/>
              <a:gd name="connsiteY56" fmla="*/ 2820837 h 3295954"/>
              <a:gd name="connsiteX57" fmla="*/ 3247110 w 7435970"/>
              <a:gd name="connsiteY57" fmla="*/ 2812211 h 3295954"/>
              <a:gd name="connsiteX58" fmla="*/ 3249634 w 7435970"/>
              <a:gd name="connsiteY58" fmla="*/ 2854150 h 3295954"/>
              <a:gd name="connsiteX59" fmla="*/ 3415921 w 7435970"/>
              <a:gd name="connsiteY59" fmla="*/ 2852818 h 3295954"/>
              <a:gd name="connsiteX60" fmla="*/ 3430648 w 7435970"/>
              <a:gd name="connsiteY60" fmla="*/ 2907102 h 3295954"/>
              <a:gd name="connsiteX61" fmla="*/ 3631721 w 7435970"/>
              <a:gd name="connsiteY61" fmla="*/ 2889848 h 3295954"/>
              <a:gd name="connsiteX62" fmla="*/ 3640348 w 7435970"/>
              <a:gd name="connsiteY62" fmla="*/ 2932980 h 3295954"/>
              <a:gd name="connsiteX63" fmla="*/ 3795623 w 7435970"/>
              <a:gd name="connsiteY63" fmla="*/ 2941607 h 3295954"/>
              <a:gd name="connsiteX64" fmla="*/ 3804249 w 7435970"/>
              <a:gd name="connsiteY64" fmla="*/ 2984738 h 3295954"/>
              <a:gd name="connsiteX65" fmla="*/ 4485737 w 7435970"/>
              <a:gd name="connsiteY65" fmla="*/ 2984739 h 3295954"/>
              <a:gd name="connsiteX66" fmla="*/ 4477110 w 7435970"/>
              <a:gd name="connsiteY66" fmla="*/ 3036498 h 3295954"/>
              <a:gd name="connsiteX67" fmla="*/ 5011948 w 7435970"/>
              <a:gd name="connsiteY67" fmla="*/ 3053750 h 3295954"/>
              <a:gd name="connsiteX68" fmla="*/ 5003322 w 7435970"/>
              <a:gd name="connsiteY68" fmla="*/ 3131388 h 3295954"/>
              <a:gd name="connsiteX69" fmla="*/ 5158597 w 7435970"/>
              <a:gd name="connsiteY69" fmla="*/ 3114135 h 3295954"/>
              <a:gd name="connsiteX70" fmla="*/ 5175850 w 7435970"/>
              <a:gd name="connsiteY70" fmla="*/ 3183146 h 3295954"/>
              <a:gd name="connsiteX71" fmla="*/ 7280695 w 7435970"/>
              <a:gd name="connsiteY71" fmla="*/ 3183147 h 3295954"/>
              <a:gd name="connsiteX72" fmla="*/ 7306574 w 7435970"/>
              <a:gd name="connsiteY72" fmla="*/ 3295291 h 3295954"/>
              <a:gd name="connsiteX73" fmla="*/ 7435970 w 7435970"/>
              <a:gd name="connsiteY73" fmla="*/ 3295291 h 3295954"/>
              <a:gd name="connsiteX0" fmla="*/ 0 w 7435970"/>
              <a:gd name="connsiteY0" fmla="*/ 0 h 3295954"/>
              <a:gd name="connsiteX1" fmla="*/ 1081599 w 7435970"/>
              <a:gd name="connsiteY1" fmla="*/ 1468594 h 3295954"/>
              <a:gd name="connsiteX2" fmla="*/ 1122486 w 7435970"/>
              <a:gd name="connsiteY2" fmla="*/ 1539218 h 3295954"/>
              <a:gd name="connsiteX3" fmla="*/ 1126203 w 7435970"/>
              <a:gd name="connsiteY3" fmla="*/ 1609841 h 3295954"/>
              <a:gd name="connsiteX4" fmla="*/ 1170809 w 7435970"/>
              <a:gd name="connsiteY4" fmla="*/ 1613558 h 3295954"/>
              <a:gd name="connsiteX5" fmla="*/ 1174525 w 7435970"/>
              <a:gd name="connsiteY5" fmla="*/ 1680467 h 3295954"/>
              <a:gd name="connsiteX6" fmla="*/ 1215413 w 7435970"/>
              <a:gd name="connsiteY6" fmla="*/ 1680467 h 3295954"/>
              <a:gd name="connsiteX7" fmla="*/ 1219130 w 7435970"/>
              <a:gd name="connsiteY7" fmla="*/ 1721355 h 3295954"/>
              <a:gd name="connsiteX8" fmla="*/ 1278603 w 7435970"/>
              <a:gd name="connsiteY8" fmla="*/ 1721355 h 3295954"/>
              <a:gd name="connsiteX9" fmla="*/ 1278604 w 7435970"/>
              <a:gd name="connsiteY9" fmla="*/ 1762243 h 3295954"/>
              <a:gd name="connsiteX10" fmla="*/ 1319491 w 7435970"/>
              <a:gd name="connsiteY10" fmla="*/ 1762242 h 3295954"/>
              <a:gd name="connsiteX11" fmla="*/ 1315774 w 7435970"/>
              <a:gd name="connsiteY11" fmla="*/ 1799413 h 3295954"/>
              <a:gd name="connsiteX12" fmla="*/ 1393833 w 7435970"/>
              <a:gd name="connsiteY12" fmla="*/ 1795696 h 3295954"/>
              <a:gd name="connsiteX13" fmla="*/ 1401267 w 7435970"/>
              <a:gd name="connsiteY13" fmla="*/ 1832867 h 3295954"/>
              <a:gd name="connsiteX14" fmla="*/ 1535081 w 7435970"/>
              <a:gd name="connsiteY14" fmla="*/ 1832867 h 3295954"/>
              <a:gd name="connsiteX15" fmla="*/ 1538797 w 7435970"/>
              <a:gd name="connsiteY15" fmla="*/ 1866321 h 3295954"/>
              <a:gd name="connsiteX16" fmla="*/ 1590837 w 7435970"/>
              <a:gd name="connsiteY16" fmla="*/ 1866321 h 3295954"/>
              <a:gd name="connsiteX17" fmla="*/ 1590837 w 7435970"/>
              <a:gd name="connsiteY17" fmla="*/ 1903492 h 3295954"/>
              <a:gd name="connsiteX18" fmla="*/ 1635443 w 7435970"/>
              <a:gd name="connsiteY18" fmla="*/ 1907208 h 3295954"/>
              <a:gd name="connsiteX19" fmla="*/ 1631725 w 7435970"/>
              <a:gd name="connsiteY19" fmla="*/ 1944379 h 3295954"/>
              <a:gd name="connsiteX20" fmla="*/ 1683764 w 7435970"/>
              <a:gd name="connsiteY20" fmla="*/ 1940662 h 3295954"/>
              <a:gd name="connsiteX21" fmla="*/ 1683764 w 7435970"/>
              <a:gd name="connsiteY21" fmla="*/ 1977833 h 3295954"/>
              <a:gd name="connsiteX22" fmla="*/ 1787842 w 7435970"/>
              <a:gd name="connsiteY22" fmla="*/ 1981550 h 3295954"/>
              <a:gd name="connsiteX23" fmla="*/ 1780407 w 7435970"/>
              <a:gd name="connsiteY23" fmla="*/ 2007569 h 3295954"/>
              <a:gd name="connsiteX24" fmla="*/ 1839881 w 7435970"/>
              <a:gd name="connsiteY24" fmla="*/ 2007569 h 3295954"/>
              <a:gd name="connsiteX25" fmla="*/ 1843598 w 7435970"/>
              <a:gd name="connsiteY25" fmla="*/ 2055892 h 3295954"/>
              <a:gd name="connsiteX26" fmla="*/ 1958828 w 7435970"/>
              <a:gd name="connsiteY26" fmla="*/ 2052174 h 3295954"/>
              <a:gd name="connsiteX27" fmla="*/ 1958828 w 7435970"/>
              <a:gd name="connsiteY27" fmla="*/ 2078194 h 3295954"/>
              <a:gd name="connsiteX28" fmla="*/ 1984847 w 7435970"/>
              <a:gd name="connsiteY28" fmla="*/ 2085628 h 3295954"/>
              <a:gd name="connsiteX29" fmla="*/ 1981129 w 7435970"/>
              <a:gd name="connsiteY29" fmla="*/ 2137667 h 3295954"/>
              <a:gd name="connsiteX30" fmla="*/ 2029453 w 7435970"/>
              <a:gd name="connsiteY30" fmla="*/ 2137668 h 3295954"/>
              <a:gd name="connsiteX31" fmla="*/ 2025735 w 7435970"/>
              <a:gd name="connsiteY31" fmla="*/ 2163686 h 3295954"/>
              <a:gd name="connsiteX32" fmla="*/ 2144681 w 7435970"/>
              <a:gd name="connsiteY32" fmla="*/ 2159969 h 3295954"/>
              <a:gd name="connsiteX33" fmla="*/ 2148398 w 7435970"/>
              <a:gd name="connsiteY33" fmla="*/ 2185989 h 3295954"/>
              <a:gd name="connsiteX34" fmla="*/ 2226457 w 7435970"/>
              <a:gd name="connsiteY34" fmla="*/ 2197140 h 3295954"/>
              <a:gd name="connsiteX35" fmla="*/ 2230174 w 7435970"/>
              <a:gd name="connsiteY35" fmla="*/ 2245463 h 3295954"/>
              <a:gd name="connsiteX36" fmla="*/ 2256194 w 7435970"/>
              <a:gd name="connsiteY36" fmla="*/ 2245462 h 3295954"/>
              <a:gd name="connsiteX37" fmla="*/ 2256194 w 7435970"/>
              <a:gd name="connsiteY37" fmla="*/ 2312369 h 3295954"/>
              <a:gd name="connsiteX38" fmla="*/ 2297082 w 7435970"/>
              <a:gd name="connsiteY38" fmla="*/ 2327237 h 3295954"/>
              <a:gd name="connsiteX39" fmla="*/ 2289647 w 7435970"/>
              <a:gd name="connsiteY39" fmla="*/ 2394145 h 3295954"/>
              <a:gd name="connsiteX40" fmla="*/ 2479218 w 7435970"/>
              <a:gd name="connsiteY40" fmla="*/ 2405296 h 3295954"/>
              <a:gd name="connsiteX41" fmla="*/ 2479218 w 7435970"/>
              <a:gd name="connsiteY41" fmla="*/ 2442467 h 3295954"/>
              <a:gd name="connsiteX42" fmla="*/ 2516389 w 7435970"/>
              <a:gd name="connsiteY42" fmla="*/ 2442467 h 3295954"/>
              <a:gd name="connsiteX43" fmla="*/ 2512672 w 7435970"/>
              <a:gd name="connsiteY43" fmla="*/ 2475921 h 3295954"/>
              <a:gd name="connsiteX44" fmla="*/ 2542408 w 7435970"/>
              <a:gd name="connsiteY44" fmla="*/ 2487072 h 3295954"/>
              <a:gd name="connsiteX45" fmla="*/ 2534974 w 7435970"/>
              <a:gd name="connsiteY45" fmla="*/ 2516808 h 3295954"/>
              <a:gd name="connsiteX46" fmla="*/ 2598165 w 7435970"/>
              <a:gd name="connsiteY46" fmla="*/ 2520525 h 3295954"/>
              <a:gd name="connsiteX47" fmla="*/ 2594448 w 7435970"/>
              <a:gd name="connsiteY47" fmla="*/ 2557696 h 3295954"/>
              <a:gd name="connsiteX48" fmla="*/ 2642769 w 7435970"/>
              <a:gd name="connsiteY48" fmla="*/ 2557696 h 3295954"/>
              <a:gd name="connsiteX49" fmla="*/ 2642769 w 7435970"/>
              <a:gd name="connsiteY49" fmla="*/ 2606018 h 3295954"/>
              <a:gd name="connsiteX50" fmla="*/ 2720828 w 7435970"/>
              <a:gd name="connsiteY50" fmla="*/ 2602301 h 3295954"/>
              <a:gd name="connsiteX51" fmla="*/ 2709887 w 7435970"/>
              <a:gd name="connsiteY51" fmla="*/ 2645924 h 3295954"/>
              <a:gd name="connsiteX52" fmla="*/ 2820839 w 7435970"/>
              <a:gd name="connsiteY52" fmla="*/ 2648309 h 3295954"/>
              <a:gd name="connsiteX53" fmla="*/ 2803586 w 7435970"/>
              <a:gd name="connsiteY53" fmla="*/ 2682814 h 3295954"/>
              <a:gd name="connsiteX54" fmla="*/ 2883748 w 7435970"/>
              <a:gd name="connsiteY54" fmla="*/ 2686391 h 3295954"/>
              <a:gd name="connsiteX55" fmla="*/ 2876174 w 7435970"/>
              <a:gd name="connsiteY55" fmla="*/ 2722089 h 3295954"/>
              <a:gd name="connsiteX56" fmla="*/ 2969872 w 7435970"/>
              <a:gd name="connsiteY56" fmla="*/ 2760311 h 3295954"/>
              <a:gd name="connsiteX57" fmla="*/ 2973589 w 7435970"/>
              <a:gd name="connsiteY57" fmla="*/ 2820837 h 3295954"/>
              <a:gd name="connsiteX58" fmla="*/ 3247110 w 7435970"/>
              <a:gd name="connsiteY58" fmla="*/ 2812211 h 3295954"/>
              <a:gd name="connsiteX59" fmla="*/ 3249634 w 7435970"/>
              <a:gd name="connsiteY59" fmla="*/ 2854150 h 3295954"/>
              <a:gd name="connsiteX60" fmla="*/ 3415921 w 7435970"/>
              <a:gd name="connsiteY60" fmla="*/ 2852818 h 3295954"/>
              <a:gd name="connsiteX61" fmla="*/ 3430648 w 7435970"/>
              <a:gd name="connsiteY61" fmla="*/ 2907102 h 3295954"/>
              <a:gd name="connsiteX62" fmla="*/ 3631721 w 7435970"/>
              <a:gd name="connsiteY62" fmla="*/ 2889848 h 3295954"/>
              <a:gd name="connsiteX63" fmla="*/ 3640348 w 7435970"/>
              <a:gd name="connsiteY63" fmla="*/ 2932980 h 3295954"/>
              <a:gd name="connsiteX64" fmla="*/ 3795623 w 7435970"/>
              <a:gd name="connsiteY64" fmla="*/ 2941607 h 3295954"/>
              <a:gd name="connsiteX65" fmla="*/ 3804249 w 7435970"/>
              <a:gd name="connsiteY65" fmla="*/ 2984738 h 3295954"/>
              <a:gd name="connsiteX66" fmla="*/ 4485737 w 7435970"/>
              <a:gd name="connsiteY66" fmla="*/ 2984739 h 3295954"/>
              <a:gd name="connsiteX67" fmla="*/ 4477110 w 7435970"/>
              <a:gd name="connsiteY67" fmla="*/ 3036498 h 3295954"/>
              <a:gd name="connsiteX68" fmla="*/ 5011948 w 7435970"/>
              <a:gd name="connsiteY68" fmla="*/ 3053750 h 3295954"/>
              <a:gd name="connsiteX69" fmla="*/ 5003322 w 7435970"/>
              <a:gd name="connsiteY69" fmla="*/ 3131388 h 3295954"/>
              <a:gd name="connsiteX70" fmla="*/ 5158597 w 7435970"/>
              <a:gd name="connsiteY70" fmla="*/ 3114135 h 3295954"/>
              <a:gd name="connsiteX71" fmla="*/ 5175850 w 7435970"/>
              <a:gd name="connsiteY71" fmla="*/ 3183146 h 3295954"/>
              <a:gd name="connsiteX72" fmla="*/ 7280695 w 7435970"/>
              <a:gd name="connsiteY72" fmla="*/ 3183147 h 3295954"/>
              <a:gd name="connsiteX73" fmla="*/ 7306574 w 7435970"/>
              <a:gd name="connsiteY73" fmla="*/ 3295291 h 3295954"/>
              <a:gd name="connsiteX74" fmla="*/ 7435970 w 7435970"/>
              <a:gd name="connsiteY74" fmla="*/ 3295291 h 3295954"/>
              <a:gd name="connsiteX0" fmla="*/ 0 w 7435970"/>
              <a:gd name="connsiteY0" fmla="*/ 0 h 3295954"/>
              <a:gd name="connsiteX1" fmla="*/ 1074165 w 7435970"/>
              <a:gd name="connsiteY1" fmla="*/ 1539218 h 3295954"/>
              <a:gd name="connsiteX2" fmla="*/ 1122486 w 7435970"/>
              <a:gd name="connsiteY2" fmla="*/ 1539218 h 3295954"/>
              <a:gd name="connsiteX3" fmla="*/ 1126203 w 7435970"/>
              <a:gd name="connsiteY3" fmla="*/ 1609841 h 3295954"/>
              <a:gd name="connsiteX4" fmla="*/ 1170809 w 7435970"/>
              <a:gd name="connsiteY4" fmla="*/ 1613558 h 3295954"/>
              <a:gd name="connsiteX5" fmla="*/ 1174525 w 7435970"/>
              <a:gd name="connsiteY5" fmla="*/ 1680467 h 3295954"/>
              <a:gd name="connsiteX6" fmla="*/ 1215413 w 7435970"/>
              <a:gd name="connsiteY6" fmla="*/ 1680467 h 3295954"/>
              <a:gd name="connsiteX7" fmla="*/ 1219130 w 7435970"/>
              <a:gd name="connsiteY7" fmla="*/ 1721355 h 3295954"/>
              <a:gd name="connsiteX8" fmla="*/ 1278603 w 7435970"/>
              <a:gd name="connsiteY8" fmla="*/ 1721355 h 3295954"/>
              <a:gd name="connsiteX9" fmla="*/ 1278604 w 7435970"/>
              <a:gd name="connsiteY9" fmla="*/ 1762243 h 3295954"/>
              <a:gd name="connsiteX10" fmla="*/ 1319491 w 7435970"/>
              <a:gd name="connsiteY10" fmla="*/ 1762242 h 3295954"/>
              <a:gd name="connsiteX11" fmla="*/ 1315774 w 7435970"/>
              <a:gd name="connsiteY11" fmla="*/ 1799413 h 3295954"/>
              <a:gd name="connsiteX12" fmla="*/ 1393833 w 7435970"/>
              <a:gd name="connsiteY12" fmla="*/ 1795696 h 3295954"/>
              <a:gd name="connsiteX13" fmla="*/ 1401267 w 7435970"/>
              <a:gd name="connsiteY13" fmla="*/ 1832867 h 3295954"/>
              <a:gd name="connsiteX14" fmla="*/ 1535081 w 7435970"/>
              <a:gd name="connsiteY14" fmla="*/ 1832867 h 3295954"/>
              <a:gd name="connsiteX15" fmla="*/ 1538797 w 7435970"/>
              <a:gd name="connsiteY15" fmla="*/ 1866321 h 3295954"/>
              <a:gd name="connsiteX16" fmla="*/ 1590837 w 7435970"/>
              <a:gd name="connsiteY16" fmla="*/ 1866321 h 3295954"/>
              <a:gd name="connsiteX17" fmla="*/ 1590837 w 7435970"/>
              <a:gd name="connsiteY17" fmla="*/ 1903492 h 3295954"/>
              <a:gd name="connsiteX18" fmla="*/ 1635443 w 7435970"/>
              <a:gd name="connsiteY18" fmla="*/ 1907208 h 3295954"/>
              <a:gd name="connsiteX19" fmla="*/ 1631725 w 7435970"/>
              <a:gd name="connsiteY19" fmla="*/ 1944379 h 3295954"/>
              <a:gd name="connsiteX20" fmla="*/ 1683764 w 7435970"/>
              <a:gd name="connsiteY20" fmla="*/ 1940662 h 3295954"/>
              <a:gd name="connsiteX21" fmla="*/ 1683764 w 7435970"/>
              <a:gd name="connsiteY21" fmla="*/ 1977833 h 3295954"/>
              <a:gd name="connsiteX22" fmla="*/ 1787842 w 7435970"/>
              <a:gd name="connsiteY22" fmla="*/ 1981550 h 3295954"/>
              <a:gd name="connsiteX23" fmla="*/ 1780407 w 7435970"/>
              <a:gd name="connsiteY23" fmla="*/ 2007569 h 3295954"/>
              <a:gd name="connsiteX24" fmla="*/ 1839881 w 7435970"/>
              <a:gd name="connsiteY24" fmla="*/ 2007569 h 3295954"/>
              <a:gd name="connsiteX25" fmla="*/ 1843598 w 7435970"/>
              <a:gd name="connsiteY25" fmla="*/ 2055892 h 3295954"/>
              <a:gd name="connsiteX26" fmla="*/ 1958828 w 7435970"/>
              <a:gd name="connsiteY26" fmla="*/ 2052174 h 3295954"/>
              <a:gd name="connsiteX27" fmla="*/ 1958828 w 7435970"/>
              <a:gd name="connsiteY27" fmla="*/ 2078194 h 3295954"/>
              <a:gd name="connsiteX28" fmla="*/ 1984847 w 7435970"/>
              <a:gd name="connsiteY28" fmla="*/ 2085628 h 3295954"/>
              <a:gd name="connsiteX29" fmla="*/ 1981129 w 7435970"/>
              <a:gd name="connsiteY29" fmla="*/ 2137667 h 3295954"/>
              <a:gd name="connsiteX30" fmla="*/ 2029453 w 7435970"/>
              <a:gd name="connsiteY30" fmla="*/ 2137668 h 3295954"/>
              <a:gd name="connsiteX31" fmla="*/ 2025735 w 7435970"/>
              <a:gd name="connsiteY31" fmla="*/ 2163686 h 3295954"/>
              <a:gd name="connsiteX32" fmla="*/ 2144681 w 7435970"/>
              <a:gd name="connsiteY32" fmla="*/ 2159969 h 3295954"/>
              <a:gd name="connsiteX33" fmla="*/ 2148398 w 7435970"/>
              <a:gd name="connsiteY33" fmla="*/ 2185989 h 3295954"/>
              <a:gd name="connsiteX34" fmla="*/ 2226457 w 7435970"/>
              <a:gd name="connsiteY34" fmla="*/ 2197140 h 3295954"/>
              <a:gd name="connsiteX35" fmla="*/ 2230174 w 7435970"/>
              <a:gd name="connsiteY35" fmla="*/ 2245463 h 3295954"/>
              <a:gd name="connsiteX36" fmla="*/ 2256194 w 7435970"/>
              <a:gd name="connsiteY36" fmla="*/ 2245462 h 3295954"/>
              <a:gd name="connsiteX37" fmla="*/ 2256194 w 7435970"/>
              <a:gd name="connsiteY37" fmla="*/ 2312369 h 3295954"/>
              <a:gd name="connsiteX38" fmla="*/ 2297082 w 7435970"/>
              <a:gd name="connsiteY38" fmla="*/ 2327237 h 3295954"/>
              <a:gd name="connsiteX39" fmla="*/ 2289647 w 7435970"/>
              <a:gd name="connsiteY39" fmla="*/ 2394145 h 3295954"/>
              <a:gd name="connsiteX40" fmla="*/ 2479218 w 7435970"/>
              <a:gd name="connsiteY40" fmla="*/ 2405296 h 3295954"/>
              <a:gd name="connsiteX41" fmla="*/ 2479218 w 7435970"/>
              <a:gd name="connsiteY41" fmla="*/ 2442467 h 3295954"/>
              <a:gd name="connsiteX42" fmla="*/ 2516389 w 7435970"/>
              <a:gd name="connsiteY42" fmla="*/ 2442467 h 3295954"/>
              <a:gd name="connsiteX43" fmla="*/ 2512672 w 7435970"/>
              <a:gd name="connsiteY43" fmla="*/ 2475921 h 3295954"/>
              <a:gd name="connsiteX44" fmla="*/ 2542408 w 7435970"/>
              <a:gd name="connsiteY44" fmla="*/ 2487072 h 3295954"/>
              <a:gd name="connsiteX45" fmla="*/ 2534974 w 7435970"/>
              <a:gd name="connsiteY45" fmla="*/ 2516808 h 3295954"/>
              <a:gd name="connsiteX46" fmla="*/ 2598165 w 7435970"/>
              <a:gd name="connsiteY46" fmla="*/ 2520525 h 3295954"/>
              <a:gd name="connsiteX47" fmla="*/ 2594448 w 7435970"/>
              <a:gd name="connsiteY47" fmla="*/ 2557696 h 3295954"/>
              <a:gd name="connsiteX48" fmla="*/ 2642769 w 7435970"/>
              <a:gd name="connsiteY48" fmla="*/ 2557696 h 3295954"/>
              <a:gd name="connsiteX49" fmla="*/ 2642769 w 7435970"/>
              <a:gd name="connsiteY49" fmla="*/ 2606018 h 3295954"/>
              <a:gd name="connsiteX50" fmla="*/ 2720828 w 7435970"/>
              <a:gd name="connsiteY50" fmla="*/ 2602301 h 3295954"/>
              <a:gd name="connsiteX51" fmla="*/ 2709887 w 7435970"/>
              <a:gd name="connsiteY51" fmla="*/ 2645924 h 3295954"/>
              <a:gd name="connsiteX52" fmla="*/ 2820839 w 7435970"/>
              <a:gd name="connsiteY52" fmla="*/ 2648309 h 3295954"/>
              <a:gd name="connsiteX53" fmla="*/ 2803586 w 7435970"/>
              <a:gd name="connsiteY53" fmla="*/ 2682814 h 3295954"/>
              <a:gd name="connsiteX54" fmla="*/ 2883748 w 7435970"/>
              <a:gd name="connsiteY54" fmla="*/ 2686391 h 3295954"/>
              <a:gd name="connsiteX55" fmla="*/ 2876174 w 7435970"/>
              <a:gd name="connsiteY55" fmla="*/ 2722089 h 3295954"/>
              <a:gd name="connsiteX56" fmla="*/ 2969872 w 7435970"/>
              <a:gd name="connsiteY56" fmla="*/ 2760311 h 3295954"/>
              <a:gd name="connsiteX57" fmla="*/ 2973589 w 7435970"/>
              <a:gd name="connsiteY57" fmla="*/ 2820837 h 3295954"/>
              <a:gd name="connsiteX58" fmla="*/ 3247110 w 7435970"/>
              <a:gd name="connsiteY58" fmla="*/ 2812211 h 3295954"/>
              <a:gd name="connsiteX59" fmla="*/ 3249634 w 7435970"/>
              <a:gd name="connsiteY59" fmla="*/ 2854150 h 3295954"/>
              <a:gd name="connsiteX60" fmla="*/ 3415921 w 7435970"/>
              <a:gd name="connsiteY60" fmla="*/ 2852818 h 3295954"/>
              <a:gd name="connsiteX61" fmla="*/ 3430648 w 7435970"/>
              <a:gd name="connsiteY61" fmla="*/ 2907102 h 3295954"/>
              <a:gd name="connsiteX62" fmla="*/ 3631721 w 7435970"/>
              <a:gd name="connsiteY62" fmla="*/ 2889848 h 3295954"/>
              <a:gd name="connsiteX63" fmla="*/ 3640348 w 7435970"/>
              <a:gd name="connsiteY63" fmla="*/ 2932980 h 3295954"/>
              <a:gd name="connsiteX64" fmla="*/ 3795623 w 7435970"/>
              <a:gd name="connsiteY64" fmla="*/ 2941607 h 3295954"/>
              <a:gd name="connsiteX65" fmla="*/ 3804249 w 7435970"/>
              <a:gd name="connsiteY65" fmla="*/ 2984738 h 3295954"/>
              <a:gd name="connsiteX66" fmla="*/ 4485737 w 7435970"/>
              <a:gd name="connsiteY66" fmla="*/ 2984739 h 3295954"/>
              <a:gd name="connsiteX67" fmla="*/ 4477110 w 7435970"/>
              <a:gd name="connsiteY67" fmla="*/ 3036498 h 3295954"/>
              <a:gd name="connsiteX68" fmla="*/ 5011948 w 7435970"/>
              <a:gd name="connsiteY68" fmla="*/ 3053750 h 3295954"/>
              <a:gd name="connsiteX69" fmla="*/ 5003322 w 7435970"/>
              <a:gd name="connsiteY69" fmla="*/ 3131388 h 3295954"/>
              <a:gd name="connsiteX70" fmla="*/ 5158597 w 7435970"/>
              <a:gd name="connsiteY70" fmla="*/ 3114135 h 3295954"/>
              <a:gd name="connsiteX71" fmla="*/ 5175850 w 7435970"/>
              <a:gd name="connsiteY71" fmla="*/ 3183146 h 3295954"/>
              <a:gd name="connsiteX72" fmla="*/ 7280695 w 7435970"/>
              <a:gd name="connsiteY72" fmla="*/ 3183147 h 3295954"/>
              <a:gd name="connsiteX73" fmla="*/ 7306574 w 7435970"/>
              <a:gd name="connsiteY73" fmla="*/ 3295291 h 3295954"/>
              <a:gd name="connsiteX74" fmla="*/ 7435970 w 7435970"/>
              <a:gd name="connsiteY74" fmla="*/ 3295291 h 3295954"/>
              <a:gd name="connsiteX0" fmla="*/ 0 w 7435970"/>
              <a:gd name="connsiteY0" fmla="*/ 0 h 3295954"/>
              <a:gd name="connsiteX1" fmla="*/ 988672 w 7435970"/>
              <a:gd name="connsiteY1" fmla="*/ 1427706 h 3295954"/>
              <a:gd name="connsiteX2" fmla="*/ 1074165 w 7435970"/>
              <a:gd name="connsiteY2" fmla="*/ 1539218 h 3295954"/>
              <a:gd name="connsiteX3" fmla="*/ 1122486 w 7435970"/>
              <a:gd name="connsiteY3" fmla="*/ 1539218 h 3295954"/>
              <a:gd name="connsiteX4" fmla="*/ 1126203 w 7435970"/>
              <a:gd name="connsiteY4" fmla="*/ 1609841 h 3295954"/>
              <a:gd name="connsiteX5" fmla="*/ 1170809 w 7435970"/>
              <a:gd name="connsiteY5" fmla="*/ 1613558 h 3295954"/>
              <a:gd name="connsiteX6" fmla="*/ 1174525 w 7435970"/>
              <a:gd name="connsiteY6" fmla="*/ 1680467 h 3295954"/>
              <a:gd name="connsiteX7" fmla="*/ 1215413 w 7435970"/>
              <a:gd name="connsiteY7" fmla="*/ 1680467 h 3295954"/>
              <a:gd name="connsiteX8" fmla="*/ 1219130 w 7435970"/>
              <a:gd name="connsiteY8" fmla="*/ 1721355 h 3295954"/>
              <a:gd name="connsiteX9" fmla="*/ 1278603 w 7435970"/>
              <a:gd name="connsiteY9" fmla="*/ 1721355 h 3295954"/>
              <a:gd name="connsiteX10" fmla="*/ 1278604 w 7435970"/>
              <a:gd name="connsiteY10" fmla="*/ 1762243 h 3295954"/>
              <a:gd name="connsiteX11" fmla="*/ 1319491 w 7435970"/>
              <a:gd name="connsiteY11" fmla="*/ 1762242 h 3295954"/>
              <a:gd name="connsiteX12" fmla="*/ 1315774 w 7435970"/>
              <a:gd name="connsiteY12" fmla="*/ 1799413 h 3295954"/>
              <a:gd name="connsiteX13" fmla="*/ 1393833 w 7435970"/>
              <a:gd name="connsiteY13" fmla="*/ 1795696 h 3295954"/>
              <a:gd name="connsiteX14" fmla="*/ 1401267 w 7435970"/>
              <a:gd name="connsiteY14" fmla="*/ 1832867 h 3295954"/>
              <a:gd name="connsiteX15" fmla="*/ 1535081 w 7435970"/>
              <a:gd name="connsiteY15" fmla="*/ 1832867 h 3295954"/>
              <a:gd name="connsiteX16" fmla="*/ 1538797 w 7435970"/>
              <a:gd name="connsiteY16" fmla="*/ 1866321 h 3295954"/>
              <a:gd name="connsiteX17" fmla="*/ 1590837 w 7435970"/>
              <a:gd name="connsiteY17" fmla="*/ 1866321 h 3295954"/>
              <a:gd name="connsiteX18" fmla="*/ 1590837 w 7435970"/>
              <a:gd name="connsiteY18" fmla="*/ 1903492 h 3295954"/>
              <a:gd name="connsiteX19" fmla="*/ 1635443 w 7435970"/>
              <a:gd name="connsiteY19" fmla="*/ 1907208 h 3295954"/>
              <a:gd name="connsiteX20" fmla="*/ 1631725 w 7435970"/>
              <a:gd name="connsiteY20" fmla="*/ 1944379 h 3295954"/>
              <a:gd name="connsiteX21" fmla="*/ 1683764 w 7435970"/>
              <a:gd name="connsiteY21" fmla="*/ 1940662 h 3295954"/>
              <a:gd name="connsiteX22" fmla="*/ 1683764 w 7435970"/>
              <a:gd name="connsiteY22" fmla="*/ 1977833 h 3295954"/>
              <a:gd name="connsiteX23" fmla="*/ 1787842 w 7435970"/>
              <a:gd name="connsiteY23" fmla="*/ 1981550 h 3295954"/>
              <a:gd name="connsiteX24" fmla="*/ 1780407 w 7435970"/>
              <a:gd name="connsiteY24" fmla="*/ 2007569 h 3295954"/>
              <a:gd name="connsiteX25" fmla="*/ 1839881 w 7435970"/>
              <a:gd name="connsiteY25" fmla="*/ 2007569 h 3295954"/>
              <a:gd name="connsiteX26" fmla="*/ 1843598 w 7435970"/>
              <a:gd name="connsiteY26" fmla="*/ 2055892 h 3295954"/>
              <a:gd name="connsiteX27" fmla="*/ 1958828 w 7435970"/>
              <a:gd name="connsiteY27" fmla="*/ 2052174 h 3295954"/>
              <a:gd name="connsiteX28" fmla="*/ 1958828 w 7435970"/>
              <a:gd name="connsiteY28" fmla="*/ 2078194 h 3295954"/>
              <a:gd name="connsiteX29" fmla="*/ 1984847 w 7435970"/>
              <a:gd name="connsiteY29" fmla="*/ 2085628 h 3295954"/>
              <a:gd name="connsiteX30" fmla="*/ 1981129 w 7435970"/>
              <a:gd name="connsiteY30" fmla="*/ 2137667 h 3295954"/>
              <a:gd name="connsiteX31" fmla="*/ 2029453 w 7435970"/>
              <a:gd name="connsiteY31" fmla="*/ 2137668 h 3295954"/>
              <a:gd name="connsiteX32" fmla="*/ 2025735 w 7435970"/>
              <a:gd name="connsiteY32" fmla="*/ 2163686 h 3295954"/>
              <a:gd name="connsiteX33" fmla="*/ 2144681 w 7435970"/>
              <a:gd name="connsiteY33" fmla="*/ 2159969 h 3295954"/>
              <a:gd name="connsiteX34" fmla="*/ 2148398 w 7435970"/>
              <a:gd name="connsiteY34" fmla="*/ 2185989 h 3295954"/>
              <a:gd name="connsiteX35" fmla="*/ 2226457 w 7435970"/>
              <a:gd name="connsiteY35" fmla="*/ 2197140 h 3295954"/>
              <a:gd name="connsiteX36" fmla="*/ 2230174 w 7435970"/>
              <a:gd name="connsiteY36" fmla="*/ 2245463 h 3295954"/>
              <a:gd name="connsiteX37" fmla="*/ 2256194 w 7435970"/>
              <a:gd name="connsiteY37" fmla="*/ 2245462 h 3295954"/>
              <a:gd name="connsiteX38" fmla="*/ 2256194 w 7435970"/>
              <a:gd name="connsiteY38" fmla="*/ 2312369 h 3295954"/>
              <a:gd name="connsiteX39" fmla="*/ 2297082 w 7435970"/>
              <a:gd name="connsiteY39" fmla="*/ 2327237 h 3295954"/>
              <a:gd name="connsiteX40" fmla="*/ 2289647 w 7435970"/>
              <a:gd name="connsiteY40" fmla="*/ 2394145 h 3295954"/>
              <a:gd name="connsiteX41" fmla="*/ 2479218 w 7435970"/>
              <a:gd name="connsiteY41" fmla="*/ 2405296 h 3295954"/>
              <a:gd name="connsiteX42" fmla="*/ 2479218 w 7435970"/>
              <a:gd name="connsiteY42" fmla="*/ 2442467 h 3295954"/>
              <a:gd name="connsiteX43" fmla="*/ 2516389 w 7435970"/>
              <a:gd name="connsiteY43" fmla="*/ 2442467 h 3295954"/>
              <a:gd name="connsiteX44" fmla="*/ 2512672 w 7435970"/>
              <a:gd name="connsiteY44" fmla="*/ 2475921 h 3295954"/>
              <a:gd name="connsiteX45" fmla="*/ 2542408 w 7435970"/>
              <a:gd name="connsiteY45" fmla="*/ 2487072 h 3295954"/>
              <a:gd name="connsiteX46" fmla="*/ 2534974 w 7435970"/>
              <a:gd name="connsiteY46" fmla="*/ 2516808 h 3295954"/>
              <a:gd name="connsiteX47" fmla="*/ 2598165 w 7435970"/>
              <a:gd name="connsiteY47" fmla="*/ 2520525 h 3295954"/>
              <a:gd name="connsiteX48" fmla="*/ 2594448 w 7435970"/>
              <a:gd name="connsiteY48" fmla="*/ 2557696 h 3295954"/>
              <a:gd name="connsiteX49" fmla="*/ 2642769 w 7435970"/>
              <a:gd name="connsiteY49" fmla="*/ 2557696 h 3295954"/>
              <a:gd name="connsiteX50" fmla="*/ 2642769 w 7435970"/>
              <a:gd name="connsiteY50" fmla="*/ 2606018 h 3295954"/>
              <a:gd name="connsiteX51" fmla="*/ 2720828 w 7435970"/>
              <a:gd name="connsiteY51" fmla="*/ 2602301 h 3295954"/>
              <a:gd name="connsiteX52" fmla="*/ 2709887 w 7435970"/>
              <a:gd name="connsiteY52" fmla="*/ 2645924 h 3295954"/>
              <a:gd name="connsiteX53" fmla="*/ 2820839 w 7435970"/>
              <a:gd name="connsiteY53" fmla="*/ 2648309 h 3295954"/>
              <a:gd name="connsiteX54" fmla="*/ 2803586 w 7435970"/>
              <a:gd name="connsiteY54" fmla="*/ 2682814 h 3295954"/>
              <a:gd name="connsiteX55" fmla="*/ 2883748 w 7435970"/>
              <a:gd name="connsiteY55" fmla="*/ 2686391 h 3295954"/>
              <a:gd name="connsiteX56" fmla="*/ 2876174 w 7435970"/>
              <a:gd name="connsiteY56" fmla="*/ 2722089 h 3295954"/>
              <a:gd name="connsiteX57" fmla="*/ 2969872 w 7435970"/>
              <a:gd name="connsiteY57" fmla="*/ 2760311 h 3295954"/>
              <a:gd name="connsiteX58" fmla="*/ 2973589 w 7435970"/>
              <a:gd name="connsiteY58" fmla="*/ 2820837 h 3295954"/>
              <a:gd name="connsiteX59" fmla="*/ 3247110 w 7435970"/>
              <a:gd name="connsiteY59" fmla="*/ 2812211 h 3295954"/>
              <a:gd name="connsiteX60" fmla="*/ 3249634 w 7435970"/>
              <a:gd name="connsiteY60" fmla="*/ 2854150 h 3295954"/>
              <a:gd name="connsiteX61" fmla="*/ 3415921 w 7435970"/>
              <a:gd name="connsiteY61" fmla="*/ 2852818 h 3295954"/>
              <a:gd name="connsiteX62" fmla="*/ 3430648 w 7435970"/>
              <a:gd name="connsiteY62" fmla="*/ 2907102 h 3295954"/>
              <a:gd name="connsiteX63" fmla="*/ 3631721 w 7435970"/>
              <a:gd name="connsiteY63" fmla="*/ 2889848 h 3295954"/>
              <a:gd name="connsiteX64" fmla="*/ 3640348 w 7435970"/>
              <a:gd name="connsiteY64" fmla="*/ 2932980 h 3295954"/>
              <a:gd name="connsiteX65" fmla="*/ 3795623 w 7435970"/>
              <a:gd name="connsiteY65" fmla="*/ 2941607 h 3295954"/>
              <a:gd name="connsiteX66" fmla="*/ 3804249 w 7435970"/>
              <a:gd name="connsiteY66" fmla="*/ 2984738 h 3295954"/>
              <a:gd name="connsiteX67" fmla="*/ 4485737 w 7435970"/>
              <a:gd name="connsiteY67" fmla="*/ 2984739 h 3295954"/>
              <a:gd name="connsiteX68" fmla="*/ 4477110 w 7435970"/>
              <a:gd name="connsiteY68" fmla="*/ 3036498 h 3295954"/>
              <a:gd name="connsiteX69" fmla="*/ 5011948 w 7435970"/>
              <a:gd name="connsiteY69" fmla="*/ 3053750 h 3295954"/>
              <a:gd name="connsiteX70" fmla="*/ 5003322 w 7435970"/>
              <a:gd name="connsiteY70" fmla="*/ 3131388 h 3295954"/>
              <a:gd name="connsiteX71" fmla="*/ 5158597 w 7435970"/>
              <a:gd name="connsiteY71" fmla="*/ 3114135 h 3295954"/>
              <a:gd name="connsiteX72" fmla="*/ 5175850 w 7435970"/>
              <a:gd name="connsiteY72" fmla="*/ 3183146 h 3295954"/>
              <a:gd name="connsiteX73" fmla="*/ 7280695 w 7435970"/>
              <a:gd name="connsiteY73" fmla="*/ 3183147 h 3295954"/>
              <a:gd name="connsiteX74" fmla="*/ 7306574 w 7435970"/>
              <a:gd name="connsiteY74" fmla="*/ 3295291 h 3295954"/>
              <a:gd name="connsiteX75" fmla="*/ 7435970 w 7435970"/>
              <a:gd name="connsiteY75" fmla="*/ 3295291 h 3295954"/>
              <a:gd name="connsiteX0" fmla="*/ 0 w 7435970"/>
              <a:gd name="connsiteY0" fmla="*/ 0 h 3295954"/>
              <a:gd name="connsiteX1" fmla="*/ 1066730 w 7435970"/>
              <a:gd name="connsiteY1" fmla="*/ 1390535 h 3295954"/>
              <a:gd name="connsiteX2" fmla="*/ 1074165 w 7435970"/>
              <a:gd name="connsiteY2" fmla="*/ 1539218 h 3295954"/>
              <a:gd name="connsiteX3" fmla="*/ 1122486 w 7435970"/>
              <a:gd name="connsiteY3" fmla="*/ 1539218 h 3295954"/>
              <a:gd name="connsiteX4" fmla="*/ 1126203 w 7435970"/>
              <a:gd name="connsiteY4" fmla="*/ 1609841 h 3295954"/>
              <a:gd name="connsiteX5" fmla="*/ 1170809 w 7435970"/>
              <a:gd name="connsiteY5" fmla="*/ 1613558 h 3295954"/>
              <a:gd name="connsiteX6" fmla="*/ 1174525 w 7435970"/>
              <a:gd name="connsiteY6" fmla="*/ 1680467 h 3295954"/>
              <a:gd name="connsiteX7" fmla="*/ 1215413 w 7435970"/>
              <a:gd name="connsiteY7" fmla="*/ 1680467 h 3295954"/>
              <a:gd name="connsiteX8" fmla="*/ 1219130 w 7435970"/>
              <a:gd name="connsiteY8" fmla="*/ 1721355 h 3295954"/>
              <a:gd name="connsiteX9" fmla="*/ 1278603 w 7435970"/>
              <a:gd name="connsiteY9" fmla="*/ 1721355 h 3295954"/>
              <a:gd name="connsiteX10" fmla="*/ 1278604 w 7435970"/>
              <a:gd name="connsiteY10" fmla="*/ 1762243 h 3295954"/>
              <a:gd name="connsiteX11" fmla="*/ 1319491 w 7435970"/>
              <a:gd name="connsiteY11" fmla="*/ 1762242 h 3295954"/>
              <a:gd name="connsiteX12" fmla="*/ 1315774 w 7435970"/>
              <a:gd name="connsiteY12" fmla="*/ 1799413 h 3295954"/>
              <a:gd name="connsiteX13" fmla="*/ 1393833 w 7435970"/>
              <a:gd name="connsiteY13" fmla="*/ 1795696 h 3295954"/>
              <a:gd name="connsiteX14" fmla="*/ 1401267 w 7435970"/>
              <a:gd name="connsiteY14" fmla="*/ 1832867 h 3295954"/>
              <a:gd name="connsiteX15" fmla="*/ 1535081 w 7435970"/>
              <a:gd name="connsiteY15" fmla="*/ 1832867 h 3295954"/>
              <a:gd name="connsiteX16" fmla="*/ 1538797 w 7435970"/>
              <a:gd name="connsiteY16" fmla="*/ 1866321 h 3295954"/>
              <a:gd name="connsiteX17" fmla="*/ 1590837 w 7435970"/>
              <a:gd name="connsiteY17" fmla="*/ 1866321 h 3295954"/>
              <a:gd name="connsiteX18" fmla="*/ 1590837 w 7435970"/>
              <a:gd name="connsiteY18" fmla="*/ 1903492 h 3295954"/>
              <a:gd name="connsiteX19" fmla="*/ 1635443 w 7435970"/>
              <a:gd name="connsiteY19" fmla="*/ 1907208 h 3295954"/>
              <a:gd name="connsiteX20" fmla="*/ 1631725 w 7435970"/>
              <a:gd name="connsiteY20" fmla="*/ 1944379 h 3295954"/>
              <a:gd name="connsiteX21" fmla="*/ 1683764 w 7435970"/>
              <a:gd name="connsiteY21" fmla="*/ 1940662 h 3295954"/>
              <a:gd name="connsiteX22" fmla="*/ 1683764 w 7435970"/>
              <a:gd name="connsiteY22" fmla="*/ 1977833 h 3295954"/>
              <a:gd name="connsiteX23" fmla="*/ 1787842 w 7435970"/>
              <a:gd name="connsiteY23" fmla="*/ 1981550 h 3295954"/>
              <a:gd name="connsiteX24" fmla="*/ 1780407 w 7435970"/>
              <a:gd name="connsiteY24" fmla="*/ 2007569 h 3295954"/>
              <a:gd name="connsiteX25" fmla="*/ 1839881 w 7435970"/>
              <a:gd name="connsiteY25" fmla="*/ 2007569 h 3295954"/>
              <a:gd name="connsiteX26" fmla="*/ 1843598 w 7435970"/>
              <a:gd name="connsiteY26" fmla="*/ 2055892 h 3295954"/>
              <a:gd name="connsiteX27" fmla="*/ 1958828 w 7435970"/>
              <a:gd name="connsiteY27" fmla="*/ 2052174 h 3295954"/>
              <a:gd name="connsiteX28" fmla="*/ 1958828 w 7435970"/>
              <a:gd name="connsiteY28" fmla="*/ 2078194 h 3295954"/>
              <a:gd name="connsiteX29" fmla="*/ 1984847 w 7435970"/>
              <a:gd name="connsiteY29" fmla="*/ 2085628 h 3295954"/>
              <a:gd name="connsiteX30" fmla="*/ 1981129 w 7435970"/>
              <a:gd name="connsiteY30" fmla="*/ 2137667 h 3295954"/>
              <a:gd name="connsiteX31" fmla="*/ 2029453 w 7435970"/>
              <a:gd name="connsiteY31" fmla="*/ 2137668 h 3295954"/>
              <a:gd name="connsiteX32" fmla="*/ 2025735 w 7435970"/>
              <a:gd name="connsiteY32" fmla="*/ 2163686 h 3295954"/>
              <a:gd name="connsiteX33" fmla="*/ 2144681 w 7435970"/>
              <a:gd name="connsiteY33" fmla="*/ 2159969 h 3295954"/>
              <a:gd name="connsiteX34" fmla="*/ 2148398 w 7435970"/>
              <a:gd name="connsiteY34" fmla="*/ 2185989 h 3295954"/>
              <a:gd name="connsiteX35" fmla="*/ 2226457 w 7435970"/>
              <a:gd name="connsiteY35" fmla="*/ 2197140 h 3295954"/>
              <a:gd name="connsiteX36" fmla="*/ 2230174 w 7435970"/>
              <a:gd name="connsiteY36" fmla="*/ 2245463 h 3295954"/>
              <a:gd name="connsiteX37" fmla="*/ 2256194 w 7435970"/>
              <a:gd name="connsiteY37" fmla="*/ 2245462 h 3295954"/>
              <a:gd name="connsiteX38" fmla="*/ 2256194 w 7435970"/>
              <a:gd name="connsiteY38" fmla="*/ 2312369 h 3295954"/>
              <a:gd name="connsiteX39" fmla="*/ 2297082 w 7435970"/>
              <a:gd name="connsiteY39" fmla="*/ 2327237 h 3295954"/>
              <a:gd name="connsiteX40" fmla="*/ 2289647 w 7435970"/>
              <a:gd name="connsiteY40" fmla="*/ 2394145 h 3295954"/>
              <a:gd name="connsiteX41" fmla="*/ 2479218 w 7435970"/>
              <a:gd name="connsiteY41" fmla="*/ 2405296 h 3295954"/>
              <a:gd name="connsiteX42" fmla="*/ 2479218 w 7435970"/>
              <a:gd name="connsiteY42" fmla="*/ 2442467 h 3295954"/>
              <a:gd name="connsiteX43" fmla="*/ 2516389 w 7435970"/>
              <a:gd name="connsiteY43" fmla="*/ 2442467 h 3295954"/>
              <a:gd name="connsiteX44" fmla="*/ 2512672 w 7435970"/>
              <a:gd name="connsiteY44" fmla="*/ 2475921 h 3295954"/>
              <a:gd name="connsiteX45" fmla="*/ 2542408 w 7435970"/>
              <a:gd name="connsiteY45" fmla="*/ 2487072 h 3295954"/>
              <a:gd name="connsiteX46" fmla="*/ 2534974 w 7435970"/>
              <a:gd name="connsiteY46" fmla="*/ 2516808 h 3295954"/>
              <a:gd name="connsiteX47" fmla="*/ 2598165 w 7435970"/>
              <a:gd name="connsiteY47" fmla="*/ 2520525 h 3295954"/>
              <a:gd name="connsiteX48" fmla="*/ 2594448 w 7435970"/>
              <a:gd name="connsiteY48" fmla="*/ 2557696 h 3295954"/>
              <a:gd name="connsiteX49" fmla="*/ 2642769 w 7435970"/>
              <a:gd name="connsiteY49" fmla="*/ 2557696 h 3295954"/>
              <a:gd name="connsiteX50" fmla="*/ 2642769 w 7435970"/>
              <a:gd name="connsiteY50" fmla="*/ 2606018 h 3295954"/>
              <a:gd name="connsiteX51" fmla="*/ 2720828 w 7435970"/>
              <a:gd name="connsiteY51" fmla="*/ 2602301 h 3295954"/>
              <a:gd name="connsiteX52" fmla="*/ 2709887 w 7435970"/>
              <a:gd name="connsiteY52" fmla="*/ 2645924 h 3295954"/>
              <a:gd name="connsiteX53" fmla="*/ 2820839 w 7435970"/>
              <a:gd name="connsiteY53" fmla="*/ 2648309 h 3295954"/>
              <a:gd name="connsiteX54" fmla="*/ 2803586 w 7435970"/>
              <a:gd name="connsiteY54" fmla="*/ 2682814 h 3295954"/>
              <a:gd name="connsiteX55" fmla="*/ 2883748 w 7435970"/>
              <a:gd name="connsiteY55" fmla="*/ 2686391 h 3295954"/>
              <a:gd name="connsiteX56" fmla="*/ 2876174 w 7435970"/>
              <a:gd name="connsiteY56" fmla="*/ 2722089 h 3295954"/>
              <a:gd name="connsiteX57" fmla="*/ 2969872 w 7435970"/>
              <a:gd name="connsiteY57" fmla="*/ 2760311 h 3295954"/>
              <a:gd name="connsiteX58" fmla="*/ 2973589 w 7435970"/>
              <a:gd name="connsiteY58" fmla="*/ 2820837 h 3295954"/>
              <a:gd name="connsiteX59" fmla="*/ 3247110 w 7435970"/>
              <a:gd name="connsiteY59" fmla="*/ 2812211 h 3295954"/>
              <a:gd name="connsiteX60" fmla="*/ 3249634 w 7435970"/>
              <a:gd name="connsiteY60" fmla="*/ 2854150 h 3295954"/>
              <a:gd name="connsiteX61" fmla="*/ 3415921 w 7435970"/>
              <a:gd name="connsiteY61" fmla="*/ 2852818 h 3295954"/>
              <a:gd name="connsiteX62" fmla="*/ 3430648 w 7435970"/>
              <a:gd name="connsiteY62" fmla="*/ 2907102 h 3295954"/>
              <a:gd name="connsiteX63" fmla="*/ 3631721 w 7435970"/>
              <a:gd name="connsiteY63" fmla="*/ 2889848 h 3295954"/>
              <a:gd name="connsiteX64" fmla="*/ 3640348 w 7435970"/>
              <a:gd name="connsiteY64" fmla="*/ 2932980 h 3295954"/>
              <a:gd name="connsiteX65" fmla="*/ 3795623 w 7435970"/>
              <a:gd name="connsiteY65" fmla="*/ 2941607 h 3295954"/>
              <a:gd name="connsiteX66" fmla="*/ 3804249 w 7435970"/>
              <a:gd name="connsiteY66" fmla="*/ 2984738 h 3295954"/>
              <a:gd name="connsiteX67" fmla="*/ 4485737 w 7435970"/>
              <a:gd name="connsiteY67" fmla="*/ 2984739 h 3295954"/>
              <a:gd name="connsiteX68" fmla="*/ 4477110 w 7435970"/>
              <a:gd name="connsiteY68" fmla="*/ 3036498 h 3295954"/>
              <a:gd name="connsiteX69" fmla="*/ 5011948 w 7435970"/>
              <a:gd name="connsiteY69" fmla="*/ 3053750 h 3295954"/>
              <a:gd name="connsiteX70" fmla="*/ 5003322 w 7435970"/>
              <a:gd name="connsiteY70" fmla="*/ 3131388 h 3295954"/>
              <a:gd name="connsiteX71" fmla="*/ 5158597 w 7435970"/>
              <a:gd name="connsiteY71" fmla="*/ 3114135 h 3295954"/>
              <a:gd name="connsiteX72" fmla="*/ 5175850 w 7435970"/>
              <a:gd name="connsiteY72" fmla="*/ 3183146 h 3295954"/>
              <a:gd name="connsiteX73" fmla="*/ 7280695 w 7435970"/>
              <a:gd name="connsiteY73" fmla="*/ 3183147 h 3295954"/>
              <a:gd name="connsiteX74" fmla="*/ 7306574 w 7435970"/>
              <a:gd name="connsiteY74" fmla="*/ 3295291 h 3295954"/>
              <a:gd name="connsiteX75" fmla="*/ 7435970 w 7435970"/>
              <a:gd name="connsiteY75" fmla="*/ 3295291 h 3295954"/>
              <a:gd name="connsiteX0" fmla="*/ 0 w 7435970"/>
              <a:gd name="connsiteY0" fmla="*/ 0 h 3295954"/>
              <a:gd name="connsiteX1" fmla="*/ 1036994 w 7435970"/>
              <a:gd name="connsiteY1" fmla="*/ 1345930 h 3295954"/>
              <a:gd name="connsiteX2" fmla="*/ 1066730 w 7435970"/>
              <a:gd name="connsiteY2" fmla="*/ 1390535 h 3295954"/>
              <a:gd name="connsiteX3" fmla="*/ 1074165 w 7435970"/>
              <a:gd name="connsiteY3" fmla="*/ 1539218 h 3295954"/>
              <a:gd name="connsiteX4" fmla="*/ 1122486 w 7435970"/>
              <a:gd name="connsiteY4" fmla="*/ 1539218 h 3295954"/>
              <a:gd name="connsiteX5" fmla="*/ 1126203 w 7435970"/>
              <a:gd name="connsiteY5" fmla="*/ 1609841 h 3295954"/>
              <a:gd name="connsiteX6" fmla="*/ 1170809 w 7435970"/>
              <a:gd name="connsiteY6" fmla="*/ 1613558 h 3295954"/>
              <a:gd name="connsiteX7" fmla="*/ 1174525 w 7435970"/>
              <a:gd name="connsiteY7" fmla="*/ 1680467 h 3295954"/>
              <a:gd name="connsiteX8" fmla="*/ 1215413 w 7435970"/>
              <a:gd name="connsiteY8" fmla="*/ 1680467 h 3295954"/>
              <a:gd name="connsiteX9" fmla="*/ 1219130 w 7435970"/>
              <a:gd name="connsiteY9" fmla="*/ 1721355 h 3295954"/>
              <a:gd name="connsiteX10" fmla="*/ 1278603 w 7435970"/>
              <a:gd name="connsiteY10" fmla="*/ 1721355 h 3295954"/>
              <a:gd name="connsiteX11" fmla="*/ 1278604 w 7435970"/>
              <a:gd name="connsiteY11" fmla="*/ 1762243 h 3295954"/>
              <a:gd name="connsiteX12" fmla="*/ 1319491 w 7435970"/>
              <a:gd name="connsiteY12" fmla="*/ 1762242 h 3295954"/>
              <a:gd name="connsiteX13" fmla="*/ 1315774 w 7435970"/>
              <a:gd name="connsiteY13" fmla="*/ 1799413 h 3295954"/>
              <a:gd name="connsiteX14" fmla="*/ 1393833 w 7435970"/>
              <a:gd name="connsiteY14" fmla="*/ 1795696 h 3295954"/>
              <a:gd name="connsiteX15" fmla="*/ 1401267 w 7435970"/>
              <a:gd name="connsiteY15" fmla="*/ 1832867 h 3295954"/>
              <a:gd name="connsiteX16" fmla="*/ 1535081 w 7435970"/>
              <a:gd name="connsiteY16" fmla="*/ 1832867 h 3295954"/>
              <a:gd name="connsiteX17" fmla="*/ 1538797 w 7435970"/>
              <a:gd name="connsiteY17" fmla="*/ 1866321 h 3295954"/>
              <a:gd name="connsiteX18" fmla="*/ 1590837 w 7435970"/>
              <a:gd name="connsiteY18" fmla="*/ 1866321 h 3295954"/>
              <a:gd name="connsiteX19" fmla="*/ 1590837 w 7435970"/>
              <a:gd name="connsiteY19" fmla="*/ 1903492 h 3295954"/>
              <a:gd name="connsiteX20" fmla="*/ 1635443 w 7435970"/>
              <a:gd name="connsiteY20" fmla="*/ 1907208 h 3295954"/>
              <a:gd name="connsiteX21" fmla="*/ 1631725 w 7435970"/>
              <a:gd name="connsiteY21" fmla="*/ 1944379 h 3295954"/>
              <a:gd name="connsiteX22" fmla="*/ 1683764 w 7435970"/>
              <a:gd name="connsiteY22" fmla="*/ 1940662 h 3295954"/>
              <a:gd name="connsiteX23" fmla="*/ 1683764 w 7435970"/>
              <a:gd name="connsiteY23" fmla="*/ 1977833 h 3295954"/>
              <a:gd name="connsiteX24" fmla="*/ 1787842 w 7435970"/>
              <a:gd name="connsiteY24" fmla="*/ 1981550 h 3295954"/>
              <a:gd name="connsiteX25" fmla="*/ 1780407 w 7435970"/>
              <a:gd name="connsiteY25" fmla="*/ 2007569 h 3295954"/>
              <a:gd name="connsiteX26" fmla="*/ 1839881 w 7435970"/>
              <a:gd name="connsiteY26" fmla="*/ 2007569 h 3295954"/>
              <a:gd name="connsiteX27" fmla="*/ 1843598 w 7435970"/>
              <a:gd name="connsiteY27" fmla="*/ 2055892 h 3295954"/>
              <a:gd name="connsiteX28" fmla="*/ 1958828 w 7435970"/>
              <a:gd name="connsiteY28" fmla="*/ 2052174 h 3295954"/>
              <a:gd name="connsiteX29" fmla="*/ 1958828 w 7435970"/>
              <a:gd name="connsiteY29" fmla="*/ 2078194 h 3295954"/>
              <a:gd name="connsiteX30" fmla="*/ 1984847 w 7435970"/>
              <a:gd name="connsiteY30" fmla="*/ 2085628 h 3295954"/>
              <a:gd name="connsiteX31" fmla="*/ 1981129 w 7435970"/>
              <a:gd name="connsiteY31" fmla="*/ 2137667 h 3295954"/>
              <a:gd name="connsiteX32" fmla="*/ 2029453 w 7435970"/>
              <a:gd name="connsiteY32" fmla="*/ 2137668 h 3295954"/>
              <a:gd name="connsiteX33" fmla="*/ 2025735 w 7435970"/>
              <a:gd name="connsiteY33" fmla="*/ 2163686 h 3295954"/>
              <a:gd name="connsiteX34" fmla="*/ 2144681 w 7435970"/>
              <a:gd name="connsiteY34" fmla="*/ 2159969 h 3295954"/>
              <a:gd name="connsiteX35" fmla="*/ 2148398 w 7435970"/>
              <a:gd name="connsiteY35" fmla="*/ 2185989 h 3295954"/>
              <a:gd name="connsiteX36" fmla="*/ 2226457 w 7435970"/>
              <a:gd name="connsiteY36" fmla="*/ 2197140 h 3295954"/>
              <a:gd name="connsiteX37" fmla="*/ 2230174 w 7435970"/>
              <a:gd name="connsiteY37" fmla="*/ 2245463 h 3295954"/>
              <a:gd name="connsiteX38" fmla="*/ 2256194 w 7435970"/>
              <a:gd name="connsiteY38" fmla="*/ 2245462 h 3295954"/>
              <a:gd name="connsiteX39" fmla="*/ 2256194 w 7435970"/>
              <a:gd name="connsiteY39" fmla="*/ 2312369 h 3295954"/>
              <a:gd name="connsiteX40" fmla="*/ 2297082 w 7435970"/>
              <a:gd name="connsiteY40" fmla="*/ 2327237 h 3295954"/>
              <a:gd name="connsiteX41" fmla="*/ 2289647 w 7435970"/>
              <a:gd name="connsiteY41" fmla="*/ 2394145 h 3295954"/>
              <a:gd name="connsiteX42" fmla="*/ 2479218 w 7435970"/>
              <a:gd name="connsiteY42" fmla="*/ 2405296 h 3295954"/>
              <a:gd name="connsiteX43" fmla="*/ 2479218 w 7435970"/>
              <a:gd name="connsiteY43" fmla="*/ 2442467 h 3295954"/>
              <a:gd name="connsiteX44" fmla="*/ 2516389 w 7435970"/>
              <a:gd name="connsiteY44" fmla="*/ 2442467 h 3295954"/>
              <a:gd name="connsiteX45" fmla="*/ 2512672 w 7435970"/>
              <a:gd name="connsiteY45" fmla="*/ 2475921 h 3295954"/>
              <a:gd name="connsiteX46" fmla="*/ 2542408 w 7435970"/>
              <a:gd name="connsiteY46" fmla="*/ 2487072 h 3295954"/>
              <a:gd name="connsiteX47" fmla="*/ 2534974 w 7435970"/>
              <a:gd name="connsiteY47" fmla="*/ 2516808 h 3295954"/>
              <a:gd name="connsiteX48" fmla="*/ 2598165 w 7435970"/>
              <a:gd name="connsiteY48" fmla="*/ 2520525 h 3295954"/>
              <a:gd name="connsiteX49" fmla="*/ 2594448 w 7435970"/>
              <a:gd name="connsiteY49" fmla="*/ 2557696 h 3295954"/>
              <a:gd name="connsiteX50" fmla="*/ 2642769 w 7435970"/>
              <a:gd name="connsiteY50" fmla="*/ 2557696 h 3295954"/>
              <a:gd name="connsiteX51" fmla="*/ 2642769 w 7435970"/>
              <a:gd name="connsiteY51" fmla="*/ 2606018 h 3295954"/>
              <a:gd name="connsiteX52" fmla="*/ 2720828 w 7435970"/>
              <a:gd name="connsiteY52" fmla="*/ 2602301 h 3295954"/>
              <a:gd name="connsiteX53" fmla="*/ 2709887 w 7435970"/>
              <a:gd name="connsiteY53" fmla="*/ 2645924 h 3295954"/>
              <a:gd name="connsiteX54" fmla="*/ 2820839 w 7435970"/>
              <a:gd name="connsiteY54" fmla="*/ 2648309 h 3295954"/>
              <a:gd name="connsiteX55" fmla="*/ 2803586 w 7435970"/>
              <a:gd name="connsiteY55" fmla="*/ 2682814 h 3295954"/>
              <a:gd name="connsiteX56" fmla="*/ 2883748 w 7435970"/>
              <a:gd name="connsiteY56" fmla="*/ 2686391 h 3295954"/>
              <a:gd name="connsiteX57" fmla="*/ 2876174 w 7435970"/>
              <a:gd name="connsiteY57" fmla="*/ 2722089 h 3295954"/>
              <a:gd name="connsiteX58" fmla="*/ 2969872 w 7435970"/>
              <a:gd name="connsiteY58" fmla="*/ 2760311 h 3295954"/>
              <a:gd name="connsiteX59" fmla="*/ 2973589 w 7435970"/>
              <a:gd name="connsiteY59" fmla="*/ 2820837 h 3295954"/>
              <a:gd name="connsiteX60" fmla="*/ 3247110 w 7435970"/>
              <a:gd name="connsiteY60" fmla="*/ 2812211 h 3295954"/>
              <a:gd name="connsiteX61" fmla="*/ 3249634 w 7435970"/>
              <a:gd name="connsiteY61" fmla="*/ 2854150 h 3295954"/>
              <a:gd name="connsiteX62" fmla="*/ 3415921 w 7435970"/>
              <a:gd name="connsiteY62" fmla="*/ 2852818 h 3295954"/>
              <a:gd name="connsiteX63" fmla="*/ 3430648 w 7435970"/>
              <a:gd name="connsiteY63" fmla="*/ 2907102 h 3295954"/>
              <a:gd name="connsiteX64" fmla="*/ 3631721 w 7435970"/>
              <a:gd name="connsiteY64" fmla="*/ 2889848 h 3295954"/>
              <a:gd name="connsiteX65" fmla="*/ 3640348 w 7435970"/>
              <a:gd name="connsiteY65" fmla="*/ 2932980 h 3295954"/>
              <a:gd name="connsiteX66" fmla="*/ 3795623 w 7435970"/>
              <a:gd name="connsiteY66" fmla="*/ 2941607 h 3295954"/>
              <a:gd name="connsiteX67" fmla="*/ 3804249 w 7435970"/>
              <a:gd name="connsiteY67" fmla="*/ 2984738 h 3295954"/>
              <a:gd name="connsiteX68" fmla="*/ 4485737 w 7435970"/>
              <a:gd name="connsiteY68" fmla="*/ 2984739 h 3295954"/>
              <a:gd name="connsiteX69" fmla="*/ 4477110 w 7435970"/>
              <a:gd name="connsiteY69" fmla="*/ 3036498 h 3295954"/>
              <a:gd name="connsiteX70" fmla="*/ 5011948 w 7435970"/>
              <a:gd name="connsiteY70" fmla="*/ 3053750 h 3295954"/>
              <a:gd name="connsiteX71" fmla="*/ 5003322 w 7435970"/>
              <a:gd name="connsiteY71" fmla="*/ 3131388 h 3295954"/>
              <a:gd name="connsiteX72" fmla="*/ 5158597 w 7435970"/>
              <a:gd name="connsiteY72" fmla="*/ 3114135 h 3295954"/>
              <a:gd name="connsiteX73" fmla="*/ 5175850 w 7435970"/>
              <a:gd name="connsiteY73" fmla="*/ 3183146 h 3295954"/>
              <a:gd name="connsiteX74" fmla="*/ 7280695 w 7435970"/>
              <a:gd name="connsiteY74" fmla="*/ 3183147 h 3295954"/>
              <a:gd name="connsiteX75" fmla="*/ 7306574 w 7435970"/>
              <a:gd name="connsiteY75" fmla="*/ 3295291 h 3295954"/>
              <a:gd name="connsiteX76" fmla="*/ 7435970 w 7435970"/>
              <a:gd name="connsiteY76" fmla="*/ 3295291 h 3295954"/>
              <a:gd name="connsiteX0" fmla="*/ 0 w 7435970"/>
              <a:gd name="connsiteY0" fmla="*/ 0 h 3295954"/>
              <a:gd name="connsiteX1" fmla="*/ 1044428 w 7435970"/>
              <a:gd name="connsiteY1" fmla="*/ 1390535 h 3295954"/>
              <a:gd name="connsiteX2" fmla="*/ 1066730 w 7435970"/>
              <a:gd name="connsiteY2" fmla="*/ 1390535 h 3295954"/>
              <a:gd name="connsiteX3" fmla="*/ 1074165 w 7435970"/>
              <a:gd name="connsiteY3" fmla="*/ 1539218 h 3295954"/>
              <a:gd name="connsiteX4" fmla="*/ 1122486 w 7435970"/>
              <a:gd name="connsiteY4" fmla="*/ 1539218 h 3295954"/>
              <a:gd name="connsiteX5" fmla="*/ 1126203 w 7435970"/>
              <a:gd name="connsiteY5" fmla="*/ 1609841 h 3295954"/>
              <a:gd name="connsiteX6" fmla="*/ 1170809 w 7435970"/>
              <a:gd name="connsiteY6" fmla="*/ 1613558 h 3295954"/>
              <a:gd name="connsiteX7" fmla="*/ 1174525 w 7435970"/>
              <a:gd name="connsiteY7" fmla="*/ 1680467 h 3295954"/>
              <a:gd name="connsiteX8" fmla="*/ 1215413 w 7435970"/>
              <a:gd name="connsiteY8" fmla="*/ 1680467 h 3295954"/>
              <a:gd name="connsiteX9" fmla="*/ 1219130 w 7435970"/>
              <a:gd name="connsiteY9" fmla="*/ 1721355 h 3295954"/>
              <a:gd name="connsiteX10" fmla="*/ 1278603 w 7435970"/>
              <a:gd name="connsiteY10" fmla="*/ 1721355 h 3295954"/>
              <a:gd name="connsiteX11" fmla="*/ 1278604 w 7435970"/>
              <a:gd name="connsiteY11" fmla="*/ 1762243 h 3295954"/>
              <a:gd name="connsiteX12" fmla="*/ 1319491 w 7435970"/>
              <a:gd name="connsiteY12" fmla="*/ 1762242 h 3295954"/>
              <a:gd name="connsiteX13" fmla="*/ 1315774 w 7435970"/>
              <a:gd name="connsiteY13" fmla="*/ 1799413 h 3295954"/>
              <a:gd name="connsiteX14" fmla="*/ 1393833 w 7435970"/>
              <a:gd name="connsiteY14" fmla="*/ 1795696 h 3295954"/>
              <a:gd name="connsiteX15" fmla="*/ 1401267 w 7435970"/>
              <a:gd name="connsiteY15" fmla="*/ 1832867 h 3295954"/>
              <a:gd name="connsiteX16" fmla="*/ 1535081 w 7435970"/>
              <a:gd name="connsiteY16" fmla="*/ 1832867 h 3295954"/>
              <a:gd name="connsiteX17" fmla="*/ 1538797 w 7435970"/>
              <a:gd name="connsiteY17" fmla="*/ 1866321 h 3295954"/>
              <a:gd name="connsiteX18" fmla="*/ 1590837 w 7435970"/>
              <a:gd name="connsiteY18" fmla="*/ 1866321 h 3295954"/>
              <a:gd name="connsiteX19" fmla="*/ 1590837 w 7435970"/>
              <a:gd name="connsiteY19" fmla="*/ 1903492 h 3295954"/>
              <a:gd name="connsiteX20" fmla="*/ 1635443 w 7435970"/>
              <a:gd name="connsiteY20" fmla="*/ 1907208 h 3295954"/>
              <a:gd name="connsiteX21" fmla="*/ 1631725 w 7435970"/>
              <a:gd name="connsiteY21" fmla="*/ 1944379 h 3295954"/>
              <a:gd name="connsiteX22" fmla="*/ 1683764 w 7435970"/>
              <a:gd name="connsiteY22" fmla="*/ 1940662 h 3295954"/>
              <a:gd name="connsiteX23" fmla="*/ 1683764 w 7435970"/>
              <a:gd name="connsiteY23" fmla="*/ 1977833 h 3295954"/>
              <a:gd name="connsiteX24" fmla="*/ 1787842 w 7435970"/>
              <a:gd name="connsiteY24" fmla="*/ 1981550 h 3295954"/>
              <a:gd name="connsiteX25" fmla="*/ 1780407 w 7435970"/>
              <a:gd name="connsiteY25" fmla="*/ 2007569 h 3295954"/>
              <a:gd name="connsiteX26" fmla="*/ 1839881 w 7435970"/>
              <a:gd name="connsiteY26" fmla="*/ 2007569 h 3295954"/>
              <a:gd name="connsiteX27" fmla="*/ 1843598 w 7435970"/>
              <a:gd name="connsiteY27" fmla="*/ 2055892 h 3295954"/>
              <a:gd name="connsiteX28" fmla="*/ 1958828 w 7435970"/>
              <a:gd name="connsiteY28" fmla="*/ 2052174 h 3295954"/>
              <a:gd name="connsiteX29" fmla="*/ 1958828 w 7435970"/>
              <a:gd name="connsiteY29" fmla="*/ 2078194 h 3295954"/>
              <a:gd name="connsiteX30" fmla="*/ 1984847 w 7435970"/>
              <a:gd name="connsiteY30" fmla="*/ 2085628 h 3295954"/>
              <a:gd name="connsiteX31" fmla="*/ 1981129 w 7435970"/>
              <a:gd name="connsiteY31" fmla="*/ 2137667 h 3295954"/>
              <a:gd name="connsiteX32" fmla="*/ 2029453 w 7435970"/>
              <a:gd name="connsiteY32" fmla="*/ 2137668 h 3295954"/>
              <a:gd name="connsiteX33" fmla="*/ 2025735 w 7435970"/>
              <a:gd name="connsiteY33" fmla="*/ 2163686 h 3295954"/>
              <a:gd name="connsiteX34" fmla="*/ 2144681 w 7435970"/>
              <a:gd name="connsiteY34" fmla="*/ 2159969 h 3295954"/>
              <a:gd name="connsiteX35" fmla="*/ 2148398 w 7435970"/>
              <a:gd name="connsiteY35" fmla="*/ 2185989 h 3295954"/>
              <a:gd name="connsiteX36" fmla="*/ 2226457 w 7435970"/>
              <a:gd name="connsiteY36" fmla="*/ 2197140 h 3295954"/>
              <a:gd name="connsiteX37" fmla="*/ 2230174 w 7435970"/>
              <a:gd name="connsiteY37" fmla="*/ 2245463 h 3295954"/>
              <a:gd name="connsiteX38" fmla="*/ 2256194 w 7435970"/>
              <a:gd name="connsiteY38" fmla="*/ 2245462 h 3295954"/>
              <a:gd name="connsiteX39" fmla="*/ 2256194 w 7435970"/>
              <a:gd name="connsiteY39" fmla="*/ 2312369 h 3295954"/>
              <a:gd name="connsiteX40" fmla="*/ 2297082 w 7435970"/>
              <a:gd name="connsiteY40" fmla="*/ 2327237 h 3295954"/>
              <a:gd name="connsiteX41" fmla="*/ 2289647 w 7435970"/>
              <a:gd name="connsiteY41" fmla="*/ 2394145 h 3295954"/>
              <a:gd name="connsiteX42" fmla="*/ 2479218 w 7435970"/>
              <a:gd name="connsiteY42" fmla="*/ 2405296 h 3295954"/>
              <a:gd name="connsiteX43" fmla="*/ 2479218 w 7435970"/>
              <a:gd name="connsiteY43" fmla="*/ 2442467 h 3295954"/>
              <a:gd name="connsiteX44" fmla="*/ 2516389 w 7435970"/>
              <a:gd name="connsiteY44" fmla="*/ 2442467 h 3295954"/>
              <a:gd name="connsiteX45" fmla="*/ 2512672 w 7435970"/>
              <a:gd name="connsiteY45" fmla="*/ 2475921 h 3295954"/>
              <a:gd name="connsiteX46" fmla="*/ 2542408 w 7435970"/>
              <a:gd name="connsiteY46" fmla="*/ 2487072 h 3295954"/>
              <a:gd name="connsiteX47" fmla="*/ 2534974 w 7435970"/>
              <a:gd name="connsiteY47" fmla="*/ 2516808 h 3295954"/>
              <a:gd name="connsiteX48" fmla="*/ 2598165 w 7435970"/>
              <a:gd name="connsiteY48" fmla="*/ 2520525 h 3295954"/>
              <a:gd name="connsiteX49" fmla="*/ 2594448 w 7435970"/>
              <a:gd name="connsiteY49" fmla="*/ 2557696 h 3295954"/>
              <a:gd name="connsiteX50" fmla="*/ 2642769 w 7435970"/>
              <a:gd name="connsiteY50" fmla="*/ 2557696 h 3295954"/>
              <a:gd name="connsiteX51" fmla="*/ 2642769 w 7435970"/>
              <a:gd name="connsiteY51" fmla="*/ 2606018 h 3295954"/>
              <a:gd name="connsiteX52" fmla="*/ 2720828 w 7435970"/>
              <a:gd name="connsiteY52" fmla="*/ 2602301 h 3295954"/>
              <a:gd name="connsiteX53" fmla="*/ 2709887 w 7435970"/>
              <a:gd name="connsiteY53" fmla="*/ 2645924 h 3295954"/>
              <a:gd name="connsiteX54" fmla="*/ 2820839 w 7435970"/>
              <a:gd name="connsiteY54" fmla="*/ 2648309 h 3295954"/>
              <a:gd name="connsiteX55" fmla="*/ 2803586 w 7435970"/>
              <a:gd name="connsiteY55" fmla="*/ 2682814 h 3295954"/>
              <a:gd name="connsiteX56" fmla="*/ 2883748 w 7435970"/>
              <a:gd name="connsiteY56" fmla="*/ 2686391 h 3295954"/>
              <a:gd name="connsiteX57" fmla="*/ 2876174 w 7435970"/>
              <a:gd name="connsiteY57" fmla="*/ 2722089 h 3295954"/>
              <a:gd name="connsiteX58" fmla="*/ 2969872 w 7435970"/>
              <a:gd name="connsiteY58" fmla="*/ 2760311 h 3295954"/>
              <a:gd name="connsiteX59" fmla="*/ 2973589 w 7435970"/>
              <a:gd name="connsiteY59" fmla="*/ 2820837 h 3295954"/>
              <a:gd name="connsiteX60" fmla="*/ 3247110 w 7435970"/>
              <a:gd name="connsiteY60" fmla="*/ 2812211 h 3295954"/>
              <a:gd name="connsiteX61" fmla="*/ 3249634 w 7435970"/>
              <a:gd name="connsiteY61" fmla="*/ 2854150 h 3295954"/>
              <a:gd name="connsiteX62" fmla="*/ 3415921 w 7435970"/>
              <a:gd name="connsiteY62" fmla="*/ 2852818 h 3295954"/>
              <a:gd name="connsiteX63" fmla="*/ 3430648 w 7435970"/>
              <a:gd name="connsiteY63" fmla="*/ 2907102 h 3295954"/>
              <a:gd name="connsiteX64" fmla="*/ 3631721 w 7435970"/>
              <a:gd name="connsiteY64" fmla="*/ 2889848 h 3295954"/>
              <a:gd name="connsiteX65" fmla="*/ 3640348 w 7435970"/>
              <a:gd name="connsiteY65" fmla="*/ 2932980 h 3295954"/>
              <a:gd name="connsiteX66" fmla="*/ 3795623 w 7435970"/>
              <a:gd name="connsiteY66" fmla="*/ 2941607 h 3295954"/>
              <a:gd name="connsiteX67" fmla="*/ 3804249 w 7435970"/>
              <a:gd name="connsiteY67" fmla="*/ 2984738 h 3295954"/>
              <a:gd name="connsiteX68" fmla="*/ 4485737 w 7435970"/>
              <a:gd name="connsiteY68" fmla="*/ 2984739 h 3295954"/>
              <a:gd name="connsiteX69" fmla="*/ 4477110 w 7435970"/>
              <a:gd name="connsiteY69" fmla="*/ 3036498 h 3295954"/>
              <a:gd name="connsiteX70" fmla="*/ 5011948 w 7435970"/>
              <a:gd name="connsiteY70" fmla="*/ 3053750 h 3295954"/>
              <a:gd name="connsiteX71" fmla="*/ 5003322 w 7435970"/>
              <a:gd name="connsiteY71" fmla="*/ 3131388 h 3295954"/>
              <a:gd name="connsiteX72" fmla="*/ 5158597 w 7435970"/>
              <a:gd name="connsiteY72" fmla="*/ 3114135 h 3295954"/>
              <a:gd name="connsiteX73" fmla="*/ 5175850 w 7435970"/>
              <a:gd name="connsiteY73" fmla="*/ 3183146 h 3295954"/>
              <a:gd name="connsiteX74" fmla="*/ 7280695 w 7435970"/>
              <a:gd name="connsiteY74" fmla="*/ 3183147 h 3295954"/>
              <a:gd name="connsiteX75" fmla="*/ 7306574 w 7435970"/>
              <a:gd name="connsiteY75" fmla="*/ 3295291 h 3295954"/>
              <a:gd name="connsiteX76" fmla="*/ 7435970 w 7435970"/>
              <a:gd name="connsiteY76" fmla="*/ 3295291 h 3295954"/>
              <a:gd name="connsiteX0" fmla="*/ 0 w 7435970"/>
              <a:gd name="connsiteY0" fmla="*/ 0 h 3295954"/>
              <a:gd name="connsiteX1" fmla="*/ 1022125 w 7435970"/>
              <a:gd name="connsiteY1" fmla="*/ 1357081 h 3295954"/>
              <a:gd name="connsiteX2" fmla="*/ 1044428 w 7435970"/>
              <a:gd name="connsiteY2" fmla="*/ 1390535 h 3295954"/>
              <a:gd name="connsiteX3" fmla="*/ 1066730 w 7435970"/>
              <a:gd name="connsiteY3" fmla="*/ 1390535 h 3295954"/>
              <a:gd name="connsiteX4" fmla="*/ 1074165 w 7435970"/>
              <a:gd name="connsiteY4" fmla="*/ 1539218 h 3295954"/>
              <a:gd name="connsiteX5" fmla="*/ 1122486 w 7435970"/>
              <a:gd name="connsiteY5" fmla="*/ 1539218 h 3295954"/>
              <a:gd name="connsiteX6" fmla="*/ 1126203 w 7435970"/>
              <a:gd name="connsiteY6" fmla="*/ 1609841 h 3295954"/>
              <a:gd name="connsiteX7" fmla="*/ 1170809 w 7435970"/>
              <a:gd name="connsiteY7" fmla="*/ 1613558 h 3295954"/>
              <a:gd name="connsiteX8" fmla="*/ 1174525 w 7435970"/>
              <a:gd name="connsiteY8" fmla="*/ 1680467 h 3295954"/>
              <a:gd name="connsiteX9" fmla="*/ 1215413 w 7435970"/>
              <a:gd name="connsiteY9" fmla="*/ 1680467 h 3295954"/>
              <a:gd name="connsiteX10" fmla="*/ 1219130 w 7435970"/>
              <a:gd name="connsiteY10" fmla="*/ 1721355 h 3295954"/>
              <a:gd name="connsiteX11" fmla="*/ 1278603 w 7435970"/>
              <a:gd name="connsiteY11" fmla="*/ 1721355 h 3295954"/>
              <a:gd name="connsiteX12" fmla="*/ 1278604 w 7435970"/>
              <a:gd name="connsiteY12" fmla="*/ 1762243 h 3295954"/>
              <a:gd name="connsiteX13" fmla="*/ 1319491 w 7435970"/>
              <a:gd name="connsiteY13" fmla="*/ 1762242 h 3295954"/>
              <a:gd name="connsiteX14" fmla="*/ 1315774 w 7435970"/>
              <a:gd name="connsiteY14" fmla="*/ 1799413 h 3295954"/>
              <a:gd name="connsiteX15" fmla="*/ 1393833 w 7435970"/>
              <a:gd name="connsiteY15" fmla="*/ 1795696 h 3295954"/>
              <a:gd name="connsiteX16" fmla="*/ 1401267 w 7435970"/>
              <a:gd name="connsiteY16" fmla="*/ 1832867 h 3295954"/>
              <a:gd name="connsiteX17" fmla="*/ 1535081 w 7435970"/>
              <a:gd name="connsiteY17" fmla="*/ 1832867 h 3295954"/>
              <a:gd name="connsiteX18" fmla="*/ 1538797 w 7435970"/>
              <a:gd name="connsiteY18" fmla="*/ 1866321 h 3295954"/>
              <a:gd name="connsiteX19" fmla="*/ 1590837 w 7435970"/>
              <a:gd name="connsiteY19" fmla="*/ 1866321 h 3295954"/>
              <a:gd name="connsiteX20" fmla="*/ 1590837 w 7435970"/>
              <a:gd name="connsiteY20" fmla="*/ 1903492 h 3295954"/>
              <a:gd name="connsiteX21" fmla="*/ 1635443 w 7435970"/>
              <a:gd name="connsiteY21" fmla="*/ 1907208 h 3295954"/>
              <a:gd name="connsiteX22" fmla="*/ 1631725 w 7435970"/>
              <a:gd name="connsiteY22" fmla="*/ 1944379 h 3295954"/>
              <a:gd name="connsiteX23" fmla="*/ 1683764 w 7435970"/>
              <a:gd name="connsiteY23" fmla="*/ 1940662 h 3295954"/>
              <a:gd name="connsiteX24" fmla="*/ 1683764 w 7435970"/>
              <a:gd name="connsiteY24" fmla="*/ 1977833 h 3295954"/>
              <a:gd name="connsiteX25" fmla="*/ 1787842 w 7435970"/>
              <a:gd name="connsiteY25" fmla="*/ 1981550 h 3295954"/>
              <a:gd name="connsiteX26" fmla="*/ 1780407 w 7435970"/>
              <a:gd name="connsiteY26" fmla="*/ 2007569 h 3295954"/>
              <a:gd name="connsiteX27" fmla="*/ 1839881 w 7435970"/>
              <a:gd name="connsiteY27" fmla="*/ 2007569 h 3295954"/>
              <a:gd name="connsiteX28" fmla="*/ 1843598 w 7435970"/>
              <a:gd name="connsiteY28" fmla="*/ 2055892 h 3295954"/>
              <a:gd name="connsiteX29" fmla="*/ 1958828 w 7435970"/>
              <a:gd name="connsiteY29" fmla="*/ 2052174 h 3295954"/>
              <a:gd name="connsiteX30" fmla="*/ 1958828 w 7435970"/>
              <a:gd name="connsiteY30" fmla="*/ 2078194 h 3295954"/>
              <a:gd name="connsiteX31" fmla="*/ 1984847 w 7435970"/>
              <a:gd name="connsiteY31" fmla="*/ 2085628 h 3295954"/>
              <a:gd name="connsiteX32" fmla="*/ 1981129 w 7435970"/>
              <a:gd name="connsiteY32" fmla="*/ 2137667 h 3295954"/>
              <a:gd name="connsiteX33" fmla="*/ 2029453 w 7435970"/>
              <a:gd name="connsiteY33" fmla="*/ 2137668 h 3295954"/>
              <a:gd name="connsiteX34" fmla="*/ 2025735 w 7435970"/>
              <a:gd name="connsiteY34" fmla="*/ 2163686 h 3295954"/>
              <a:gd name="connsiteX35" fmla="*/ 2144681 w 7435970"/>
              <a:gd name="connsiteY35" fmla="*/ 2159969 h 3295954"/>
              <a:gd name="connsiteX36" fmla="*/ 2148398 w 7435970"/>
              <a:gd name="connsiteY36" fmla="*/ 2185989 h 3295954"/>
              <a:gd name="connsiteX37" fmla="*/ 2226457 w 7435970"/>
              <a:gd name="connsiteY37" fmla="*/ 2197140 h 3295954"/>
              <a:gd name="connsiteX38" fmla="*/ 2230174 w 7435970"/>
              <a:gd name="connsiteY38" fmla="*/ 2245463 h 3295954"/>
              <a:gd name="connsiteX39" fmla="*/ 2256194 w 7435970"/>
              <a:gd name="connsiteY39" fmla="*/ 2245462 h 3295954"/>
              <a:gd name="connsiteX40" fmla="*/ 2256194 w 7435970"/>
              <a:gd name="connsiteY40" fmla="*/ 2312369 h 3295954"/>
              <a:gd name="connsiteX41" fmla="*/ 2297082 w 7435970"/>
              <a:gd name="connsiteY41" fmla="*/ 2327237 h 3295954"/>
              <a:gd name="connsiteX42" fmla="*/ 2289647 w 7435970"/>
              <a:gd name="connsiteY42" fmla="*/ 2394145 h 3295954"/>
              <a:gd name="connsiteX43" fmla="*/ 2479218 w 7435970"/>
              <a:gd name="connsiteY43" fmla="*/ 2405296 h 3295954"/>
              <a:gd name="connsiteX44" fmla="*/ 2479218 w 7435970"/>
              <a:gd name="connsiteY44" fmla="*/ 2442467 h 3295954"/>
              <a:gd name="connsiteX45" fmla="*/ 2516389 w 7435970"/>
              <a:gd name="connsiteY45" fmla="*/ 2442467 h 3295954"/>
              <a:gd name="connsiteX46" fmla="*/ 2512672 w 7435970"/>
              <a:gd name="connsiteY46" fmla="*/ 2475921 h 3295954"/>
              <a:gd name="connsiteX47" fmla="*/ 2542408 w 7435970"/>
              <a:gd name="connsiteY47" fmla="*/ 2487072 h 3295954"/>
              <a:gd name="connsiteX48" fmla="*/ 2534974 w 7435970"/>
              <a:gd name="connsiteY48" fmla="*/ 2516808 h 3295954"/>
              <a:gd name="connsiteX49" fmla="*/ 2598165 w 7435970"/>
              <a:gd name="connsiteY49" fmla="*/ 2520525 h 3295954"/>
              <a:gd name="connsiteX50" fmla="*/ 2594448 w 7435970"/>
              <a:gd name="connsiteY50" fmla="*/ 2557696 h 3295954"/>
              <a:gd name="connsiteX51" fmla="*/ 2642769 w 7435970"/>
              <a:gd name="connsiteY51" fmla="*/ 2557696 h 3295954"/>
              <a:gd name="connsiteX52" fmla="*/ 2642769 w 7435970"/>
              <a:gd name="connsiteY52" fmla="*/ 2606018 h 3295954"/>
              <a:gd name="connsiteX53" fmla="*/ 2720828 w 7435970"/>
              <a:gd name="connsiteY53" fmla="*/ 2602301 h 3295954"/>
              <a:gd name="connsiteX54" fmla="*/ 2709887 w 7435970"/>
              <a:gd name="connsiteY54" fmla="*/ 2645924 h 3295954"/>
              <a:gd name="connsiteX55" fmla="*/ 2820839 w 7435970"/>
              <a:gd name="connsiteY55" fmla="*/ 2648309 h 3295954"/>
              <a:gd name="connsiteX56" fmla="*/ 2803586 w 7435970"/>
              <a:gd name="connsiteY56" fmla="*/ 2682814 h 3295954"/>
              <a:gd name="connsiteX57" fmla="*/ 2883748 w 7435970"/>
              <a:gd name="connsiteY57" fmla="*/ 2686391 h 3295954"/>
              <a:gd name="connsiteX58" fmla="*/ 2876174 w 7435970"/>
              <a:gd name="connsiteY58" fmla="*/ 2722089 h 3295954"/>
              <a:gd name="connsiteX59" fmla="*/ 2969872 w 7435970"/>
              <a:gd name="connsiteY59" fmla="*/ 2760311 h 3295954"/>
              <a:gd name="connsiteX60" fmla="*/ 2973589 w 7435970"/>
              <a:gd name="connsiteY60" fmla="*/ 2820837 h 3295954"/>
              <a:gd name="connsiteX61" fmla="*/ 3247110 w 7435970"/>
              <a:gd name="connsiteY61" fmla="*/ 2812211 h 3295954"/>
              <a:gd name="connsiteX62" fmla="*/ 3249634 w 7435970"/>
              <a:gd name="connsiteY62" fmla="*/ 2854150 h 3295954"/>
              <a:gd name="connsiteX63" fmla="*/ 3415921 w 7435970"/>
              <a:gd name="connsiteY63" fmla="*/ 2852818 h 3295954"/>
              <a:gd name="connsiteX64" fmla="*/ 3430648 w 7435970"/>
              <a:gd name="connsiteY64" fmla="*/ 2907102 h 3295954"/>
              <a:gd name="connsiteX65" fmla="*/ 3631721 w 7435970"/>
              <a:gd name="connsiteY65" fmla="*/ 2889848 h 3295954"/>
              <a:gd name="connsiteX66" fmla="*/ 3640348 w 7435970"/>
              <a:gd name="connsiteY66" fmla="*/ 2932980 h 3295954"/>
              <a:gd name="connsiteX67" fmla="*/ 3795623 w 7435970"/>
              <a:gd name="connsiteY67" fmla="*/ 2941607 h 3295954"/>
              <a:gd name="connsiteX68" fmla="*/ 3804249 w 7435970"/>
              <a:gd name="connsiteY68" fmla="*/ 2984738 h 3295954"/>
              <a:gd name="connsiteX69" fmla="*/ 4485737 w 7435970"/>
              <a:gd name="connsiteY69" fmla="*/ 2984739 h 3295954"/>
              <a:gd name="connsiteX70" fmla="*/ 4477110 w 7435970"/>
              <a:gd name="connsiteY70" fmla="*/ 3036498 h 3295954"/>
              <a:gd name="connsiteX71" fmla="*/ 5011948 w 7435970"/>
              <a:gd name="connsiteY71" fmla="*/ 3053750 h 3295954"/>
              <a:gd name="connsiteX72" fmla="*/ 5003322 w 7435970"/>
              <a:gd name="connsiteY72" fmla="*/ 3131388 h 3295954"/>
              <a:gd name="connsiteX73" fmla="*/ 5158597 w 7435970"/>
              <a:gd name="connsiteY73" fmla="*/ 3114135 h 3295954"/>
              <a:gd name="connsiteX74" fmla="*/ 5175850 w 7435970"/>
              <a:gd name="connsiteY74" fmla="*/ 3183146 h 3295954"/>
              <a:gd name="connsiteX75" fmla="*/ 7280695 w 7435970"/>
              <a:gd name="connsiteY75" fmla="*/ 3183147 h 3295954"/>
              <a:gd name="connsiteX76" fmla="*/ 7306574 w 7435970"/>
              <a:gd name="connsiteY76" fmla="*/ 3295291 h 3295954"/>
              <a:gd name="connsiteX77" fmla="*/ 7435970 w 7435970"/>
              <a:gd name="connsiteY77" fmla="*/ 3295291 h 3295954"/>
              <a:gd name="connsiteX0" fmla="*/ 0 w 7435970"/>
              <a:gd name="connsiteY0" fmla="*/ 0 h 3295954"/>
              <a:gd name="connsiteX1" fmla="*/ 1040711 w 7435970"/>
              <a:gd name="connsiteY1" fmla="*/ 1364515 h 3295954"/>
              <a:gd name="connsiteX2" fmla="*/ 1044428 w 7435970"/>
              <a:gd name="connsiteY2" fmla="*/ 1390535 h 3295954"/>
              <a:gd name="connsiteX3" fmla="*/ 1066730 w 7435970"/>
              <a:gd name="connsiteY3" fmla="*/ 1390535 h 3295954"/>
              <a:gd name="connsiteX4" fmla="*/ 1074165 w 7435970"/>
              <a:gd name="connsiteY4" fmla="*/ 1539218 h 3295954"/>
              <a:gd name="connsiteX5" fmla="*/ 1122486 w 7435970"/>
              <a:gd name="connsiteY5" fmla="*/ 1539218 h 3295954"/>
              <a:gd name="connsiteX6" fmla="*/ 1126203 w 7435970"/>
              <a:gd name="connsiteY6" fmla="*/ 1609841 h 3295954"/>
              <a:gd name="connsiteX7" fmla="*/ 1170809 w 7435970"/>
              <a:gd name="connsiteY7" fmla="*/ 1613558 h 3295954"/>
              <a:gd name="connsiteX8" fmla="*/ 1174525 w 7435970"/>
              <a:gd name="connsiteY8" fmla="*/ 1680467 h 3295954"/>
              <a:gd name="connsiteX9" fmla="*/ 1215413 w 7435970"/>
              <a:gd name="connsiteY9" fmla="*/ 1680467 h 3295954"/>
              <a:gd name="connsiteX10" fmla="*/ 1219130 w 7435970"/>
              <a:gd name="connsiteY10" fmla="*/ 1721355 h 3295954"/>
              <a:gd name="connsiteX11" fmla="*/ 1278603 w 7435970"/>
              <a:gd name="connsiteY11" fmla="*/ 1721355 h 3295954"/>
              <a:gd name="connsiteX12" fmla="*/ 1278604 w 7435970"/>
              <a:gd name="connsiteY12" fmla="*/ 1762243 h 3295954"/>
              <a:gd name="connsiteX13" fmla="*/ 1319491 w 7435970"/>
              <a:gd name="connsiteY13" fmla="*/ 1762242 h 3295954"/>
              <a:gd name="connsiteX14" fmla="*/ 1315774 w 7435970"/>
              <a:gd name="connsiteY14" fmla="*/ 1799413 h 3295954"/>
              <a:gd name="connsiteX15" fmla="*/ 1393833 w 7435970"/>
              <a:gd name="connsiteY15" fmla="*/ 1795696 h 3295954"/>
              <a:gd name="connsiteX16" fmla="*/ 1401267 w 7435970"/>
              <a:gd name="connsiteY16" fmla="*/ 1832867 h 3295954"/>
              <a:gd name="connsiteX17" fmla="*/ 1535081 w 7435970"/>
              <a:gd name="connsiteY17" fmla="*/ 1832867 h 3295954"/>
              <a:gd name="connsiteX18" fmla="*/ 1538797 w 7435970"/>
              <a:gd name="connsiteY18" fmla="*/ 1866321 h 3295954"/>
              <a:gd name="connsiteX19" fmla="*/ 1590837 w 7435970"/>
              <a:gd name="connsiteY19" fmla="*/ 1866321 h 3295954"/>
              <a:gd name="connsiteX20" fmla="*/ 1590837 w 7435970"/>
              <a:gd name="connsiteY20" fmla="*/ 1903492 h 3295954"/>
              <a:gd name="connsiteX21" fmla="*/ 1635443 w 7435970"/>
              <a:gd name="connsiteY21" fmla="*/ 1907208 h 3295954"/>
              <a:gd name="connsiteX22" fmla="*/ 1631725 w 7435970"/>
              <a:gd name="connsiteY22" fmla="*/ 1944379 h 3295954"/>
              <a:gd name="connsiteX23" fmla="*/ 1683764 w 7435970"/>
              <a:gd name="connsiteY23" fmla="*/ 1940662 h 3295954"/>
              <a:gd name="connsiteX24" fmla="*/ 1683764 w 7435970"/>
              <a:gd name="connsiteY24" fmla="*/ 1977833 h 3295954"/>
              <a:gd name="connsiteX25" fmla="*/ 1787842 w 7435970"/>
              <a:gd name="connsiteY25" fmla="*/ 1981550 h 3295954"/>
              <a:gd name="connsiteX26" fmla="*/ 1780407 w 7435970"/>
              <a:gd name="connsiteY26" fmla="*/ 2007569 h 3295954"/>
              <a:gd name="connsiteX27" fmla="*/ 1839881 w 7435970"/>
              <a:gd name="connsiteY27" fmla="*/ 2007569 h 3295954"/>
              <a:gd name="connsiteX28" fmla="*/ 1843598 w 7435970"/>
              <a:gd name="connsiteY28" fmla="*/ 2055892 h 3295954"/>
              <a:gd name="connsiteX29" fmla="*/ 1958828 w 7435970"/>
              <a:gd name="connsiteY29" fmla="*/ 2052174 h 3295954"/>
              <a:gd name="connsiteX30" fmla="*/ 1958828 w 7435970"/>
              <a:gd name="connsiteY30" fmla="*/ 2078194 h 3295954"/>
              <a:gd name="connsiteX31" fmla="*/ 1984847 w 7435970"/>
              <a:gd name="connsiteY31" fmla="*/ 2085628 h 3295954"/>
              <a:gd name="connsiteX32" fmla="*/ 1981129 w 7435970"/>
              <a:gd name="connsiteY32" fmla="*/ 2137667 h 3295954"/>
              <a:gd name="connsiteX33" fmla="*/ 2029453 w 7435970"/>
              <a:gd name="connsiteY33" fmla="*/ 2137668 h 3295954"/>
              <a:gd name="connsiteX34" fmla="*/ 2025735 w 7435970"/>
              <a:gd name="connsiteY34" fmla="*/ 2163686 h 3295954"/>
              <a:gd name="connsiteX35" fmla="*/ 2144681 w 7435970"/>
              <a:gd name="connsiteY35" fmla="*/ 2159969 h 3295954"/>
              <a:gd name="connsiteX36" fmla="*/ 2148398 w 7435970"/>
              <a:gd name="connsiteY36" fmla="*/ 2185989 h 3295954"/>
              <a:gd name="connsiteX37" fmla="*/ 2226457 w 7435970"/>
              <a:gd name="connsiteY37" fmla="*/ 2197140 h 3295954"/>
              <a:gd name="connsiteX38" fmla="*/ 2230174 w 7435970"/>
              <a:gd name="connsiteY38" fmla="*/ 2245463 h 3295954"/>
              <a:gd name="connsiteX39" fmla="*/ 2256194 w 7435970"/>
              <a:gd name="connsiteY39" fmla="*/ 2245462 h 3295954"/>
              <a:gd name="connsiteX40" fmla="*/ 2256194 w 7435970"/>
              <a:gd name="connsiteY40" fmla="*/ 2312369 h 3295954"/>
              <a:gd name="connsiteX41" fmla="*/ 2297082 w 7435970"/>
              <a:gd name="connsiteY41" fmla="*/ 2327237 h 3295954"/>
              <a:gd name="connsiteX42" fmla="*/ 2289647 w 7435970"/>
              <a:gd name="connsiteY42" fmla="*/ 2394145 h 3295954"/>
              <a:gd name="connsiteX43" fmla="*/ 2479218 w 7435970"/>
              <a:gd name="connsiteY43" fmla="*/ 2405296 h 3295954"/>
              <a:gd name="connsiteX44" fmla="*/ 2479218 w 7435970"/>
              <a:gd name="connsiteY44" fmla="*/ 2442467 h 3295954"/>
              <a:gd name="connsiteX45" fmla="*/ 2516389 w 7435970"/>
              <a:gd name="connsiteY45" fmla="*/ 2442467 h 3295954"/>
              <a:gd name="connsiteX46" fmla="*/ 2512672 w 7435970"/>
              <a:gd name="connsiteY46" fmla="*/ 2475921 h 3295954"/>
              <a:gd name="connsiteX47" fmla="*/ 2542408 w 7435970"/>
              <a:gd name="connsiteY47" fmla="*/ 2487072 h 3295954"/>
              <a:gd name="connsiteX48" fmla="*/ 2534974 w 7435970"/>
              <a:gd name="connsiteY48" fmla="*/ 2516808 h 3295954"/>
              <a:gd name="connsiteX49" fmla="*/ 2598165 w 7435970"/>
              <a:gd name="connsiteY49" fmla="*/ 2520525 h 3295954"/>
              <a:gd name="connsiteX50" fmla="*/ 2594448 w 7435970"/>
              <a:gd name="connsiteY50" fmla="*/ 2557696 h 3295954"/>
              <a:gd name="connsiteX51" fmla="*/ 2642769 w 7435970"/>
              <a:gd name="connsiteY51" fmla="*/ 2557696 h 3295954"/>
              <a:gd name="connsiteX52" fmla="*/ 2642769 w 7435970"/>
              <a:gd name="connsiteY52" fmla="*/ 2606018 h 3295954"/>
              <a:gd name="connsiteX53" fmla="*/ 2720828 w 7435970"/>
              <a:gd name="connsiteY53" fmla="*/ 2602301 h 3295954"/>
              <a:gd name="connsiteX54" fmla="*/ 2709887 w 7435970"/>
              <a:gd name="connsiteY54" fmla="*/ 2645924 h 3295954"/>
              <a:gd name="connsiteX55" fmla="*/ 2820839 w 7435970"/>
              <a:gd name="connsiteY55" fmla="*/ 2648309 h 3295954"/>
              <a:gd name="connsiteX56" fmla="*/ 2803586 w 7435970"/>
              <a:gd name="connsiteY56" fmla="*/ 2682814 h 3295954"/>
              <a:gd name="connsiteX57" fmla="*/ 2883748 w 7435970"/>
              <a:gd name="connsiteY57" fmla="*/ 2686391 h 3295954"/>
              <a:gd name="connsiteX58" fmla="*/ 2876174 w 7435970"/>
              <a:gd name="connsiteY58" fmla="*/ 2722089 h 3295954"/>
              <a:gd name="connsiteX59" fmla="*/ 2969872 w 7435970"/>
              <a:gd name="connsiteY59" fmla="*/ 2760311 h 3295954"/>
              <a:gd name="connsiteX60" fmla="*/ 2973589 w 7435970"/>
              <a:gd name="connsiteY60" fmla="*/ 2820837 h 3295954"/>
              <a:gd name="connsiteX61" fmla="*/ 3247110 w 7435970"/>
              <a:gd name="connsiteY61" fmla="*/ 2812211 h 3295954"/>
              <a:gd name="connsiteX62" fmla="*/ 3249634 w 7435970"/>
              <a:gd name="connsiteY62" fmla="*/ 2854150 h 3295954"/>
              <a:gd name="connsiteX63" fmla="*/ 3415921 w 7435970"/>
              <a:gd name="connsiteY63" fmla="*/ 2852818 h 3295954"/>
              <a:gd name="connsiteX64" fmla="*/ 3430648 w 7435970"/>
              <a:gd name="connsiteY64" fmla="*/ 2907102 h 3295954"/>
              <a:gd name="connsiteX65" fmla="*/ 3631721 w 7435970"/>
              <a:gd name="connsiteY65" fmla="*/ 2889848 h 3295954"/>
              <a:gd name="connsiteX66" fmla="*/ 3640348 w 7435970"/>
              <a:gd name="connsiteY66" fmla="*/ 2932980 h 3295954"/>
              <a:gd name="connsiteX67" fmla="*/ 3795623 w 7435970"/>
              <a:gd name="connsiteY67" fmla="*/ 2941607 h 3295954"/>
              <a:gd name="connsiteX68" fmla="*/ 3804249 w 7435970"/>
              <a:gd name="connsiteY68" fmla="*/ 2984738 h 3295954"/>
              <a:gd name="connsiteX69" fmla="*/ 4485737 w 7435970"/>
              <a:gd name="connsiteY69" fmla="*/ 2984739 h 3295954"/>
              <a:gd name="connsiteX70" fmla="*/ 4477110 w 7435970"/>
              <a:gd name="connsiteY70" fmla="*/ 3036498 h 3295954"/>
              <a:gd name="connsiteX71" fmla="*/ 5011948 w 7435970"/>
              <a:gd name="connsiteY71" fmla="*/ 3053750 h 3295954"/>
              <a:gd name="connsiteX72" fmla="*/ 5003322 w 7435970"/>
              <a:gd name="connsiteY72" fmla="*/ 3131388 h 3295954"/>
              <a:gd name="connsiteX73" fmla="*/ 5158597 w 7435970"/>
              <a:gd name="connsiteY73" fmla="*/ 3114135 h 3295954"/>
              <a:gd name="connsiteX74" fmla="*/ 5175850 w 7435970"/>
              <a:gd name="connsiteY74" fmla="*/ 3183146 h 3295954"/>
              <a:gd name="connsiteX75" fmla="*/ 7280695 w 7435970"/>
              <a:gd name="connsiteY75" fmla="*/ 3183147 h 3295954"/>
              <a:gd name="connsiteX76" fmla="*/ 7306574 w 7435970"/>
              <a:gd name="connsiteY76" fmla="*/ 3295291 h 3295954"/>
              <a:gd name="connsiteX77" fmla="*/ 7435970 w 7435970"/>
              <a:gd name="connsiteY77" fmla="*/ 3295291 h 3295954"/>
              <a:gd name="connsiteX0" fmla="*/ 0 w 7435970"/>
              <a:gd name="connsiteY0" fmla="*/ 0 h 3295954"/>
              <a:gd name="connsiteX1" fmla="*/ 996106 w 7435970"/>
              <a:gd name="connsiteY1" fmla="*/ 1301325 h 3295954"/>
              <a:gd name="connsiteX2" fmla="*/ 1040711 w 7435970"/>
              <a:gd name="connsiteY2" fmla="*/ 1364515 h 3295954"/>
              <a:gd name="connsiteX3" fmla="*/ 1044428 w 7435970"/>
              <a:gd name="connsiteY3" fmla="*/ 1390535 h 3295954"/>
              <a:gd name="connsiteX4" fmla="*/ 1066730 w 7435970"/>
              <a:gd name="connsiteY4" fmla="*/ 1390535 h 3295954"/>
              <a:gd name="connsiteX5" fmla="*/ 1074165 w 7435970"/>
              <a:gd name="connsiteY5" fmla="*/ 1539218 h 3295954"/>
              <a:gd name="connsiteX6" fmla="*/ 1122486 w 7435970"/>
              <a:gd name="connsiteY6" fmla="*/ 1539218 h 3295954"/>
              <a:gd name="connsiteX7" fmla="*/ 1126203 w 7435970"/>
              <a:gd name="connsiteY7" fmla="*/ 1609841 h 3295954"/>
              <a:gd name="connsiteX8" fmla="*/ 1170809 w 7435970"/>
              <a:gd name="connsiteY8" fmla="*/ 1613558 h 3295954"/>
              <a:gd name="connsiteX9" fmla="*/ 1174525 w 7435970"/>
              <a:gd name="connsiteY9" fmla="*/ 1680467 h 3295954"/>
              <a:gd name="connsiteX10" fmla="*/ 1215413 w 7435970"/>
              <a:gd name="connsiteY10" fmla="*/ 1680467 h 3295954"/>
              <a:gd name="connsiteX11" fmla="*/ 1219130 w 7435970"/>
              <a:gd name="connsiteY11" fmla="*/ 1721355 h 3295954"/>
              <a:gd name="connsiteX12" fmla="*/ 1278603 w 7435970"/>
              <a:gd name="connsiteY12" fmla="*/ 1721355 h 3295954"/>
              <a:gd name="connsiteX13" fmla="*/ 1278604 w 7435970"/>
              <a:gd name="connsiteY13" fmla="*/ 1762243 h 3295954"/>
              <a:gd name="connsiteX14" fmla="*/ 1319491 w 7435970"/>
              <a:gd name="connsiteY14" fmla="*/ 1762242 h 3295954"/>
              <a:gd name="connsiteX15" fmla="*/ 1315774 w 7435970"/>
              <a:gd name="connsiteY15" fmla="*/ 1799413 h 3295954"/>
              <a:gd name="connsiteX16" fmla="*/ 1393833 w 7435970"/>
              <a:gd name="connsiteY16" fmla="*/ 1795696 h 3295954"/>
              <a:gd name="connsiteX17" fmla="*/ 1401267 w 7435970"/>
              <a:gd name="connsiteY17" fmla="*/ 1832867 h 3295954"/>
              <a:gd name="connsiteX18" fmla="*/ 1535081 w 7435970"/>
              <a:gd name="connsiteY18" fmla="*/ 1832867 h 3295954"/>
              <a:gd name="connsiteX19" fmla="*/ 1538797 w 7435970"/>
              <a:gd name="connsiteY19" fmla="*/ 1866321 h 3295954"/>
              <a:gd name="connsiteX20" fmla="*/ 1590837 w 7435970"/>
              <a:gd name="connsiteY20" fmla="*/ 1866321 h 3295954"/>
              <a:gd name="connsiteX21" fmla="*/ 1590837 w 7435970"/>
              <a:gd name="connsiteY21" fmla="*/ 1903492 h 3295954"/>
              <a:gd name="connsiteX22" fmla="*/ 1635443 w 7435970"/>
              <a:gd name="connsiteY22" fmla="*/ 1907208 h 3295954"/>
              <a:gd name="connsiteX23" fmla="*/ 1631725 w 7435970"/>
              <a:gd name="connsiteY23" fmla="*/ 1944379 h 3295954"/>
              <a:gd name="connsiteX24" fmla="*/ 1683764 w 7435970"/>
              <a:gd name="connsiteY24" fmla="*/ 1940662 h 3295954"/>
              <a:gd name="connsiteX25" fmla="*/ 1683764 w 7435970"/>
              <a:gd name="connsiteY25" fmla="*/ 1977833 h 3295954"/>
              <a:gd name="connsiteX26" fmla="*/ 1787842 w 7435970"/>
              <a:gd name="connsiteY26" fmla="*/ 1981550 h 3295954"/>
              <a:gd name="connsiteX27" fmla="*/ 1780407 w 7435970"/>
              <a:gd name="connsiteY27" fmla="*/ 2007569 h 3295954"/>
              <a:gd name="connsiteX28" fmla="*/ 1839881 w 7435970"/>
              <a:gd name="connsiteY28" fmla="*/ 2007569 h 3295954"/>
              <a:gd name="connsiteX29" fmla="*/ 1843598 w 7435970"/>
              <a:gd name="connsiteY29" fmla="*/ 2055892 h 3295954"/>
              <a:gd name="connsiteX30" fmla="*/ 1958828 w 7435970"/>
              <a:gd name="connsiteY30" fmla="*/ 2052174 h 3295954"/>
              <a:gd name="connsiteX31" fmla="*/ 1958828 w 7435970"/>
              <a:gd name="connsiteY31" fmla="*/ 2078194 h 3295954"/>
              <a:gd name="connsiteX32" fmla="*/ 1984847 w 7435970"/>
              <a:gd name="connsiteY32" fmla="*/ 2085628 h 3295954"/>
              <a:gd name="connsiteX33" fmla="*/ 1981129 w 7435970"/>
              <a:gd name="connsiteY33" fmla="*/ 2137667 h 3295954"/>
              <a:gd name="connsiteX34" fmla="*/ 2029453 w 7435970"/>
              <a:gd name="connsiteY34" fmla="*/ 2137668 h 3295954"/>
              <a:gd name="connsiteX35" fmla="*/ 2025735 w 7435970"/>
              <a:gd name="connsiteY35" fmla="*/ 2163686 h 3295954"/>
              <a:gd name="connsiteX36" fmla="*/ 2144681 w 7435970"/>
              <a:gd name="connsiteY36" fmla="*/ 2159969 h 3295954"/>
              <a:gd name="connsiteX37" fmla="*/ 2148398 w 7435970"/>
              <a:gd name="connsiteY37" fmla="*/ 2185989 h 3295954"/>
              <a:gd name="connsiteX38" fmla="*/ 2226457 w 7435970"/>
              <a:gd name="connsiteY38" fmla="*/ 2197140 h 3295954"/>
              <a:gd name="connsiteX39" fmla="*/ 2230174 w 7435970"/>
              <a:gd name="connsiteY39" fmla="*/ 2245463 h 3295954"/>
              <a:gd name="connsiteX40" fmla="*/ 2256194 w 7435970"/>
              <a:gd name="connsiteY40" fmla="*/ 2245462 h 3295954"/>
              <a:gd name="connsiteX41" fmla="*/ 2256194 w 7435970"/>
              <a:gd name="connsiteY41" fmla="*/ 2312369 h 3295954"/>
              <a:gd name="connsiteX42" fmla="*/ 2297082 w 7435970"/>
              <a:gd name="connsiteY42" fmla="*/ 2327237 h 3295954"/>
              <a:gd name="connsiteX43" fmla="*/ 2289647 w 7435970"/>
              <a:gd name="connsiteY43" fmla="*/ 2394145 h 3295954"/>
              <a:gd name="connsiteX44" fmla="*/ 2479218 w 7435970"/>
              <a:gd name="connsiteY44" fmla="*/ 2405296 h 3295954"/>
              <a:gd name="connsiteX45" fmla="*/ 2479218 w 7435970"/>
              <a:gd name="connsiteY45" fmla="*/ 2442467 h 3295954"/>
              <a:gd name="connsiteX46" fmla="*/ 2516389 w 7435970"/>
              <a:gd name="connsiteY46" fmla="*/ 2442467 h 3295954"/>
              <a:gd name="connsiteX47" fmla="*/ 2512672 w 7435970"/>
              <a:gd name="connsiteY47" fmla="*/ 2475921 h 3295954"/>
              <a:gd name="connsiteX48" fmla="*/ 2542408 w 7435970"/>
              <a:gd name="connsiteY48" fmla="*/ 2487072 h 3295954"/>
              <a:gd name="connsiteX49" fmla="*/ 2534974 w 7435970"/>
              <a:gd name="connsiteY49" fmla="*/ 2516808 h 3295954"/>
              <a:gd name="connsiteX50" fmla="*/ 2598165 w 7435970"/>
              <a:gd name="connsiteY50" fmla="*/ 2520525 h 3295954"/>
              <a:gd name="connsiteX51" fmla="*/ 2594448 w 7435970"/>
              <a:gd name="connsiteY51" fmla="*/ 2557696 h 3295954"/>
              <a:gd name="connsiteX52" fmla="*/ 2642769 w 7435970"/>
              <a:gd name="connsiteY52" fmla="*/ 2557696 h 3295954"/>
              <a:gd name="connsiteX53" fmla="*/ 2642769 w 7435970"/>
              <a:gd name="connsiteY53" fmla="*/ 2606018 h 3295954"/>
              <a:gd name="connsiteX54" fmla="*/ 2720828 w 7435970"/>
              <a:gd name="connsiteY54" fmla="*/ 2602301 h 3295954"/>
              <a:gd name="connsiteX55" fmla="*/ 2709887 w 7435970"/>
              <a:gd name="connsiteY55" fmla="*/ 2645924 h 3295954"/>
              <a:gd name="connsiteX56" fmla="*/ 2820839 w 7435970"/>
              <a:gd name="connsiteY56" fmla="*/ 2648309 h 3295954"/>
              <a:gd name="connsiteX57" fmla="*/ 2803586 w 7435970"/>
              <a:gd name="connsiteY57" fmla="*/ 2682814 h 3295954"/>
              <a:gd name="connsiteX58" fmla="*/ 2883748 w 7435970"/>
              <a:gd name="connsiteY58" fmla="*/ 2686391 h 3295954"/>
              <a:gd name="connsiteX59" fmla="*/ 2876174 w 7435970"/>
              <a:gd name="connsiteY59" fmla="*/ 2722089 h 3295954"/>
              <a:gd name="connsiteX60" fmla="*/ 2969872 w 7435970"/>
              <a:gd name="connsiteY60" fmla="*/ 2760311 h 3295954"/>
              <a:gd name="connsiteX61" fmla="*/ 2973589 w 7435970"/>
              <a:gd name="connsiteY61" fmla="*/ 2820837 h 3295954"/>
              <a:gd name="connsiteX62" fmla="*/ 3247110 w 7435970"/>
              <a:gd name="connsiteY62" fmla="*/ 2812211 h 3295954"/>
              <a:gd name="connsiteX63" fmla="*/ 3249634 w 7435970"/>
              <a:gd name="connsiteY63" fmla="*/ 2854150 h 3295954"/>
              <a:gd name="connsiteX64" fmla="*/ 3415921 w 7435970"/>
              <a:gd name="connsiteY64" fmla="*/ 2852818 h 3295954"/>
              <a:gd name="connsiteX65" fmla="*/ 3430648 w 7435970"/>
              <a:gd name="connsiteY65" fmla="*/ 2907102 h 3295954"/>
              <a:gd name="connsiteX66" fmla="*/ 3631721 w 7435970"/>
              <a:gd name="connsiteY66" fmla="*/ 2889848 h 3295954"/>
              <a:gd name="connsiteX67" fmla="*/ 3640348 w 7435970"/>
              <a:gd name="connsiteY67" fmla="*/ 2932980 h 3295954"/>
              <a:gd name="connsiteX68" fmla="*/ 3795623 w 7435970"/>
              <a:gd name="connsiteY68" fmla="*/ 2941607 h 3295954"/>
              <a:gd name="connsiteX69" fmla="*/ 3804249 w 7435970"/>
              <a:gd name="connsiteY69" fmla="*/ 2984738 h 3295954"/>
              <a:gd name="connsiteX70" fmla="*/ 4485737 w 7435970"/>
              <a:gd name="connsiteY70" fmla="*/ 2984739 h 3295954"/>
              <a:gd name="connsiteX71" fmla="*/ 4477110 w 7435970"/>
              <a:gd name="connsiteY71" fmla="*/ 3036498 h 3295954"/>
              <a:gd name="connsiteX72" fmla="*/ 5011948 w 7435970"/>
              <a:gd name="connsiteY72" fmla="*/ 3053750 h 3295954"/>
              <a:gd name="connsiteX73" fmla="*/ 5003322 w 7435970"/>
              <a:gd name="connsiteY73" fmla="*/ 3131388 h 3295954"/>
              <a:gd name="connsiteX74" fmla="*/ 5158597 w 7435970"/>
              <a:gd name="connsiteY74" fmla="*/ 3114135 h 3295954"/>
              <a:gd name="connsiteX75" fmla="*/ 5175850 w 7435970"/>
              <a:gd name="connsiteY75" fmla="*/ 3183146 h 3295954"/>
              <a:gd name="connsiteX76" fmla="*/ 7280695 w 7435970"/>
              <a:gd name="connsiteY76" fmla="*/ 3183147 h 3295954"/>
              <a:gd name="connsiteX77" fmla="*/ 7306574 w 7435970"/>
              <a:gd name="connsiteY77" fmla="*/ 3295291 h 3295954"/>
              <a:gd name="connsiteX78" fmla="*/ 7435970 w 7435970"/>
              <a:gd name="connsiteY78" fmla="*/ 3295291 h 3295954"/>
              <a:gd name="connsiteX0" fmla="*/ 0 w 7435970"/>
              <a:gd name="connsiteY0" fmla="*/ 0 h 3295954"/>
              <a:gd name="connsiteX1" fmla="*/ 973803 w 7435970"/>
              <a:gd name="connsiteY1" fmla="*/ 1364516 h 3295954"/>
              <a:gd name="connsiteX2" fmla="*/ 1040711 w 7435970"/>
              <a:gd name="connsiteY2" fmla="*/ 1364515 h 3295954"/>
              <a:gd name="connsiteX3" fmla="*/ 1044428 w 7435970"/>
              <a:gd name="connsiteY3" fmla="*/ 1390535 h 3295954"/>
              <a:gd name="connsiteX4" fmla="*/ 1066730 w 7435970"/>
              <a:gd name="connsiteY4" fmla="*/ 1390535 h 3295954"/>
              <a:gd name="connsiteX5" fmla="*/ 1074165 w 7435970"/>
              <a:gd name="connsiteY5" fmla="*/ 1539218 h 3295954"/>
              <a:gd name="connsiteX6" fmla="*/ 1122486 w 7435970"/>
              <a:gd name="connsiteY6" fmla="*/ 1539218 h 3295954"/>
              <a:gd name="connsiteX7" fmla="*/ 1126203 w 7435970"/>
              <a:gd name="connsiteY7" fmla="*/ 1609841 h 3295954"/>
              <a:gd name="connsiteX8" fmla="*/ 1170809 w 7435970"/>
              <a:gd name="connsiteY8" fmla="*/ 1613558 h 3295954"/>
              <a:gd name="connsiteX9" fmla="*/ 1174525 w 7435970"/>
              <a:gd name="connsiteY9" fmla="*/ 1680467 h 3295954"/>
              <a:gd name="connsiteX10" fmla="*/ 1215413 w 7435970"/>
              <a:gd name="connsiteY10" fmla="*/ 1680467 h 3295954"/>
              <a:gd name="connsiteX11" fmla="*/ 1219130 w 7435970"/>
              <a:gd name="connsiteY11" fmla="*/ 1721355 h 3295954"/>
              <a:gd name="connsiteX12" fmla="*/ 1278603 w 7435970"/>
              <a:gd name="connsiteY12" fmla="*/ 1721355 h 3295954"/>
              <a:gd name="connsiteX13" fmla="*/ 1278604 w 7435970"/>
              <a:gd name="connsiteY13" fmla="*/ 1762243 h 3295954"/>
              <a:gd name="connsiteX14" fmla="*/ 1319491 w 7435970"/>
              <a:gd name="connsiteY14" fmla="*/ 1762242 h 3295954"/>
              <a:gd name="connsiteX15" fmla="*/ 1315774 w 7435970"/>
              <a:gd name="connsiteY15" fmla="*/ 1799413 h 3295954"/>
              <a:gd name="connsiteX16" fmla="*/ 1393833 w 7435970"/>
              <a:gd name="connsiteY16" fmla="*/ 1795696 h 3295954"/>
              <a:gd name="connsiteX17" fmla="*/ 1401267 w 7435970"/>
              <a:gd name="connsiteY17" fmla="*/ 1832867 h 3295954"/>
              <a:gd name="connsiteX18" fmla="*/ 1535081 w 7435970"/>
              <a:gd name="connsiteY18" fmla="*/ 1832867 h 3295954"/>
              <a:gd name="connsiteX19" fmla="*/ 1538797 w 7435970"/>
              <a:gd name="connsiteY19" fmla="*/ 1866321 h 3295954"/>
              <a:gd name="connsiteX20" fmla="*/ 1590837 w 7435970"/>
              <a:gd name="connsiteY20" fmla="*/ 1866321 h 3295954"/>
              <a:gd name="connsiteX21" fmla="*/ 1590837 w 7435970"/>
              <a:gd name="connsiteY21" fmla="*/ 1903492 h 3295954"/>
              <a:gd name="connsiteX22" fmla="*/ 1635443 w 7435970"/>
              <a:gd name="connsiteY22" fmla="*/ 1907208 h 3295954"/>
              <a:gd name="connsiteX23" fmla="*/ 1631725 w 7435970"/>
              <a:gd name="connsiteY23" fmla="*/ 1944379 h 3295954"/>
              <a:gd name="connsiteX24" fmla="*/ 1683764 w 7435970"/>
              <a:gd name="connsiteY24" fmla="*/ 1940662 h 3295954"/>
              <a:gd name="connsiteX25" fmla="*/ 1683764 w 7435970"/>
              <a:gd name="connsiteY25" fmla="*/ 1977833 h 3295954"/>
              <a:gd name="connsiteX26" fmla="*/ 1787842 w 7435970"/>
              <a:gd name="connsiteY26" fmla="*/ 1981550 h 3295954"/>
              <a:gd name="connsiteX27" fmla="*/ 1780407 w 7435970"/>
              <a:gd name="connsiteY27" fmla="*/ 2007569 h 3295954"/>
              <a:gd name="connsiteX28" fmla="*/ 1839881 w 7435970"/>
              <a:gd name="connsiteY28" fmla="*/ 2007569 h 3295954"/>
              <a:gd name="connsiteX29" fmla="*/ 1843598 w 7435970"/>
              <a:gd name="connsiteY29" fmla="*/ 2055892 h 3295954"/>
              <a:gd name="connsiteX30" fmla="*/ 1958828 w 7435970"/>
              <a:gd name="connsiteY30" fmla="*/ 2052174 h 3295954"/>
              <a:gd name="connsiteX31" fmla="*/ 1958828 w 7435970"/>
              <a:gd name="connsiteY31" fmla="*/ 2078194 h 3295954"/>
              <a:gd name="connsiteX32" fmla="*/ 1984847 w 7435970"/>
              <a:gd name="connsiteY32" fmla="*/ 2085628 h 3295954"/>
              <a:gd name="connsiteX33" fmla="*/ 1981129 w 7435970"/>
              <a:gd name="connsiteY33" fmla="*/ 2137667 h 3295954"/>
              <a:gd name="connsiteX34" fmla="*/ 2029453 w 7435970"/>
              <a:gd name="connsiteY34" fmla="*/ 2137668 h 3295954"/>
              <a:gd name="connsiteX35" fmla="*/ 2025735 w 7435970"/>
              <a:gd name="connsiteY35" fmla="*/ 2163686 h 3295954"/>
              <a:gd name="connsiteX36" fmla="*/ 2144681 w 7435970"/>
              <a:gd name="connsiteY36" fmla="*/ 2159969 h 3295954"/>
              <a:gd name="connsiteX37" fmla="*/ 2148398 w 7435970"/>
              <a:gd name="connsiteY37" fmla="*/ 2185989 h 3295954"/>
              <a:gd name="connsiteX38" fmla="*/ 2226457 w 7435970"/>
              <a:gd name="connsiteY38" fmla="*/ 2197140 h 3295954"/>
              <a:gd name="connsiteX39" fmla="*/ 2230174 w 7435970"/>
              <a:gd name="connsiteY39" fmla="*/ 2245463 h 3295954"/>
              <a:gd name="connsiteX40" fmla="*/ 2256194 w 7435970"/>
              <a:gd name="connsiteY40" fmla="*/ 2245462 h 3295954"/>
              <a:gd name="connsiteX41" fmla="*/ 2256194 w 7435970"/>
              <a:gd name="connsiteY41" fmla="*/ 2312369 h 3295954"/>
              <a:gd name="connsiteX42" fmla="*/ 2297082 w 7435970"/>
              <a:gd name="connsiteY42" fmla="*/ 2327237 h 3295954"/>
              <a:gd name="connsiteX43" fmla="*/ 2289647 w 7435970"/>
              <a:gd name="connsiteY43" fmla="*/ 2394145 h 3295954"/>
              <a:gd name="connsiteX44" fmla="*/ 2479218 w 7435970"/>
              <a:gd name="connsiteY44" fmla="*/ 2405296 h 3295954"/>
              <a:gd name="connsiteX45" fmla="*/ 2479218 w 7435970"/>
              <a:gd name="connsiteY45" fmla="*/ 2442467 h 3295954"/>
              <a:gd name="connsiteX46" fmla="*/ 2516389 w 7435970"/>
              <a:gd name="connsiteY46" fmla="*/ 2442467 h 3295954"/>
              <a:gd name="connsiteX47" fmla="*/ 2512672 w 7435970"/>
              <a:gd name="connsiteY47" fmla="*/ 2475921 h 3295954"/>
              <a:gd name="connsiteX48" fmla="*/ 2542408 w 7435970"/>
              <a:gd name="connsiteY48" fmla="*/ 2487072 h 3295954"/>
              <a:gd name="connsiteX49" fmla="*/ 2534974 w 7435970"/>
              <a:gd name="connsiteY49" fmla="*/ 2516808 h 3295954"/>
              <a:gd name="connsiteX50" fmla="*/ 2598165 w 7435970"/>
              <a:gd name="connsiteY50" fmla="*/ 2520525 h 3295954"/>
              <a:gd name="connsiteX51" fmla="*/ 2594448 w 7435970"/>
              <a:gd name="connsiteY51" fmla="*/ 2557696 h 3295954"/>
              <a:gd name="connsiteX52" fmla="*/ 2642769 w 7435970"/>
              <a:gd name="connsiteY52" fmla="*/ 2557696 h 3295954"/>
              <a:gd name="connsiteX53" fmla="*/ 2642769 w 7435970"/>
              <a:gd name="connsiteY53" fmla="*/ 2606018 h 3295954"/>
              <a:gd name="connsiteX54" fmla="*/ 2720828 w 7435970"/>
              <a:gd name="connsiteY54" fmla="*/ 2602301 h 3295954"/>
              <a:gd name="connsiteX55" fmla="*/ 2709887 w 7435970"/>
              <a:gd name="connsiteY55" fmla="*/ 2645924 h 3295954"/>
              <a:gd name="connsiteX56" fmla="*/ 2820839 w 7435970"/>
              <a:gd name="connsiteY56" fmla="*/ 2648309 h 3295954"/>
              <a:gd name="connsiteX57" fmla="*/ 2803586 w 7435970"/>
              <a:gd name="connsiteY57" fmla="*/ 2682814 h 3295954"/>
              <a:gd name="connsiteX58" fmla="*/ 2883748 w 7435970"/>
              <a:gd name="connsiteY58" fmla="*/ 2686391 h 3295954"/>
              <a:gd name="connsiteX59" fmla="*/ 2876174 w 7435970"/>
              <a:gd name="connsiteY59" fmla="*/ 2722089 h 3295954"/>
              <a:gd name="connsiteX60" fmla="*/ 2969872 w 7435970"/>
              <a:gd name="connsiteY60" fmla="*/ 2760311 h 3295954"/>
              <a:gd name="connsiteX61" fmla="*/ 2973589 w 7435970"/>
              <a:gd name="connsiteY61" fmla="*/ 2820837 h 3295954"/>
              <a:gd name="connsiteX62" fmla="*/ 3247110 w 7435970"/>
              <a:gd name="connsiteY62" fmla="*/ 2812211 h 3295954"/>
              <a:gd name="connsiteX63" fmla="*/ 3249634 w 7435970"/>
              <a:gd name="connsiteY63" fmla="*/ 2854150 h 3295954"/>
              <a:gd name="connsiteX64" fmla="*/ 3415921 w 7435970"/>
              <a:gd name="connsiteY64" fmla="*/ 2852818 h 3295954"/>
              <a:gd name="connsiteX65" fmla="*/ 3430648 w 7435970"/>
              <a:gd name="connsiteY65" fmla="*/ 2907102 h 3295954"/>
              <a:gd name="connsiteX66" fmla="*/ 3631721 w 7435970"/>
              <a:gd name="connsiteY66" fmla="*/ 2889848 h 3295954"/>
              <a:gd name="connsiteX67" fmla="*/ 3640348 w 7435970"/>
              <a:gd name="connsiteY67" fmla="*/ 2932980 h 3295954"/>
              <a:gd name="connsiteX68" fmla="*/ 3795623 w 7435970"/>
              <a:gd name="connsiteY68" fmla="*/ 2941607 h 3295954"/>
              <a:gd name="connsiteX69" fmla="*/ 3804249 w 7435970"/>
              <a:gd name="connsiteY69" fmla="*/ 2984738 h 3295954"/>
              <a:gd name="connsiteX70" fmla="*/ 4485737 w 7435970"/>
              <a:gd name="connsiteY70" fmla="*/ 2984739 h 3295954"/>
              <a:gd name="connsiteX71" fmla="*/ 4477110 w 7435970"/>
              <a:gd name="connsiteY71" fmla="*/ 3036498 h 3295954"/>
              <a:gd name="connsiteX72" fmla="*/ 5011948 w 7435970"/>
              <a:gd name="connsiteY72" fmla="*/ 3053750 h 3295954"/>
              <a:gd name="connsiteX73" fmla="*/ 5003322 w 7435970"/>
              <a:gd name="connsiteY73" fmla="*/ 3131388 h 3295954"/>
              <a:gd name="connsiteX74" fmla="*/ 5158597 w 7435970"/>
              <a:gd name="connsiteY74" fmla="*/ 3114135 h 3295954"/>
              <a:gd name="connsiteX75" fmla="*/ 5175850 w 7435970"/>
              <a:gd name="connsiteY75" fmla="*/ 3183146 h 3295954"/>
              <a:gd name="connsiteX76" fmla="*/ 7280695 w 7435970"/>
              <a:gd name="connsiteY76" fmla="*/ 3183147 h 3295954"/>
              <a:gd name="connsiteX77" fmla="*/ 7306574 w 7435970"/>
              <a:gd name="connsiteY77" fmla="*/ 3295291 h 3295954"/>
              <a:gd name="connsiteX78" fmla="*/ 7435970 w 7435970"/>
              <a:gd name="connsiteY78" fmla="*/ 3295291 h 3295954"/>
              <a:gd name="connsiteX0" fmla="*/ 0 w 7435970"/>
              <a:gd name="connsiteY0" fmla="*/ 0 h 3295954"/>
              <a:gd name="connsiteX1" fmla="*/ 944067 w 7435970"/>
              <a:gd name="connsiteY1" fmla="*/ 1319911 h 3295954"/>
              <a:gd name="connsiteX2" fmla="*/ 973803 w 7435970"/>
              <a:gd name="connsiteY2" fmla="*/ 1364516 h 3295954"/>
              <a:gd name="connsiteX3" fmla="*/ 1040711 w 7435970"/>
              <a:gd name="connsiteY3" fmla="*/ 1364515 h 3295954"/>
              <a:gd name="connsiteX4" fmla="*/ 1044428 w 7435970"/>
              <a:gd name="connsiteY4" fmla="*/ 1390535 h 3295954"/>
              <a:gd name="connsiteX5" fmla="*/ 1066730 w 7435970"/>
              <a:gd name="connsiteY5" fmla="*/ 1390535 h 3295954"/>
              <a:gd name="connsiteX6" fmla="*/ 1074165 w 7435970"/>
              <a:gd name="connsiteY6" fmla="*/ 1539218 h 3295954"/>
              <a:gd name="connsiteX7" fmla="*/ 1122486 w 7435970"/>
              <a:gd name="connsiteY7" fmla="*/ 1539218 h 3295954"/>
              <a:gd name="connsiteX8" fmla="*/ 1126203 w 7435970"/>
              <a:gd name="connsiteY8" fmla="*/ 1609841 h 3295954"/>
              <a:gd name="connsiteX9" fmla="*/ 1170809 w 7435970"/>
              <a:gd name="connsiteY9" fmla="*/ 1613558 h 3295954"/>
              <a:gd name="connsiteX10" fmla="*/ 1174525 w 7435970"/>
              <a:gd name="connsiteY10" fmla="*/ 1680467 h 3295954"/>
              <a:gd name="connsiteX11" fmla="*/ 1215413 w 7435970"/>
              <a:gd name="connsiteY11" fmla="*/ 1680467 h 3295954"/>
              <a:gd name="connsiteX12" fmla="*/ 1219130 w 7435970"/>
              <a:gd name="connsiteY12" fmla="*/ 1721355 h 3295954"/>
              <a:gd name="connsiteX13" fmla="*/ 1278603 w 7435970"/>
              <a:gd name="connsiteY13" fmla="*/ 1721355 h 3295954"/>
              <a:gd name="connsiteX14" fmla="*/ 1278604 w 7435970"/>
              <a:gd name="connsiteY14" fmla="*/ 1762243 h 3295954"/>
              <a:gd name="connsiteX15" fmla="*/ 1319491 w 7435970"/>
              <a:gd name="connsiteY15" fmla="*/ 1762242 h 3295954"/>
              <a:gd name="connsiteX16" fmla="*/ 1315774 w 7435970"/>
              <a:gd name="connsiteY16" fmla="*/ 1799413 h 3295954"/>
              <a:gd name="connsiteX17" fmla="*/ 1393833 w 7435970"/>
              <a:gd name="connsiteY17" fmla="*/ 1795696 h 3295954"/>
              <a:gd name="connsiteX18" fmla="*/ 1401267 w 7435970"/>
              <a:gd name="connsiteY18" fmla="*/ 1832867 h 3295954"/>
              <a:gd name="connsiteX19" fmla="*/ 1535081 w 7435970"/>
              <a:gd name="connsiteY19" fmla="*/ 1832867 h 3295954"/>
              <a:gd name="connsiteX20" fmla="*/ 1538797 w 7435970"/>
              <a:gd name="connsiteY20" fmla="*/ 1866321 h 3295954"/>
              <a:gd name="connsiteX21" fmla="*/ 1590837 w 7435970"/>
              <a:gd name="connsiteY21" fmla="*/ 1866321 h 3295954"/>
              <a:gd name="connsiteX22" fmla="*/ 1590837 w 7435970"/>
              <a:gd name="connsiteY22" fmla="*/ 1903492 h 3295954"/>
              <a:gd name="connsiteX23" fmla="*/ 1635443 w 7435970"/>
              <a:gd name="connsiteY23" fmla="*/ 1907208 h 3295954"/>
              <a:gd name="connsiteX24" fmla="*/ 1631725 w 7435970"/>
              <a:gd name="connsiteY24" fmla="*/ 1944379 h 3295954"/>
              <a:gd name="connsiteX25" fmla="*/ 1683764 w 7435970"/>
              <a:gd name="connsiteY25" fmla="*/ 1940662 h 3295954"/>
              <a:gd name="connsiteX26" fmla="*/ 1683764 w 7435970"/>
              <a:gd name="connsiteY26" fmla="*/ 1977833 h 3295954"/>
              <a:gd name="connsiteX27" fmla="*/ 1787842 w 7435970"/>
              <a:gd name="connsiteY27" fmla="*/ 1981550 h 3295954"/>
              <a:gd name="connsiteX28" fmla="*/ 1780407 w 7435970"/>
              <a:gd name="connsiteY28" fmla="*/ 2007569 h 3295954"/>
              <a:gd name="connsiteX29" fmla="*/ 1839881 w 7435970"/>
              <a:gd name="connsiteY29" fmla="*/ 2007569 h 3295954"/>
              <a:gd name="connsiteX30" fmla="*/ 1843598 w 7435970"/>
              <a:gd name="connsiteY30" fmla="*/ 2055892 h 3295954"/>
              <a:gd name="connsiteX31" fmla="*/ 1958828 w 7435970"/>
              <a:gd name="connsiteY31" fmla="*/ 2052174 h 3295954"/>
              <a:gd name="connsiteX32" fmla="*/ 1958828 w 7435970"/>
              <a:gd name="connsiteY32" fmla="*/ 2078194 h 3295954"/>
              <a:gd name="connsiteX33" fmla="*/ 1984847 w 7435970"/>
              <a:gd name="connsiteY33" fmla="*/ 2085628 h 3295954"/>
              <a:gd name="connsiteX34" fmla="*/ 1981129 w 7435970"/>
              <a:gd name="connsiteY34" fmla="*/ 2137667 h 3295954"/>
              <a:gd name="connsiteX35" fmla="*/ 2029453 w 7435970"/>
              <a:gd name="connsiteY35" fmla="*/ 2137668 h 3295954"/>
              <a:gd name="connsiteX36" fmla="*/ 2025735 w 7435970"/>
              <a:gd name="connsiteY36" fmla="*/ 2163686 h 3295954"/>
              <a:gd name="connsiteX37" fmla="*/ 2144681 w 7435970"/>
              <a:gd name="connsiteY37" fmla="*/ 2159969 h 3295954"/>
              <a:gd name="connsiteX38" fmla="*/ 2148398 w 7435970"/>
              <a:gd name="connsiteY38" fmla="*/ 2185989 h 3295954"/>
              <a:gd name="connsiteX39" fmla="*/ 2226457 w 7435970"/>
              <a:gd name="connsiteY39" fmla="*/ 2197140 h 3295954"/>
              <a:gd name="connsiteX40" fmla="*/ 2230174 w 7435970"/>
              <a:gd name="connsiteY40" fmla="*/ 2245463 h 3295954"/>
              <a:gd name="connsiteX41" fmla="*/ 2256194 w 7435970"/>
              <a:gd name="connsiteY41" fmla="*/ 2245462 h 3295954"/>
              <a:gd name="connsiteX42" fmla="*/ 2256194 w 7435970"/>
              <a:gd name="connsiteY42" fmla="*/ 2312369 h 3295954"/>
              <a:gd name="connsiteX43" fmla="*/ 2297082 w 7435970"/>
              <a:gd name="connsiteY43" fmla="*/ 2327237 h 3295954"/>
              <a:gd name="connsiteX44" fmla="*/ 2289647 w 7435970"/>
              <a:gd name="connsiteY44" fmla="*/ 2394145 h 3295954"/>
              <a:gd name="connsiteX45" fmla="*/ 2479218 w 7435970"/>
              <a:gd name="connsiteY45" fmla="*/ 2405296 h 3295954"/>
              <a:gd name="connsiteX46" fmla="*/ 2479218 w 7435970"/>
              <a:gd name="connsiteY46" fmla="*/ 2442467 h 3295954"/>
              <a:gd name="connsiteX47" fmla="*/ 2516389 w 7435970"/>
              <a:gd name="connsiteY47" fmla="*/ 2442467 h 3295954"/>
              <a:gd name="connsiteX48" fmla="*/ 2512672 w 7435970"/>
              <a:gd name="connsiteY48" fmla="*/ 2475921 h 3295954"/>
              <a:gd name="connsiteX49" fmla="*/ 2542408 w 7435970"/>
              <a:gd name="connsiteY49" fmla="*/ 2487072 h 3295954"/>
              <a:gd name="connsiteX50" fmla="*/ 2534974 w 7435970"/>
              <a:gd name="connsiteY50" fmla="*/ 2516808 h 3295954"/>
              <a:gd name="connsiteX51" fmla="*/ 2598165 w 7435970"/>
              <a:gd name="connsiteY51" fmla="*/ 2520525 h 3295954"/>
              <a:gd name="connsiteX52" fmla="*/ 2594448 w 7435970"/>
              <a:gd name="connsiteY52" fmla="*/ 2557696 h 3295954"/>
              <a:gd name="connsiteX53" fmla="*/ 2642769 w 7435970"/>
              <a:gd name="connsiteY53" fmla="*/ 2557696 h 3295954"/>
              <a:gd name="connsiteX54" fmla="*/ 2642769 w 7435970"/>
              <a:gd name="connsiteY54" fmla="*/ 2606018 h 3295954"/>
              <a:gd name="connsiteX55" fmla="*/ 2720828 w 7435970"/>
              <a:gd name="connsiteY55" fmla="*/ 2602301 h 3295954"/>
              <a:gd name="connsiteX56" fmla="*/ 2709887 w 7435970"/>
              <a:gd name="connsiteY56" fmla="*/ 2645924 h 3295954"/>
              <a:gd name="connsiteX57" fmla="*/ 2820839 w 7435970"/>
              <a:gd name="connsiteY57" fmla="*/ 2648309 h 3295954"/>
              <a:gd name="connsiteX58" fmla="*/ 2803586 w 7435970"/>
              <a:gd name="connsiteY58" fmla="*/ 2682814 h 3295954"/>
              <a:gd name="connsiteX59" fmla="*/ 2883748 w 7435970"/>
              <a:gd name="connsiteY59" fmla="*/ 2686391 h 3295954"/>
              <a:gd name="connsiteX60" fmla="*/ 2876174 w 7435970"/>
              <a:gd name="connsiteY60" fmla="*/ 2722089 h 3295954"/>
              <a:gd name="connsiteX61" fmla="*/ 2969872 w 7435970"/>
              <a:gd name="connsiteY61" fmla="*/ 2760311 h 3295954"/>
              <a:gd name="connsiteX62" fmla="*/ 2973589 w 7435970"/>
              <a:gd name="connsiteY62" fmla="*/ 2820837 h 3295954"/>
              <a:gd name="connsiteX63" fmla="*/ 3247110 w 7435970"/>
              <a:gd name="connsiteY63" fmla="*/ 2812211 h 3295954"/>
              <a:gd name="connsiteX64" fmla="*/ 3249634 w 7435970"/>
              <a:gd name="connsiteY64" fmla="*/ 2854150 h 3295954"/>
              <a:gd name="connsiteX65" fmla="*/ 3415921 w 7435970"/>
              <a:gd name="connsiteY65" fmla="*/ 2852818 h 3295954"/>
              <a:gd name="connsiteX66" fmla="*/ 3430648 w 7435970"/>
              <a:gd name="connsiteY66" fmla="*/ 2907102 h 3295954"/>
              <a:gd name="connsiteX67" fmla="*/ 3631721 w 7435970"/>
              <a:gd name="connsiteY67" fmla="*/ 2889848 h 3295954"/>
              <a:gd name="connsiteX68" fmla="*/ 3640348 w 7435970"/>
              <a:gd name="connsiteY68" fmla="*/ 2932980 h 3295954"/>
              <a:gd name="connsiteX69" fmla="*/ 3795623 w 7435970"/>
              <a:gd name="connsiteY69" fmla="*/ 2941607 h 3295954"/>
              <a:gd name="connsiteX70" fmla="*/ 3804249 w 7435970"/>
              <a:gd name="connsiteY70" fmla="*/ 2984738 h 3295954"/>
              <a:gd name="connsiteX71" fmla="*/ 4485737 w 7435970"/>
              <a:gd name="connsiteY71" fmla="*/ 2984739 h 3295954"/>
              <a:gd name="connsiteX72" fmla="*/ 4477110 w 7435970"/>
              <a:gd name="connsiteY72" fmla="*/ 3036498 h 3295954"/>
              <a:gd name="connsiteX73" fmla="*/ 5011948 w 7435970"/>
              <a:gd name="connsiteY73" fmla="*/ 3053750 h 3295954"/>
              <a:gd name="connsiteX74" fmla="*/ 5003322 w 7435970"/>
              <a:gd name="connsiteY74" fmla="*/ 3131388 h 3295954"/>
              <a:gd name="connsiteX75" fmla="*/ 5158597 w 7435970"/>
              <a:gd name="connsiteY75" fmla="*/ 3114135 h 3295954"/>
              <a:gd name="connsiteX76" fmla="*/ 5175850 w 7435970"/>
              <a:gd name="connsiteY76" fmla="*/ 3183146 h 3295954"/>
              <a:gd name="connsiteX77" fmla="*/ 7280695 w 7435970"/>
              <a:gd name="connsiteY77" fmla="*/ 3183147 h 3295954"/>
              <a:gd name="connsiteX78" fmla="*/ 7306574 w 7435970"/>
              <a:gd name="connsiteY78" fmla="*/ 3295291 h 3295954"/>
              <a:gd name="connsiteX79" fmla="*/ 7435970 w 7435970"/>
              <a:gd name="connsiteY79" fmla="*/ 3295291 h 3295954"/>
              <a:gd name="connsiteX0" fmla="*/ 0 w 7435970"/>
              <a:gd name="connsiteY0" fmla="*/ 0 h 3295954"/>
              <a:gd name="connsiteX1" fmla="*/ 973803 w 7435970"/>
              <a:gd name="connsiteY1" fmla="*/ 1319911 h 3295954"/>
              <a:gd name="connsiteX2" fmla="*/ 973803 w 7435970"/>
              <a:gd name="connsiteY2" fmla="*/ 1364516 h 3295954"/>
              <a:gd name="connsiteX3" fmla="*/ 1040711 w 7435970"/>
              <a:gd name="connsiteY3" fmla="*/ 1364515 h 3295954"/>
              <a:gd name="connsiteX4" fmla="*/ 1044428 w 7435970"/>
              <a:gd name="connsiteY4" fmla="*/ 1390535 h 3295954"/>
              <a:gd name="connsiteX5" fmla="*/ 1066730 w 7435970"/>
              <a:gd name="connsiteY5" fmla="*/ 1390535 h 3295954"/>
              <a:gd name="connsiteX6" fmla="*/ 1074165 w 7435970"/>
              <a:gd name="connsiteY6" fmla="*/ 1539218 h 3295954"/>
              <a:gd name="connsiteX7" fmla="*/ 1122486 w 7435970"/>
              <a:gd name="connsiteY7" fmla="*/ 1539218 h 3295954"/>
              <a:gd name="connsiteX8" fmla="*/ 1126203 w 7435970"/>
              <a:gd name="connsiteY8" fmla="*/ 1609841 h 3295954"/>
              <a:gd name="connsiteX9" fmla="*/ 1170809 w 7435970"/>
              <a:gd name="connsiteY9" fmla="*/ 1613558 h 3295954"/>
              <a:gd name="connsiteX10" fmla="*/ 1174525 w 7435970"/>
              <a:gd name="connsiteY10" fmla="*/ 1680467 h 3295954"/>
              <a:gd name="connsiteX11" fmla="*/ 1215413 w 7435970"/>
              <a:gd name="connsiteY11" fmla="*/ 1680467 h 3295954"/>
              <a:gd name="connsiteX12" fmla="*/ 1219130 w 7435970"/>
              <a:gd name="connsiteY12" fmla="*/ 1721355 h 3295954"/>
              <a:gd name="connsiteX13" fmla="*/ 1278603 w 7435970"/>
              <a:gd name="connsiteY13" fmla="*/ 1721355 h 3295954"/>
              <a:gd name="connsiteX14" fmla="*/ 1278604 w 7435970"/>
              <a:gd name="connsiteY14" fmla="*/ 1762243 h 3295954"/>
              <a:gd name="connsiteX15" fmla="*/ 1319491 w 7435970"/>
              <a:gd name="connsiteY15" fmla="*/ 1762242 h 3295954"/>
              <a:gd name="connsiteX16" fmla="*/ 1315774 w 7435970"/>
              <a:gd name="connsiteY16" fmla="*/ 1799413 h 3295954"/>
              <a:gd name="connsiteX17" fmla="*/ 1393833 w 7435970"/>
              <a:gd name="connsiteY17" fmla="*/ 1795696 h 3295954"/>
              <a:gd name="connsiteX18" fmla="*/ 1401267 w 7435970"/>
              <a:gd name="connsiteY18" fmla="*/ 1832867 h 3295954"/>
              <a:gd name="connsiteX19" fmla="*/ 1535081 w 7435970"/>
              <a:gd name="connsiteY19" fmla="*/ 1832867 h 3295954"/>
              <a:gd name="connsiteX20" fmla="*/ 1538797 w 7435970"/>
              <a:gd name="connsiteY20" fmla="*/ 1866321 h 3295954"/>
              <a:gd name="connsiteX21" fmla="*/ 1590837 w 7435970"/>
              <a:gd name="connsiteY21" fmla="*/ 1866321 h 3295954"/>
              <a:gd name="connsiteX22" fmla="*/ 1590837 w 7435970"/>
              <a:gd name="connsiteY22" fmla="*/ 1903492 h 3295954"/>
              <a:gd name="connsiteX23" fmla="*/ 1635443 w 7435970"/>
              <a:gd name="connsiteY23" fmla="*/ 1907208 h 3295954"/>
              <a:gd name="connsiteX24" fmla="*/ 1631725 w 7435970"/>
              <a:gd name="connsiteY24" fmla="*/ 1944379 h 3295954"/>
              <a:gd name="connsiteX25" fmla="*/ 1683764 w 7435970"/>
              <a:gd name="connsiteY25" fmla="*/ 1940662 h 3295954"/>
              <a:gd name="connsiteX26" fmla="*/ 1683764 w 7435970"/>
              <a:gd name="connsiteY26" fmla="*/ 1977833 h 3295954"/>
              <a:gd name="connsiteX27" fmla="*/ 1787842 w 7435970"/>
              <a:gd name="connsiteY27" fmla="*/ 1981550 h 3295954"/>
              <a:gd name="connsiteX28" fmla="*/ 1780407 w 7435970"/>
              <a:gd name="connsiteY28" fmla="*/ 2007569 h 3295954"/>
              <a:gd name="connsiteX29" fmla="*/ 1839881 w 7435970"/>
              <a:gd name="connsiteY29" fmla="*/ 2007569 h 3295954"/>
              <a:gd name="connsiteX30" fmla="*/ 1843598 w 7435970"/>
              <a:gd name="connsiteY30" fmla="*/ 2055892 h 3295954"/>
              <a:gd name="connsiteX31" fmla="*/ 1958828 w 7435970"/>
              <a:gd name="connsiteY31" fmla="*/ 2052174 h 3295954"/>
              <a:gd name="connsiteX32" fmla="*/ 1958828 w 7435970"/>
              <a:gd name="connsiteY32" fmla="*/ 2078194 h 3295954"/>
              <a:gd name="connsiteX33" fmla="*/ 1984847 w 7435970"/>
              <a:gd name="connsiteY33" fmla="*/ 2085628 h 3295954"/>
              <a:gd name="connsiteX34" fmla="*/ 1981129 w 7435970"/>
              <a:gd name="connsiteY34" fmla="*/ 2137667 h 3295954"/>
              <a:gd name="connsiteX35" fmla="*/ 2029453 w 7435970"/>
              <a:gd name="connsiteY35" fmla="*/ 2137668 h 3295954"/>
              <a:gd name="connsiteX36" fmla="*/ 2025735 w 7435970"/>
              <a:gd name="connsiteY36" fmla="*/ 2163686 h 3295954"/>
              <a:gd name="connsiteX37" fmla="*/ 2144681 w 7435970"/>
              <a:gd name="connsiteY37" fmla="*/ 2159969 h 3295954"/>
              <a:gd name="connsiteX38" fmla="*/ 2148398 w 7435970"/>
              <a:gd name="connsiteY38" fmla="*/ 2185989 h 3295954"/>
              <a:gd name="connsiteX39" fmla="*/ 2226457 w 7435970"/>
              <a:gd name="connsiteY39" fmla="*/ 2197140 h 3295954"/>
              <a:gd name="connsiteX40" fmla="*/ 2230174 w 7435970"/>
              <a:gd name="connsiteY40" fmla="*/ 2245463 h 3295954"/>
              <a:gd name="connsiteX41" fmla="*/ 2256194 w 7435970"/>
              <a:gd name="connsiteY41" fmla="*/ 2245462 h 3295954"/>
              <a:gd name="connsiteX42" fmla="*/ 2256194 w 7435970"/>
              <a:gd name="connsiteY42" fmla="*/ 2312369 h 3295954"/>
              <a:gd name="connsiteX43" fmla="*/ 2297082 w 7435970"/>
              <a:gd name="connsiteY43" fmla="*/ 2327237 h 3295954"/>
              <a:gd name="connsiteX44" fmla="*/ 2289647 w 7435970"/>
              <a:gd name="connsiteY44" fmla="*/ 2394145 h 3295954"/>
              <a:gd name="connsiteX45" fmla="*/ 2479218 w 7435970"/>
              <a:gd name="connsiteY45" fmla="*/ 2405296 h 3295954"/>
              <a:gd name="connsiteX46" fmla="*/ 2479218 w 7435970"/>
              <a:gd name="connsiteY46" fmla="*/ 2442467 h 3295954"/>
              <a:gd name="connsiteX47" fmla="*/ 2516389 w 7435970"/>
              <a:gd name="connsiteY47" fmla="*/ 2442467 h 3295954"/>
              <a:gd name="connsiteX48" fmla="*/ 2512672 w 7435970"/>
              <a:gd name="connsiteY48" fmla="*/ 2475921 h 3295954"/>
              <a:gd name="connsiteX49" fmla="*/ 2542408 w 7435970"/>
              <a:gd name="connsiteY49" fmla="*/ 2487072 h 3295954"/>
              <a:gd name="connsiteX50" fmla="*/ 2534974 w 7435970"/>
              <a:gd name="connsiteY50" fmla="*/ 2516808 h 3295954"/>
              <a:gd name="connsiteX51" fmla="*/ 2598165 w 7435970"/>
              <a:gd name="connsiteY51" fmla="*/ 2520525 h 3295954"/>
              <a:gd name="connsiteX52" fmla="*/ 2594448 w 7435970"/>
              <a:gd name="connsiteY52" fmla="*/ 2557696 h 3295954"/>
              <a:gd name="connsiteX53" fmla="*/ 2642769 w 7435970"/>
              <a:gd name="connsiteY53" fmla="*/ 2557696 h 3295954"/>
              <a:gd name="connsiteX54" fmla="*/ 2642769 w 7435970"/>
              <a:gd name="connsiteY54" fmla="*/ 2606018 h 3295954"/>
              <a:gd name="connsiteX55" fmla="*/ 2720828 w 7435970"/>
              <a:gd name="connsiteY55" fmla="*/ 2602301 h 3295954"/>
              <a:gd name="connsiteX56" fmla="*/ 2709887 w 7435970"/>
              <a:gd name="connsiteY56" fmla="*/ 2645924 h 3295954"/>
              <a:gd name="connsiteX57" fmla="*/ 2820839 w 7435970"/>
              <a:gd name="connsiteY57" fmla="*/ 2648309 h 3295954"/>
              <a:gd name="connsiteX58" fmla="*/ 2803586 w 7435970"/>
              <a:gd name="connsiteY58" fmla="*/ 2682814 h 3295954"/>
              <a:gd name="connsiteX59" fmla="*/ 2883748 w 7435970"/>
              <a:gd name="connsiteY59" fmla="*/ 2686391 h 3295954"/>
              <a:gd name="connsiteX60" fmla="*/ 2876174 w 7435970"/>
              <a:gd name="connsiteY60" fmla="*/ 2722089 h 3295954"/>
              <a:gd name="connsiteX61" fmla="*/ 2969872 w 7435970"/>
              <a:gd name="connsiteY61" fmla="*/ 2760311 h 3295954"/>
              <a:gd name="connsiteX62" fmla="*/ 2973589 w 7435970"/>
              <a:gd name="connsiteY62" fmla="*/ 2820837 h 3295954"/>
              <a:gd name="connsiteX63" fmla="*/ 3247110 w 7435970"/>
              <a:gd name="connsiteY63" fmla="*/ 2812211 h 3295954"/>
              <a:gd name="connsiteX64" fmla="*/ 3249634 w 7435970"/>
              <a:gd name="connsiteY64" fmla="*/ 2854150 h 3295954"/>
              <a:gd name="connsiteX65" fmla="*/ 3415921 w 7435970"/>
              <a:gd name="connsiteY65" fmla="*/ 2852818 h 3295954"/>
              <a:gd name="connsiteX66" fmla="*/ 3430648 w 7435970"/>
              <a:gd name="connsiteY66" fmla="*/ 2907102 h 3295954"/>
              <a:gd name="connsiteX67" fmla="*/ 3631721 w 7435970"/>
              <a:gd name="connsiteY67" fmla="*/ 2889848 h 3295954"/>
              <a:gd name="connsiteX68" fmla="*/ 3640348 w 7435970"/>
              <a:gd name="connsiteY68" fmla="*/ 2932980 h 3295954"/>
              <a:gd name="connsiteX69" fmla="*/ 3795623 w 7435970"/>
              <a:gd name="connsiteY69" fmla="*/ 2941607 h 3295954"/>
              <a:gd name="connsiteX70" fmla="*/ 3804249 w 7435970"/>
              <a:gd name="connsiteY70" fmla="*/ 2984738 h 3295954"/>
              <a:gd name="connsiteX71" fmla="*/ 4485737 w 7435970"/>
              <a:gd name="connsiteY71" fmla="*/ 2984739 h 3295954"/>
              <a:gd name="connsiteX72" fmla="*/ 4477110 w 7435970"/>
              <a:gd name="connsiteY72" fmla="*/ 3036498 h 3295954"/>
              <a:gd name="connsiteX73" fmla="*/ 5011948 w 7435970"/>
              <a:gd name="connsiteY73" fmla="*/ 3053750 h 3295954"/>
              <a:gd name="connsiteX74" fmla="*/ 5003322 w 7435970"/>
              <a:gd name="connsiteY74" fmla="*/ 3131388 h 3295954"/>
              <a:gd name="connsiteX75" fmla="*/ 5158597 w 7435970"/>
              <a:gd name="connsiteY75" fmla="*/ 3114135 h 3295954"/>
              <a:gd name="connsiteX76" fmla="*/ 5175850 w 7435970"/>
              <a:gd name="connsiteY76" fmla="*/ 3183146 h 3295954"/>
              <a:gd name="connsiteX77" fmla="*/ 7280695 w 7435970"/>
              <a:gd name="connsiteY77" fmla="*/ 3183147 h 3295954"/>
              <a:gd name="connsiteX78" fmla="*/ 7306574 w 7435970"/>
              <a:gd name="connsiteY78" fmla="*/ 3295291 h 3295954"/>
              <a:gd name="connsiteX79" fmla="*/ 7435970 w 7435970"/>
              <a:gd name="connsiteY79" fmla="*/ 3295291 h 3295954"/>
              <a:gd name="connsiteX0" fmla="*/ 0 w 7435970"/>
              <a:gd name="connsiteY0" fmla="*/ 0 h 3295954"/>
              <a:gd name="connsiteX1" fmla="*/ 944067 w 7435970"/>
              <a:gd name="connsiteY1" fmla="*/ 1282740 h 3295954"/>
              <a:gd name="connsiteX2" fmla="*/ 973803 w 7435970"/>
              <a:gd name="connsiteY2" fmla="*/ 1319911 h 3295954"/>
              <a:gd name="connsiteX3" fmla="*/ 973803 w 7435970"/>
              <a:gd name="connsiteY3" fmla="*/ 1364516 h 3295954"/>
              <a:gd name="connsiteX4" fmla="*/ 1040711 w 7435970"/>
              <a:gd name="connsiteY4" fmla="*/ 1364515 h 3295954"/>
              <a:gd name="connsiteX5" fmla="*/ 1044428 w 7435970"/>
              <a:gd name="connsiteY5" fmla="*/ 1390535 h 3295954"/>
              <a:gd name="connsiteX6" fmla="*/ 1066730 w 7435970"/>
              <a:gd name="connsiteY6" fmla="*/ 1390535 h 3295954"/>
              <a:gd name="connsiteX7" fmla="*/ 1074165 w 7435970"/>
              <a:gd name="connsiteY7" fmla="*/ 1539218 h 3295954"/>
              <a:gd name="connsiteX8" fmla="*/ 1122486 w 7435970"/>
              <a:gd name="connsiteY8" fmla="*/ 1539218 h 3295954"/>
              <a:gd name="connsiteX9" fmla="*/ 1126203 w 7435970"/>
              <a:gd name="connsiteY9" fmla="*/ 1609841 h 3295954"/>
              <a:gd name="connsiteX10" fmla="*/ 1170809 w 7435970"/>
              <a:gd name="connsiteY10" fmla="*/ 1613558 h 3295954"/>
              <a:gd name="connsiteX11" fmla="*/ 1174525 w 7435970"/>
              <a:gd name="connsiteY11" fmla="*/ 1680467 h 3295954"/>
              <a:gd name="connsiteX12" fmla="*/ 1215413 w 7435970"/>
              <a:gd name="connsiteY12" fmla="*/ 1680467 h 3295954"/>
              <a:gd name="connsiteX13" fmla="*/ 1219130 w 7435970"/>
              <a:gd name="connsiteY13" fmla="*/ 1721355 h 3295954"/>
              <a:gd name="connsiteX14" fmla="*/ 1278603 w 7435970"/>
              <a:gd name="connsiteY14" fmla="*/ 1721355 h 3295954"/>
              <a:gd name="connsiteX15" fmla="*/ 1278604 w 7435970"/>
              <a:gd name="connsiteY15" fmla="*/ 1762243 h 3295954"/>
              <a:gd name="connsiteX16" fmla="*/ 1319491 w 7435970"/>
              <a:gd name="connsiteY16" fmla="*/ 1762242 h 3295954"/>
              <a:gd name="connsiteX17" fmla="*/ 1315774 w 7435970"/>
              <a:gd name="connsiteY17" fmla="*/ 1799413 h 3295954"/>
              <a:gd name="connsiteX18" fmla="*/ 1393833 w 7435970"/>
              <a:gd name="connsiteY18" fmla="*/ 1795696 h 3295954"/>
              <a:gd name="connsiteX19" fmla="*/ 1401267 w 7435970"/>
              <a:gd name="connsiteY19" fmla="*/ 1832867 h 3295954"/>
              <a:gd name="connsiteX20" fmla="*/ 1535081 w 7435970"/>
              <a:gd name="connsiteY20" fmla="*/ 1832867 h 3295954"/>
              <a:gd name="connsiteX21" fmla="*/ 1538797 w 7435970"/>
              <a:gd name="connsiteY21" fmla="*/ 1866321 h 3295954"/>
              <a:gd name="connsiteX22" fmla="*/ 1590837 w 7435970"/>
              <a:gd name="connsiteY22" fmla="*/ 1866321 h 3295954"/>
              <a:gd name="connsiteX23" fmla="*/ 1590837 w 7435970"/>
              <a:gd name="connsiteY23" fmla="*/ 1903492 h 3295954"/>
              <a:gd name="connsiteX24" fmla="*/ 1635443 w 7435970"/>
              <a:gd name="connsiteY24" fmla="*/ 1907208 h 3295954"/>
              <a:gd name="connsiteX25" fmla="*/ 1631725 w 7435970"/>
              <a:gd name="connsiteY25" fmla="*/ 1944379 h 3295954"/>
              <a:gd name="connsiteX26" fmla="*/ 1683764 w 7435970"/>
              <a:gd name="connsiteY26" fmla="*/ 1940662 h 3295954"/>
              <a:gd name="connsiteX27" fmla="*/ 1683764 w 7435970"/>
              <a:gd name="connsiteY27" fmla="*/ 1977833 h 3295954"/>
              <a:gd name="connsiteX28" fmla="*/ 1787842 w 7435970"/>
              <a:gd name="connsiteY28" fmla="*/ 1981550 h 3295954"/>
              <a:gd name="connsiteX29" fmla="*/ 1780407 w 7435970"/>
              <a:gd name="connsiteY29" fmla="*/ 2007569 h 3295954"/>
              <a:gd name="connsiteX30" fmla="*/ 1839881 w 7435970"/>
              <a:gd name="connsiteY30" fmla="*/ 2007569 h 3295954"/>
              <a:gd name="connsiteX31" fmla="*/ 1843598 w 7435970"/>
              <a:gd name="connsiteY31" fmla="*/ 2055892 h 3295954"/>
              <a:gd name="connsiteX32" fmla="*/ 1958828 w 7435970"/>
              <a:gd name="connsiteY32" fmla="*/ 2052174 h 3295954"/>
              <a:gd name="connsiteX33" fmla="*/ 1958828 w 7435970"/>
              <a:gd name="connsiteY33" fmla="*/ 2078194 h 3295954"/>
              <a:gd name="connsiteX34" fmla="*/ 1984847 w 7435970"/>
              <a:gd name="connsiteY34" fmla="*/ 2085628 h 3295954"/>
              <a:gd name="connsiteX35" fmla="*/ 1981129 w 7435970"/>
              <a:gd name="connsiteY35" fmla="*/ 2137667 h 3295954"/>
              <a:gd name="connsiteX36" fmla="*/ 2029453 w 7435970"/>
              <a:gd name="connsiteY36" fmla="*/ 2137668 h 3295954"/>
              <a:gd name="connsiteX37" fmla="*/ 2025735 w 7435970"/>
              <a:gd name="connsiteY37" fmla="*/ 2163686 h 3295954"/>
              <a:gd name="connsiteX38" fmla="*/ 2144681 w 7435970"/>
              <a:gd name="connsiteY38" fmla="*/ 2159969 h 3295954"/>
              <a:gd name="connsiteX39" fmla="*/ 2148398 w 7435970"/>
              <a:gd name="connsiteY39" fmla="*/ 2185989 h 3295954"/>
              <a:gd name="connsiteX40" fmla="*/ 2226457 w 7435970"/>
              <a:gd name="connsiteY40" fmla="*/ 2197140 h 3295954"/>
              <a:gd name="connsiteX41" fmla="*/ 2230174 w 7435970"/>
              <a:gd name="connsiteY41" fmla="*/ 2245463 h 3295954"/>
              <a:gd name="connsiteX42" fmla="*/ 2256194 w 7435970"/>
              <a:gd name="connsiteY42" fmla="*/ 2245462 h 3295954"/>
              <a:gd name="connsiteX43" fmla="*/ 2256194 w 7435970"/>
              <a:gd name="connsiteY43" fmla="*/ 2312369 h 3295954"/>
              <a:gd name="connsiteX44" fmla="*/ 2297082 w 7435970"/>
              <a:gd name="connsiteY44" fmla="*/ 2327237 h 3295954"/>
              <a:gd name="connsiteX45" fmla="*/ 2289647 w 7435970"/>
              <a:gd name="connsiteY45" fmla="*/ 2394145 h 3295954"/>
              <a:gd name="connsiteX46" fmla="*/ 2479218 w 7435970"/>
              <a:gd name="connsiteY46" fmla="*/ 2405296 h 3295954"/>
              <a:gd name="connsiteX47" fmla="*/ 2479218 w 7435970"/>
              <a:gd name="connsiteY47" fmla="*/ 2442467 h 3295954"/>
              <a:gd name="connsiteX48" fmla="*/ 2516389 w 7435970"/>
              <a:gd name="connsiteY48" fmla="*/ 2442467 h 3295954"/>
              <a:gd name="connsiteX49" fmla="*/ 2512672 w 7435970"/>
              <a:gd name="connsiteY49" fmla="*/ 2475921 h 3295954"/>
              <a:gd name="connsiteX50" fmla="*/ 2542408 w 7435970"/>
              <a:gd name="connsiteY50" fmla="*/ 2487072 h 3295954"/>
              <a:gd name="connsiteX51" fmla="*/ 2534974 w 7435970"/>
              <a:gd name="connsiteY51" fmla="*/ 2516808 h 3295954"/>
              <a:gd name="connsiteX52" fmla="*/ 2598165 w 7435970"/>
              <a:gd name="connsiteY52" fmla="*/ 2520525 h 3295954"/>
              <a:gd name="connsiteX53" fmla="*/ 2594448 w 7435970"/>
              <a:gd name="connsiteY53" fmla="*/ 2557696 h 3295954"/>
              <a:gd name="connsiteX54" fmla="*/ 2642769 w 7435970"/>
              <a:gd name="connsiteY54" fmla="*/ 2557696 h 3295954"/>
              <a:gd name="connsiteX55" fmla="*/ 2642769 w 7435970"/>
              <a:gd name="connsiteY55" fmla="*/ 2606018 h 3295954"/>
              <a:gd name="connsiteX56" fmla="*/ 2720828 w 7435970"/>
              <a:gd name="connsiteY56" fmla="*/ 2602301 h 3295954"/>
              <a:gd name="connsiteX57" fmla="*/ 2709887 w 7435970"/>
              <a:gd name="connsiteY57" fmla="*/ 2645924 h 3295954"/>
              <a:gd name="connsiteX58" fmla="*/ 2820839 w 7435970"/>
              <a:gd name="connsiteY58" fmla="*/ 2648309 h 3295954"/>
              <a:gd name="connsiteX59" fmla="*/ 2803586 w 7435970"/>
              <a:gd name="connsiteY59" fmla="*/ 2682814 h 3295954"/>
              <a:gd name="connsiteX60" fmla="*/ 2883748 w 7435970"/>
              <a:gd name="connsiteY60" fmla="*/ 2686391 h 3295954"/>
              <a:gd name="connsiteX61" fmla="*/ 2876174 w 7435970"/>
              <a:gd name="connsiteY61" fmla="*/ 2722089 h 3295954"/>
              <a:gd name="connsiteX62" fmla="*/ 2969872 w 7435970"/>
              <a:gd name="connsiteY62" fmla="*/ 2760311 h 3295954"/>
              <a:gd name="connsiteX63" fmla="*/ 2973589 w 7435970"/>
              <a:gd name="connsiteY63" fmla="*/ 2820837 h 3295954"/>
              <a:gd name="connsiteX64" fmla="*/ 3247110 w 7435970"/>
              <a:gd name="connsiteY64" fmla="*/ 2812211 h 3295954"/>
              <a:gd name="connsiteX65" fmla="*/ 3249634 w 7435970"/>
              <a:gd name="connsiteY65" fmla="*/ 2854150 h 3295954"/>
              <a:gd name="connsiteX66" fmla="*/ 3415921 w 7435970"/>
              <a:gd name="connsiteY66" fmla="*/ 2852818 h 3295954"/>
              <a:gd name="connsiteX67" fmla="*/ 3430648 w 7435970"/>
              <a:gd name="connsiteY67" fmla="*/ 2907102 h 3295954"/>
              <a:gd name="connsiteX68" fmla="*/ 3631721 w 7435970"/>
              <a:gd name="connsiteY68" fmla="*/ 2889848 h 3295954"/>
              <a:gd name="connsiteX69" fmla="*/ 3640348 w 7435970"/>
              <a:gd name="connsiteY69" fmla="*/ 2932980 h 3295954"/>
              <a:gd name="connsiteX70" fmla="*/ 3795623 w 7435970"/>
              <a:gd name="connsiteY70" fmla="*/ 2941607 h 3295954"/>
              <a:gd name="connsiteX71" fmla="*/ 3804249 w 7435970"/>
              <a:gd name="connsiteY71" fmla="*/ 2984738 h 3295954"/>
              <a:gd name="connsiteX72" fmla="*/ 4485737 w 7435970"/>
              <a:gd name="connsiteY72" fmla="*/ 2984739 h 3295954"/>
              <a:gd name="connsiteX73" fmla="*/ 4477110 w 7435970"/>
              <a:gd name="connsiteY73" fmla="*/ 3036498 h 3295954"/>
              <a:gd name="connsiteX74" fmla="*/ 5011948 w 7435970"/>
              <a:gd name="connsiteY74" fmla="*/ 3053750 h 3295954"/>
              <a:gd name="connsiteX75" fmla="*/ 5003322 w 7435970"/>
              <a:gd name="connsiteY75" fmla="*/ 3131388 h 3295954"/>
              <a:gd name="connsiteX76" fmla="*/ 5158597 w 7435970"/>
              <a:gd name="connsiteY76" fmla="*/ 3114135 h 3295954"/>
              <a:gd name="connsiteX77" fmla="*/ 5175850 w 7435970"/>
              <a:gd name="connsiteY77" fmla="*/ 3183146 h 3295954"/>
              <a:gd name="connsiteX78" fmla="*/ 7280695 w 7435970"/>
              <a:gd name="connsiteY78" fmla="*/ 3183147 h 3295954"/>
              <a:gd name="connsiteX79" fmla="*/ 7306574 w 7435970"/>
              <a:gd name="connsiteY79" fmla="*/ 3295291 h 3295954"/>
              <a:gd name="connsiteX80" fmla="*/ 7435970 w 7435970"/>
              <a:gd name="connsiteY80" fmla="*/ 3295291 h 3295954"/>
              <a:gd name="connsiteX0" fmla="*/ 0 w 7435970"/>
              <a:gd name="connsiteY0" fmla="*/ 0 h 3295954"/>
              <a:gd name="connsiteX1" fmla="*/ 940350 w 7435970"/>
              <a:gd name="connsiteY1" fmla="*/ 1323628 h 3295954"/>
              <a:gd name="connsiteX2" fmla="*/ 973803 w 7435970"/>
              <a:gd name="connsiteY2" fmla="*/ 1319911 h 3295954"/>
              <a:gd name="connsiteX3" fmla="*/ 973803 w 7435970"/>
              <a:gd name="connsiteY3" fmla="*/ 1364516 h 3295954"/>
              <a:gd name="connsiteX4" fmla="*/ 1040711 w 7435970"/>
              <a:gd name="connsiteY4" fmla="*/ 1364515 h 3295954"/>
              <a:gd name="connsiteX5" fmla="*/ 1044428 w 7435970"/>
              <a:gd name="connsiteY5" fmla="*/ 1390535 h 3295954"/>
              <a:gd name="connsiteX6" fmla="*/ 1066730 w 7435970"/>
              <a:gd name="connsiteY6" fmla="*/ 1390535 h 3295954"/>
              <a:gd name="connsiteX7" fmla="*/ 1074165 w 7435970"/>
              <a:gd name="connsiteY7" fmla="*/ 1539218 h 3295954"/>
              <a:gd name="connsiteX8" fmla="*/ 1122486 w 7435970"/>
              <a:gd name="connsiteY8" fmla="*/ 1539218 h 3295954"/>
              <a:gd name="connsiteX9" fmla="*/ 1126203 w 7435970"/>
              <a:gd name="connsiteY9" fmla="*/ 1609841 h 3295954"/>
              <a:gd name="connsiteX10" fmla="*/ 1170809 w 7435970"/>
              <a:gd name="connsiteY10" fmla="*/ 1613558 h 3295954"/>
              <a:gd name="connsiteX11" fmla="*/ 1174525 w 7435970"/>
              <a:gd name="connsiteY11" fmla="*/ 1680467 h 3295954"/>
              <a:gd name="connsiteX12" fmla="*/ 1215413 w 7435970"/>
              <a:gd name="connsiteY12" fmla="*/ 1680467 h 3295954"/>
              <a:gd name="connsiteX13" fmla="*/ 1219130 w 7435970"/>
              <a:gd name="connsiteY13" fmla="*/ 1721355 h 3295954"/>
              <a:gd name="connsiteX14" fmla="*/ 1278603 w 7435970"/>
              <a:gd name="connsiteY14" fmla="*/ 1721355 h 3295954"/>
              <a:gd name="connsiteX15" fmla="*/ 1278604 w 7435970"/>
              <a:gd name="connsiteY15" fmla="*/ 1762243 h 3295954"/>
              <a:gd name="connsiteX16" fmla="*/ 1319491 w 7435970"/>
              <a:gd name="connsiteY16" fmla="*/ 1762242 h 3295954"/>
              <a:gd name="connsiteX17" fmla="*/ 1315774 w 7435970"/>
              <a:gd name="connsiteY17" fmla="*/ 1799413 h 3295954"/>
              <a:gd name="connsiteX18" fmla="*/ 1393833 w 7435970"/>
              <a:gd name="connsiteY18" fmla="*/ 1795696 h 3295954"/>
              <a:gd name="connsiteX19" fmla="*/ 1401267 w 7435970"/>
              <a:gd name="connsiteY19" fmla="*/ 1832867 h 3295954"/>
              <a:gd name="connsiteX20" fmla="*/ 1535081 w 7435970"/>
              <a:gd name="connsiteY20" fmla="*/ 1832867 h 3295954"/>
              <a:gd name="connsiteX21" fmla="*/ 1538797 w 7435970"/>
              <a:gd name="connsiteY21" fmla="*/ 1866321 h 3295954"/>
              <a:gd name="connsiteX22" fmla="*/ 1590837 w 7435970"/>
              <a:gd name="connsiteY22" fmla="*/ 1866321 h 3295954"/>
              <a:gd name="connsiteX23" fmla="*/ 1590837 w 7435970"/>
              <a:gd name="connsiteY23" fmla="*/ 1903492 h 3295954"/>
              <a:gd name="connsiteX24" fmla="*/ 1635443 w 7435970"/>
              <a:gd name="connsiteY24" fmla="*/ 1907208 h 3295954"/>
              <a:gd name="connsiteX25" fmla="*/ 1631725 w 7435970"/>
              <a:gd name="connsiteY25" fmla="*/ 1944379 h 3295954"/>
              <a:gd name="connsiteX26" fmla="*/ 1683764 w 7435970"/>
              <a:gd name="connsiteY26" fmla="*/ 1940662 h 3295954"/>
              <a:gd name="connsiteX27" fmla="*/ 1683764 w 7435970"/>
              <a:gd name="connsiteY27" fmla="*/ 1977833 h 3295954"/>
              <a:gd name="connsiteX28" fmla="*/ 1787842 w 7435970"/>
              <a:gd name="connsiteY28" fmla="*/ 1981550 h 3295954"/>
              <a:gd name="connsiteX29" fmla="*/ 1780407 w 7435970"/>
              <a:gd name="connsiteY29" fmla="*/ 2007569 h 3295954"/>
              <a:gd name="connsiteX30" fmla="*/ 1839881 w 7435970"/>
              <a:gd name="connsiteY30" fmla="*/ 2007569 h 3295954"/>
              <a:gd name="connsiteX31" fmla="*/ 1843598 w 7435970"/>
              <a:gd name="connsiteY31" fmla="*/ 2055892 h 3295954"/>
              <a:gd name="connsiteX32" fmla="*/ 1958828 w 7435970"/>
              <a:gd name="connsiteY32" fmla="*/ 2052174 h 3295954"/>
              <a:gd name="connsiteX33" fmla="*/ 1958828 w 7435970"/>
              <a:gd name="connsiteY33" fmla="*/ 2078194 h 3295954"/>
              <a:gd name="connsiteX34" fmla="*/ 1984847 w 7435970"/>
              <a:gd name="connsiteY34" fmla="*/ 2085628 h 3295954"/>
              <a:gd name="connsiteX35" fmla="*/ 1981129 w 7435970"/>
              <a:gd name="connsiteY35" fmla="*/ 2137667 h 3295954"/>
              <a:gd name="connsiteX36" fmla="*/ 2029453 w 7435970"/>
              <a:gd name="connsiteY36" fmla="*/ 2137668 h 3295954"/>
              <a:gd name="connsiteX37" fmla="*/ 2025735 w 7435970"/>
              <a:gd name="connsiteY37" fmla="*/ 2163686 h 3295954"/>
              <a:gd name="connsiteX38" fmla="*/ 2144681 w 7435970"/>
              <a:gd name="connsiteY38" fmla="*/ 2159969 h 3295954"/>
              <a:gd name="connsiteX39" fmla="*/ 2148398 w 7435970"/>
              <a:gd name="connsiteY39" fmla="*/ 2185989 h 3295954"/>
              <a:gd name="connsiteX40" fmla="*/ 2226457 w 7435970"/>
              <a:gd name="connsiteY40" fmla="*/ 2197140 h 3295954"/>
              <a:gd name="connsiteX41" fmla="*/ 2230174 w 7435970"/>
              <a:gd name="connsiteY41" fmla="*/ 2245463 h 3295954"/>
              <a:gd name="connsiteX42" fmla="*/ 2256194 w 7435970"/>
              <a:gd name="connsiteY42" fmla="*/ 2245462 h 3295954"/>
              <a:gd name="connsiteX43" fmla="*/ 2256194 w 7435970"/>
              <a:gd name="connsiteY43" fmla="*/ 2312369 h 3295954"/>
              <a:gd name="connsiteX44" fmla="*/ 2297082 w 7435970"/>
              <a:gd name="connsiteY44" fmla="*/ 2327237 h 3295954"/>
              <a:gd name="connsiteX45" fmla="*/ 2289647 w 7435970"/>
              <a:gd name="connsiteY45" fmla="*/ 2394145 h 3295954"/>
              <a:gd name="connsiteX46" fmla="*/ 2479218 w 7435970"/>
              <a:gd name="connsiteY46" fmla="*/ 2405296 h 3295954"/>
              <a:gd name="connsiteX47" fmla="*/ 2479218 w 7435970"/>
              <a:gd name="connsiteY47" fmla="*/ 2442467 h 3295954"/>
              <a:gd name="connsiteX48" fmla="*/ 2516389 w 7435970"/>
              <a:gd name="connsiteY48" fmla="*/ 2442467 h 3295954"/>
              <a:gd name="connsiteX49" fmla="*/ 2512672 w 7435970"/>
              <a:gd name="connsiteY49" fmla="*/ 2475921 h 3295954"/>
              <a:gd name="connsiteX50" fmla="*/ 2542408 w 7435970"/>
              <a:gd name="connsiteY50" fmla="*/ 2487072 h 3295954"/>
              <a:gd name="connsiteX51" fmla="*/ 2534974 w 7435970"/>
              <a:gd name="connsiteY51" fmla="*/ 2516808 h 3295954"/>
              <a:gd name="connsiteX52" fmla="*/ 2598165 w 7435970"/>
              <a:gd name="connsiteY52" fmla="*/ 2520525 h 3295954"/>
              <a:gd name="connsiteX53" fmla="*/ 2594448 w 7435970"/>
              <a:gd name="connsiteY53" fmla="*/ 2557696 h 3295954"/>
              <a:gd name="connsiteX54" fmla="*/ 2642769 w 7435970"/>
              <a:gd name="connsiteY54" fmla="*/ 2557696 h 3295954"/>
              <a:gd name="connsiteX55" fmla="*/ 2642769 w 7435970"/>
              <a:gd name="connsiteY55" fmla="*/ 2606018 h 3295954"/>
              <a:gd name="connsiteX56" fmla="*/ 2720828 w 7435970"/>
              <a:gd name="connsiteY56" fmla="*/ 2602301 h 3295954"/>
              <a:gd name="connsiteX57" fmla="*/ 2709887 w 7435970"/>
              <a:gd name="connsiteY57" fmla="*/ 2645924 h 3295954"/>
              <a:gd name="connsiteX58" fmla="*/ 2820839 w 7435970"/>
              <a:gd name="connsiteY58" fmla="*/ 2648309 h 3295954"/>
              <a:gd name="connsiteX59" fmla="*/ 2803586 w 7435970"/>
              <a:gd name="connsiteY59" fmla="*/ 2682814 h 3295954"/>
              <a:gd name="connsiteX60" fmla="*/ 2883748 w 7435970"/>
              <a:gd name="connsiteY60" fmla="*/ 2686391 h 3295954"/>
              <a:gd name="connsiteX61" fmla="*/ 2876174 w 7435970"/>
              <a:gd name="connsiteY61" fmla="*/ 2722089 h 3295954"/>
              <a:gd name="connsiteX62" fmla="*/ 2969872 w 7435970"/>
              <a:gd name="connsiteY62" fmla="*/ 2760311 h 3295954"/>
              <a:gd name="connsiteX63" fmla="*/ 2973589 w 7435970"/>
              <a:gd name="connsiteY63" fmla="*/ 2820837 h 3295954"/>
              <a:gd name="connsiteX64" fmla="*/ 3247110 w 7435970"/>
              <a:gd name="connsiteY64" fmla="*/ 2812211 h 3295954"/>
              <a:gd name="connsiteX65" fmla="*/ 3249634 w 7435970"/>
              <a:gd name="connsiteY65" fmla="*/ 2854150 h 3295954"/>
              <a:gd name="connsiteX66" fmla="*/ 3415921 w 7435970"/>
              <a:gd name="connsiteY66" fmla="*/ 2852818 h 3295954"/>
              <a:gd name="connsiteX67" fmla="*/ 3430648 w 7435970"/>
              <a:gd name="connsiteY67" fmla="*/ 2907102 h 3295954"/>
              <a:gd name="connsiteX68" fmla="*/ 3631721 w 7435970"/>
              <a:gd name="connsiteY68" fmla="*/ 2889848 h 3295954"/>
              <a:gd name="connsiteX69" fmla="*/ 3640348 w 7435970"/>
              <a:gd name="connsiteY69" fmla="*/ 2932980 h 3295954"/>
              <a:gd name="connsiteX70" fmla="*/ 3795623 w 7435970"/>
              <a:gd name="connsiteY70" fmla="*/ 2941607 h 3295954"/>
              <a:gd name="connsiteX71" fmla="*/ 3804249 w 7435970"/>
              <a:gd name="connsiteY71" fmla="*/ 2984738 h 3295954"/>
              <a:gd name="connsiteX72" fmla="*/ 4485737 w 7435970"/>
              <a:gd name="connsiteY72" fmla="*/ 2984739 h 3295954"/>
              <a:gd name="connsiteX73" fmla="*/ 4477110 w 7435970"/>
              <a:gd name="connsiteY73" fmla="*/ 3036498 h 3295954"/>
              <a:gd name="connsiteX74" fmla="*/ 5011948 w 7435970"/>
              <a:gd name="connsiteY74" fmla="*/ 3053750 h 3295954"/>
              <a:gd name="connsiteX75" fmla="*/ 5003322 w 7435970"/>
              <a:gd name="connsiteY75" fmla="*/ 3131388 h 3295954"/>
              <a:gd name="connsiteX76" fmla="*/ 5158597 w 7435970"/>
              <a:gd name="connsiteY76" fmla="*/ 3114135 h 3295954"/>
              <a:gd name="connsiteX77" fmla="*/ 5175850 w 7435970"/>
              <a:gd name="connsiteY77" fmla="*/ 3183146 h 3295954"/>
              <a:gd name="connsiteX78" fmla="*/ 7280695 w 7435970"/>
              <a:gd name="connsiteY78" fmla="*/ 3183147 h 3295954"/>
              <a:gd name="connsiteX79" fmla="*/ 7306574 w 7435970"/>
              <a:gd name="connsiteY79" fmla="*/ 3295291 h 3295954"/>
              <a:gd name="connsiteX80" fmla="*/ 7435970 w 7435970"/>
              <a:gd name="connsiteY80" fmla="*/ 3295291 h 3295954"/>
              <a:gd name="connsiteX0" fmla="*/ 0 w 7435970"/>
              <a:gd name="connsiteY0" fmla="*/ 0 h 3295954"/>
              <a:gd name="connsiteX1" fmla="*/ 914330 w 7435970"/>
              <a:gd name="connsiteY1" fmla="*/ 1286457 h 3295954"/>
              <a:gd name="connsiteX2" fmla="*/ 940350 w 7435970"/>
              <a:gd name="connsiteY2" fmla="*/ 1323628 h 3295954"/>
              <a:gd name="connsiteX3" fmla="*/ 973803 w 7435970"/>
              <a:gd name="connsiteY3" fmla="*/ 1319911 h 3295954"/>
              <a:gd name="connsiteX4" fmla="*/ 973803 w 7435970"/>
              <a:gd name="connsiteY4" fmla="*/ 1364516 h 3295954"/>
              <a:gd name="connsiteX5" fmla="*/ 1040711 w 7435970"/>
              <a:gd name="connsiteY5" fmla="*/ 1364515 h 3295954"/>
              <a:gd name="connsiteX6" fmla="*/ 1044428 w 7435970"/>
              <a:gd name="connsiteY6" fmla="*/ 1390535 h 3295954"/>
              <a:gd name="connsiteX7" fmla="*/ 1066730 w 7435970"/>
              <a:gd name="connsiteY7" fmla="*/ 1390535 h 3295954"/>
              <a:gd name="connsiteX8" fmla="*/ 1074165 w 7435970"/>
              <a:gd name="connsiteY8" fmla="*/ 1539218 h 3295954"/>
              <a:gd name="connsiteX9" fmla="*/ 1122486 w 7435970"/>
              <a:gd name="connsiteY9" fmla="*/ 1539218 h 3295954"/>
              <a:gd name="connsiteX10" fmla="*/ 1126203 w 7435970"/>
              <a:gd name="connsiteY10" fmla="*/ 1609841 h 3295954"/>
              <a:gd name="connsiteX11" fmla="*/ 1170809 w 7435970"/>
              <a:gd name="connsiteY11" fmla="*/ 1613558 h 3295954"/>
              <a:gd name="connsiteX12" fmla="*/ 1174525 w 7435970"/>
              <a:gd name="connsiteY12" fmla="*/ 1680467 h 3295954"/>
              <a:gd name="connsiteX13" fmla="*/ 1215413 w 7435970"/>
              <a:gd name="connsiteY13" fmla="*/ 1680467 h 3295954"/>
              <a:gd name="connsiteX14" fmla="*/ 1219130 w 7435970"/>
              <a:gd name="connsiteY14" fmla="*/ 1721355 h 3295954"/>
              <a:gd name="connsiteX15" fmla="*/ 1278603 w 7435970"/>
              <a:gd name="connsiteY15" fmla="*/ 1721355 h 3295954"/>
              <a:gd name="connsiteX16" fmla="*/ 1278604 w 7435970"/>
              <a:gd name="connsiteY16" fmla="*/ 1762243 h 3295954"/>
              <a:gd name="connsiteX17" fmla="*/ 1319491 w 7435970"/>
              <a:gd name="connsiteY17" fmla="*/ 1762242 h 3295954"/>
              <a:gd name="connsiteX18" fmla="*/ 1315774 w 7435970"/>
              <a:gd name="connsiteY18" fmla="*/ 1799413 h 3295954"/>
              <a:gd name="connsiteX19" fmla="*/ 1393833 w 7435970"/>
              <a:gd name="connsiteY19" fmla="*/ 1795696 h 3295954"/>
              <a:gd name="connsiteX20" fmla="*/ 1401267 w 7435970"/>
              <a:gd name="connsiteY20" fmla="*/ 1832867 h 3295954"/>
              <a:gd name="connsiteX21" fmla="*/ 1535081 w 7435970"/>
              <a:gd name="connsiteY21" fmla="*/ 1832867 h 3295954"/>
              <a:gd name="connsiteX22" fmla="*/ 1538797 w 7435970"/>
              <a:gd name="connsiteY22" fmla="*/ 1866321 h 3295954"/>
              <a:gd name="connsiteX23" fmla="*/ 1590837 w 7435970"/>
              <a:gd name="connsiteY23" fmla="*/ 1866321 h 3295954"/>
              <a:gd name="connsiteX24" fmla="*/ 1590837 w 7435970"/>
              <a:gd name="connsiteY24" fmla="*/ 1903492 h 3295954"/>
              <a:gd name="connsiteX25" fmla="*/ 1635443 w 7435970"/>
              <a:gd name="connsiteY25" fmla="*/ 1907208 h 3295954"/>
              <a:gd name="connsiteX26" fmla="*/ 1631725 w 7435970"/>
              <a:gd name="connsiteY26" fmla="*/ 1944379 h 3295954"/>
              <a:gd name="connsiteX27" fmla="*/ 1683764 w 7435970"/>
              <a:gd name="connsiteY27" fmla="*/ 1940662 h 3295954"/>
              <a:gd name="connsiteX28" fmla="*/ 1683764 w 7435970"/>
              <a:gd name="connsiteY28" fmla="*/ 1977833 h 3295954"/>
              <a:gd name="connsiteX29" fmla="*/ 1787842 w 7435970"/>
              <a:gd name="connsiteY29" fmla="*/ 1981550 h 3295954"/>
              <a:gd name="connsiteX30" fmla="*/ 1780407 w 7435970"/>
              <a:gd name="connsiteY30" fmla="*/ 2007569 h 3295954"/>
              <a:gd name="connsiteX31" fmla="*/ 1839881 w 7435970"/>
              <a:gd name="connsiteY31" fmla="*/ 2007569 h 3295954"/>
              <a:gd name="connsiteX32" fmla="*/ 1843598 w 7435970"/>
              <a:gd name="connsiteY32" fmla="*/ 2055892 h 3295954"/>
              <a:gd name="connsiteX33" fmla="*/ 1958828 w 7435970"/>
              <a:gd name="connsiteY33" fmla="*/ 2052174 h 3295954"/>
              <a:gd name="connsiteX34" fmla="*/ 1958828 w 7435970"/>
              <a:gd name="connsiteY34" fmla="*/ 2078194 h 3295954"/>
              <a:gd name="connsiteX35" fmla="*/ 1984847 w 7435970"/>
              <a:gd name="connsiteY35" fmla="*/ 2085628 h 3295954"/>
              <a:gd name="connsiteX36" fmla="*/ 1981129 w 7435970"/>
              <a:gd name="connsiteY36" fmla="*/ 2137667 h 3295954"/>
              <a:gd name="connsiteX37" fmla="*/ 2029453 w 7435970"/>
              <a:gd name="connsiteY37" fmla="*/ 2137668 h 3295954"/>
              <a:gd name="connsiteX38" fmla="*/ 2025735 w 7435970"/>
              <a:gd name="connsiteY38" fmla="*/ 2163686 h 3295954"/>
              <a:gd name="connsiteX39" fmla="*/ 2144681 w 7435970"/>
              <a:gd name="connsiteY39" fmla="*/ 2159969 h 3295954"/>
              <a:gd name="connsiteX40" fmla="*/ 2148398 w 7435970"/>
              <a:gd name="connsiteY40" fmla="*/ 2185989 h 3295954"/>
              <a:gd name="connsiteX41" fmla="*/ 2226457 w 7435970"/>
              <a:gd name="connsiteY41" fmla="*/ 2197140 h 3295954"/>
              <a:gd name="connsiteX42" fmla="*/ 2230174 w 7435970"/>
              <a:gd name="connsiteY42" fmla="*/ 2245463 h 3295954"/>
              <a:gd name="connsiteX43" fmla="*/ 2256194 w 7435970"/>
              <a:gd name="connsiteY43" fmla="*/ 2245462 h 3295954"/>
              <a:gd name="connsiteX44" fmla="*/ 2256194 w 7435970"/>
              <a:gd name="connsiteY44" fmla="*/ 2312369 h 3295954"/>
              <a:gd name="connsiteX45" fmla="*/ 2297082 w 7435970"/>
              <a:gd name="connsiteY45" fmla="*/ 2327237 h 3295954"/>
              <a:gd name="connsiteX46" fmla="*/ 2289647 w 7435970"/>
              <a:gd name="connsiteY46" fmla="*/ 2394145 h 3295954"/>
              <a:gd name="connsiteX47" fmla="*/ 2479218 w 7435970"/>
              <a:gd name="connsiteY47" fmla="*/ 2405296 h 3295954"/>
              <a:gd name="connsiteX48" fmla="*/ 2479218 w 7435970"/>
              <a:gd name="connsiteY48" fmla="*/ 2442467 h 3295954"/>
              <a:gd name="connsiteX49" fmla="*/ 2516389 w 7435970"/>
              <a:gd name="connsiteY49" fmla="*/ 2442467 h 3295954"/>
              <a:gd name="connsiteX50" fmla="*/ 2512672 w 7435970"/>
              <a:gd name="connsiteY50" fmla="*/ 2475921 h 3295954"/>
              <a:gd name="connsiteX51" fmla="*/ 2542408 w 7435970"/>
              <a:gd name="connsiteY51" fmla="*/ 2487072 h 3295954"/>
              <a:gd name="connsiteX52" fmla="*/ 2534974 w 7435970"/>
              <a:gd name="connsiteY52" fmla="*/ 2516808 h 3295954"/>
              <a:gd name="connsiteX53" fmla="*/ 2598165 w 7435970"/>
              <a:gd name="connsiteY53" fmla="*/ 2520525 h 3295954"/>
              <a:gd name="connsiteX54" fmla="*/ 2594448 w 7435970"/>
              <a:gd name="connsiteY54" fmla="*/ 2557696 h 3295954"/>
              <a:gd name="connsiteX55" fmla="*/ 2642769 w 7435970"/>
              <a:gd name="connsiteY55" fmla="*/ 2557696 h 3295954"/>
              <a:gd name="connsiteX56" fmla="*/ 2642769 w 7435970"/>
              <a:gd name="connsiteY56" fmla="*/ 2606018 h 3295954"/>
              <a:gd name="connsiteX57" fmla="*/ 2720828 w 7435970"/>
              <a:gd name="connsiteY57" fmla="*/ 2602301 h 3295954"/>
              <a:gd name="connsiteX58" fmla="*/ 2709887 w 7435970"/>
              <a:gd name="connsiteY58" fmla="*/ 2645924 h 3295954"/>
              <a:gd name="connsiteX59" fmla="*/ 2820839 w 7435970"/>
              <a:gd name="connsiteY59" fmla="*/ 2648309 h 3295954"/>
              <a:gd name="connsiteX60" fmla="*/ 2803586 w 7435970"/>
              <a:gd name="connsiteY60" fmla="*/ 2682814 h 3295954"/>
              <a:gd name="connsiteX61" fmla="*/ 2883748 w 7435970"/>
              <a:gd name="connsiteY61" fmla="*/ 2686391 h 3295954"/>
              <a:gd name="connsiteX62" fmla="*/ 2876174 w 7435970"/>
              <a:gd name="connsiteY62" fmla="*/ 2722089 h 3295954"/>
              <a:gd name="connsiteX63" fmla="*/ 2969872 w 7435970"/>
              <a:gd name="connsiteY63" fmla="*/ 2760311 h 3295954"/>
              <a:gd name="connsiteX64" fmla="*/ 2973589 w 7435970"/>
              <a:gd name="connsiteY64" fmla="*/ 2820837 h 3295954"/>
              <a:gd name="connsiteX65" fmla="*/ 3247110 w 7435970"/>
              <a:gd name="connsiteY65" fmla="*/ 2812211 h 3295954"/>
              <a:gd name="connsiteX66" fmla="*/ 3249634 w 7435970"/>
              <a:gd name="connsiteY66" fmla="*/ 2854150 h 3295954"/>
              <a:gd name="connsiteX67" fmla="*/ 3415921 w 7435970"/>
              <a:gd name="connsiteY67" fmla="*/ 2852818 h 3295954"/>
              <a:gd name="connsiteX68" fmla="*/ 3430648 w 7435970"/>
              <a:gd name="connsiteY68" fmla="*/ 2907102 h 3295954"/>
              <a:gd name="connsiteX69" fmla="*/ 3631721 w 7435970"/>
              <a:gd name="connsiteY69" fmla="*/ 2889848 h 3295954"/>
              <a:gd name="connsiteX70" fmla="*/ 3640348 w 7435970"/>
              <a:gd name="connsiteY70" fmla="*/ 2932980 h 3295954"/>
              <a:gd name="connsiteX71" fmla="*/ 3795623 w 7435970"/>
              <a:gd name="connsiteY71" fmla="*/ 2941607 h 3295954"/>
              <a:gd name="connsiteX72" fmla="*/ 3804249 w 7435970"/>
              <a:gd name="connsiteY72" fmla="*/ 2984738 h 3295954"/>
              <a:gd name="connsiteX73" fmla="*/ 4485737 w 7435970"/>
              <a:gd name="connsiteY73" fmla="*/ 2984739 h 3295954"/>
              <a:gd name="connsiteX74" fmla="*/ 4477110 w 7435970"/>
              <a:gd name="connsiteY74" fmla="*/ 3036498 h 3295954"/>
              <a:gd name="connsiteX75" fmla="*/ 5011948 w 7435970"/>
              <a:gd name="connsiteY75" fmla="*/ 3053750 h 3295954"/>
              <a:gd name="connsiteX76" fmla="*/ 5003322 w 7435970"/>
              <a:gd name="connsiteY76" fmla="*/ 3131388 h 3295954"/>
              <a:gd name="connsiteX77" fmla="*/ 5158597 w 7435970"/>
              <a:gd name="connsiteY77" fmla="*/ 3114135 h 3295954"/>
              <a:gd name="connsiteX78" fmla="*/ 5175850 w 7435970"/>
              <a:gd name="connsiteY78" fmla="*/ 3183146 h 3295954"/>
              <a:gd name="connsiteX79" fmla="*/ 7280695 w 7435970"/>
              <a:gd name="connsiteY79" fmla="*/ 3183147 h 3295954"/>
              <a:gd name="connsiteX80" fmla="*/ 7306574 w 7435970"/>
              <a:gd name="connsiteY80" fmla="*/ 3295291 h 3295954"/>
              <a:gd name="connsiteX81" fmla="*/ 7435970 w 7435970"/>
              <a:gd name="connsiteY81" fmla="*/ 3295291 h 3295954"/>
              <a:gd name="connsiteX0" fmla="*/ 0 w 7435970"/>
              <a:gd name="connsiteY0" fmla="*/ 0 h 3295954"/>
              <a:gd name="connsiteX1" fmla="*/ 936633 w 7435970"/>
              <a:gd name="connsiteY1" fmla="*/ 1286457 h 3295954"/>
              <a:gd name="connsiteX2" fmla="*/ 940350 w 7435970"/>
              <a:gd name="connsiteY2" fmla="*/ 1323628 h 3295954"/>
              <a:gd name="connsiteX3" fmla="*/ 973803 w 7435970"/>
              <a:gd name="connsiteY3" fmla="*/ 1319911 h 3295954"/>
              <a:gd name="connsiteX4" fmla="*/ 973803 w 7435970"/>
              <a:gd name="connsiteY4" fmla="*/ 1364516 h 3295954"/>
              <a:gd name="connsiteX5" fmla="*/ 1040711 w 7435970"/>
              <a:gd name="connsiteY5" fmla="*/ 1364515 h 3295954"/>
              <a:gd name="connsiteX6" fmla="*/ 1044428 w 7435970"/>
              <a:gd name="connsiteY6" fmla="*/ 1390535 h 3295954"/>
              <a:gd name="connsiteX7" fmla="*/ 1066730 w 7435970"/>
              <a:gd name="connsiteY7" fmla="*/ 1390535 h 3295954"/>
              <a:gd name="connsiteX8" fmla="*/ 1074165 w 7435970"/>
              <a:gd name="connsiteY8" fmla="*/ 1539218 h 3295954"/>
              <a:gd name="connsiteX9" fmla="*/ 1122486 w 7435970"/>
              <a:gd name="connsiteY9" fmla="*/ 1539218 h 3295954"/>
              <a:gd name="connsiteX10" fmla="*/ 1126203 w 7435970"/>
              <a:gd name="connsiteY10" fmla="*/ 1609841 h 3295954"/>
              <a:gd name="connsiteX11" fmla="*/ 1170809 w 7435970"/>
              <a:gd name="connsiteY11" fmla="*/ 1613558 h 3295954"/>
              <a:gd name="connsiteX12" fmla="*/ 1174525 w 7435970"/>
              <a:gd name="connsiteY12" fmla="*/ 1680467 h 3295954"/>
              <a:gd name="connsiteX13" fmla="*/ 1215413 w 7435970"/>
              <a:gd name="connsiteY13" fmla="*/ 1680467 h 3295954"/>
              <a:gd name="connsiteX14" fmla="*/ 1219130 w 7435970"/>
              <a:gd name="connsiteY14" fmla="*/ 1721355 h 3295954"/>
              <a:gd name="connsiteX15" fmla="*/ 1278603 w 7435970"/>
              <a:gd name="connsiteY15" fmla="*/ 1721355 h 3295954"/>
              <a:gd name="connsiteX16" fmla="*/ 1278604 w 7435970"/>
              <a:gd name="connsiteY16" fmla="*/ 1762243 h 3295954"/>
              <a:gd name="connsiteX17" fmla="*/ 1319491 w 7435970"/>
              <a:gd name="connsiteY17" fmla="*/ 1762242 h 3295954"/>
              <a:gd name="connsiteX18" fmla="*/ 1315774 w 7435970"/>
              <a:gd name="connsiteY18" fmla="*/ 1799413 h 3295954"/>
              <a:gd name="connsiteX19" fmla="*/ 1393833 w 7435970"/>
              <a:gd name="connsiteY19" fmla="*/ 1795696 h 3295954"/>
              <a:gd name="connsiteX20" fmla="*/ 1401267 w 7435970"/>
              <a:gd name="connsiteY20" fmla="*/ 1832867 h 3295954"/>
              <a:gd name="connsiteX21" fmla="*/ 1535081 w 7435970"/>
              <a:gd name="connsiteY21" fmla="*/ 1832867 h 3295954"/>
              <a:gd name="connsiteX22" fmla="*/ 1538797 w 7435970"/>
              <a:gd name="connsiteY22" fmla="*/ 1866321 h 3295954"/>
              <a:gd name="connsiteX23" fmla="*/ 1590837 w 7435970"/>
              <a:gd name="connsiteY23" fmla="*/ 1866321 h 3295954"/>
              <a:gd name="connsiteX24" fmla="*/ 1590837 w 7435970"/>
              <a:gd name="connsiteY24" fmla="*/ 1903492 h 3295954"/>
              <a:gd name="connsiteX25" fmla="*/ 1635443 w 7435970"/>
              <a:gd name="connsiteY25" fmla="*/ 1907208 h 3295954"/>
              <a:gd name="connsiteX26" fmla="*/ 1631725 w 7435970"/>
              <a:gd name="connsiteY26" fmla="*/ 1944379 h 3295954"/>
              <a:gd name="connsiteX27" fmla="*/ 1683764 w 7435970"/>
              <a:gd name="connsiteY27" fmla="*/ 1940662 h 3295954"/>
              <a:gd name="connsiteX28" fmla="*/ 1683764 w 7435970"/>
              <a:gd name="connsiteY28" fmla="*/ 1977833 h 3295954"/>
              <a:gd name="connsiteX29" fmla="*/ 1787842 w 7435970"/>
              <a:gd name="connsiteY29" fmla="*/ 1981550 h 3295954"/>
              <a:gd name="connsiteX30" fmla="*/ 1780407 w 7435970"/>
              <a:gd name="connsiteY30" fmla="*/ 2007569 h 3295954"/>
              <a:gd name="connsiteX31" fmla="*/ 1839881 w 7435970"/>
              <a:gd name="connsiteY31" fmla="*/ 2007569 h 3295954"/>
              <a:gd name="connsiteX32" fmla="*/ 1843598 w 7435970"/>
              <a:gd name="connsiteY32" fmla="*/ 2055892 h 3295954"/>
              <a:gd name="connsiteX33" fmla="*/ 1958828 w 7435970"/>
              <a:gd name="connsiteY33" fmla="*/ 2052174 h 3295954"/>
              <a:gd name="connsiteX34" fmla="*/ 1958828 w 7435970"/>
              <a:gd name="connsiteY34" fmla="*/ 2078194 h 3295954"/>
              <a:gd name="connsiteX35" fmla="*/ 1984847 w 7435970"/>
              <a:gd name="connsiteY35" fmla="*/ 2085628 h 3295954"/>
              <a:gd name="connsiteX36" fmla="*/ 1981129 w 7435970"/>
              <a:gd name="connsiteY36" fmla="*/ 2137667 h 3295954"/>
              <a:gd name="connsiteX37" fmla="*/ 2029453 w 7435970"/>
              <a:gd name="connsiteY37" fmla="*/ 2137668 h 3295954"/>
              <a:gd name="connsiteX38" fmla="*/ 2025735 w 7435970"/>
              <a:gd name="connsiteY38" fmla="*/ 2163686 h 3295954"/>
              <a:gd name="connsiteX39" fmla="*/ 2144681 w 7435970"/>
              <a:gd name="connsiteY39" fmla="*/ 2159969 h 3295954"/>
              <a:gd name="connsiteX40" fmla="*/ 2148398 w 7435970"/>
              <a:gd name="connsiteY40" fmla="*/ 2185989 h 3295954"/>
              <a:gd name="connsiteX41" fmla="*/ 2226457 w 7435970"/>
              <a:gd name="connsiteY41" fmla="*/ 2197140 h 3295954"/>
              <a:gd name="connsiteX42" fmla="*/ 2230174 w 7435970"/>
              <a:gd name="connsiteY42" fmla="*/ 2245463 h 3295954"/>
              <a:gd name="connsiteX43" fmla="*/ 2256194 w 7435970"/>
              <a:gd name="connsiteY43" fmla="*/ 2245462 h 3295954"/>
              <a:gd name="connsiteX44" fmla="*/ 2256194 w 7435970"/>
              <a:gd name="connsiteY44" fmla="*/ 2312369 h 3295954"/>
              <a:gd name="connsiteX45" fmla="*/ 2297082 w 7435970"/>
              <a:gd name="connsiteY45" fmla="*/ 2327237 h 3295954"/>
              <a:gd name="connsiteX46" fmla="*/ 2289647 w 7435970"/>
              <a:gd name="connsiteY46" fmla="*/ 2394145 h 3295954"/>
              <a:gd name="connsiteX47" fmla="*/ 2479218 w 7435970"/>
              <a:gd name="connsiteY47" fmla="*/ 2405296 h 3295954"/>
              <a:gd name="connsiteX48" fmla="*/ 2479218 w 7435970"/>
              <a:gd name="connsiteY48" fmla="*/ 2442467 h 3295954"/>
              <a:gd name="connsiteX49" fmla="*/ 2516389 w 7435970"/>
              <a:gd name="connsiteY49" fmla="*/ 2442467 h 3295954"/>
              <a:gd name="connsiteX50" fmla="*/ 2512672 w 7435970"/>
              <a:gd name="connsiteY50" fmla="*/ 2475921 h 3295954"/>
              <a:gd name="connsiteX51" fmla="*/ 2542408 w 7435970"/>
              <a:gd name="connsiteY51" fmla="*/ 2487072 h 3295954"/>
              <a:gd name="connsiteX52" fmla="*/ 2534974 w 7435970"/>
              <a:gd name="connsiteY52" fmla="*/ 2516808 h 3295954"/>
              <a:gd name="connsiteX53" fmla="*/ 2598165 w 7435970"/>
              <a:gd name="connsiteY53" fmla="*/ 2520525 h 3295954"/>
              <a:gd name="connsiteX54" fmla="*/ 2594448 w 7435970"/>
              <a:gd name="connsiteY54" fmla="*/ 2557696 h 3295954"/>
              <a:gd name="connsiteX55" fmla="*/ 2642769 w 7435970"/>
              <a:gd name="connsiteY55" fmla="*/ 2557696 h 3295954"/>
              <a:gd name="connsiteX56" fmla="*/ 2642769 w 7435970"/>
              <a:gd name="connsiteY56" fmla="*/ 2606018 h 3295954"/>
              <a:gd name="connsiteX57" fmla="*/ 2720828 w 7435970"/>
              <a:gd name="connsiteY57" fmla="*/ 2602301 h 3295954"/>
              <a:gd name="connsiteX58" fmla="*/ 2709887 w 7435970"/>
              <a:gd name="connsiteY58" fmla="*/ 2645924 h 3295954"/>
              <a:gd name="connsiteX59" fmla="*/ 2820839 w 7435970"/>
              <a:gd name="connsiteY59" fmla="*/ 2648309 h 3295954"/>
              <a:gd name="connsiteX60" fmla="*/ 2803586 w 7435970"/>
              <a:gd name="connsiteY60" fmla="*/ 2682814 h 3295954"/>
              <a:gd name="connsiteX61" fmla="*/ 2883748 w 7435970"/>
              <a:gd name="connsiteY61" fmla="*/ 2686391 h 3295954"/>
              <a:gd name="connsiteX62" fmla="*/ 2876174 w 7435970"/>
              <a:gd name="connsiteY62" fmla="*/ 2722089 h 3295954"/>
              <a:gd name="connsiteX63" fmla="*/ 2969872 w 7435970"/>
              <a:gd name="connsiteY63" fmla="*/ 2760311 h 3295954"/>
              <a:gd name="connsiteX64" fmla="*/ 2973589 w 7435970"/>
              <a:gd name="connsiteY64" fmla="*/ 2820837 h 3295954"/>
              <a:gd name="connsiteX65" fmla="*/ 3247110 w 7435970"/>
              <a:gd name="connsiteY65" fmla="*/ 2812211 h 3295954"/>
              <a:gd name="connsiteX66" fmla="*/ 3249634 w 7435970"/>
              <a:gd name="connsiteY66" fmla="*/ 2854150 h 3295954"/>
              <a:gd name="connsiteX67" fmla="*/ 3415921 w 7435970"/>
              <a:gd name="connsiteY67" fmla="*/ 2852818 h 3295954"/>
              <a:gd name="connsiteX68" fmla="*/ 3430648 w 7435970"/>
              <a:gd name="connsiteY68" fmla="*/ 2907102 h 3295954"/>
              <a:gd name="connsiteX69" fmla="*/ 3631721 w 7435970"/>
              <a:gd name="connsiteY69" fmla="*/ 2889848 h 3295954"/>
              <a:gd name="connsiteX70" fmla="*/ 3640348 w 7435970"/>
              <a:gd name="connsiteY70" fmla="*/ 2932980 h 3295954"/>
              <a:gd name="connsiteX71" fmla="*/ 3795623 w 7435970"/>
              <a:gd name="connsiteY71" fmla="*/ 2941607 h 3295954"/>
              <a:gd name="connsiteX72" fmla="*/ 3804249 w 7435970"/>
              <a:gd name="connsiteY72" fmla="*/ 2984738 h 3295954"/>
              <a:gd name="connsiteX73" fmla="*/ 4485737 w 7435970"/>
              <a:gd name="connsiteY73" fmla="*/ 2984739 h 3295954"/>
              <a:gd name="connsiteX74" fmla="*/ 4477110 w 7435970"/>
              <a:gd name="connsiteY74" fmla="*/ 3036498 h 3295954"/>
              <a:gd name="connsiteX75" fmla="*/ 5011948 w 7435970"/>
              <a:gd name="connsiteY75" fmla="*/ 3053750 h 3295954"/>
              <a:gd name="connsiteX76" fmla="*/ 5003322 w 7435970"/>
              <a:gd name="connsiteY76" fmla="*/ 3131388 h 3295954"/>
              <a:gd name="connsiteX77" fmla="*/ 5158597 w 7435970"/>
              <a:gd name="connsiteY77" fmla="*/ 3114135 h 3295954"/>
              <a:gd name="connsiteX78" fmla="*/ 5175850 w 7435970"/>
              <a:gd name="connsiteY78" fmla="*/ 3183146 h 3295954"/>
              <a:gd name="connsiteX79" fmla="*/ 7280695 w 7435970"/>
              <a:gd name="connsiteY79" fmla="*/ 3183147 h 3295954"/>
              <a:gd name="connsiteX80" fmla="*/ 7306574 w 7435970"/>
              <a:gd name="connsiteY80" fmla="*/ 3295291 h 3295954"/>
              <a:gd name="connsiteX81" fmla="*/ 7435970 w 7435970"/>
              <a:gd name="connsiteY81" fmla="*/ 3295291 h 3295954"/>
              <a:gd name="connsiteX0" fmla="*/ 0 w 7435970"/>
              <a:gd name="connsiteY0" fmla="*/ 0 h 3295954"/>
              <a:gd name="connsiteX1" fmla="*/ 906896 w 7435970"/>
              <a:gd name="connsiteY1" fmla="*/ 1245569 h 3295954"/>
              <a:gd name="connsiteX2" fmla="*/ 936633 w 7435970"/>
              <a:gd name="connsiteY2" fmla="*/ 1286457 h 3295954"/>
              <a:gd name="connsiteX3" fmla="*/ 940350 w 7435970"/>
              <a:gd name="connsiteY3" fmla="*/ 1323628 h 3295954"/>
              <a:gd name="connsiteX4" fmla="*/ 973803 w 7435970"/>
              <a:gd name="connsiteY4" fmla="*/ 1319911 h 3295954"/>
              <a:gd name="connsiteX5" fmla="*/ 973803 w 7435970"/>
              <a:gd name="connsiteY5" fmla="*/ 1364516 h 3295954"/>
              <a:gd name="connsiteX6" fmla="*/ 1040711 w 7435970"/>
              <a:gd name="connsiteY6" fmla="*/ 1364515 h 3295954"/>
              <a:gd name="connsiteX7" fmla="*/ 1044428 w 7435970"/>
              <a:gd name="connsiteY7" fmla="*/ 1390535 h 3295954"/>
              <a:gd name="connsiteX8" fmla="*/ 1066730 w 7435970"/>
              <a:gd name="connsiteY8" fmla="*/ 1390535 h 3295954"/>
              <a:gd name="connsiteX9" fmla="*/ 1074165 w 7435970"/>
              <a:gd name="connsiteY9" fmla="*/ 1539218 h 3295954"/>
              <a:gd name="connsiteX10" fmla="*/ 1122486 w 7435970"/>
              <a:gd name="connsiteY10" fmla="*/ 1539218 h 3295954"/>
              <a:gd name="connsiteX11" fmla="*/ 1126203 w 7435970"/>
              <a:gd name="connsiteY11" fmla="*/ 1609841 h 3295954"/>
              <a:gd name="connsiteX12" fmla="*/ 1170809 w 7435970"/>
              <a:gd name="connsiteY12" fmla="*/ 1613558 h 3295954"/>
              <a:gd name="connsiteX13" fmla="*/ 1174525 w 7435970"/>
              <a:gd name="connsiteY13" fmla="*/ 1680467 h 3295954"/>
              <a:gd name="connsiteX14" fmla="*/ 1215413 w 7435970"/>
              <a:gd name="connsiteY14" fmla="*/ 1680467 h 3295954"/>
              <a:gd name="connsiteX15" fmla="*/ 1219130 w 7435970"/>
              <a:gd name="connsiteY15" fmla="*/ 1721355 h 3295954"/>
              <a:gd name="connsiteX16" fmla="*/ 1278603 w 7435970"/>
              <a:gd name="connsiteY16" fmla="*/ 1721355 h 3295954"/>
              <a:gd name="connsiteX17" fmla="*/ 1278604 w 7435970"/>
              <a:gd name="connsiteY17" fmla="*/ 1762243 h 3295954"/>
              <a:gd name="connsiteX18" fmla="*/ 1319491 w 7435970"/>
              <a:gd name="connsiteY18" fmla="*/ 1762242 h 3295954"/>
              <a:gd name="connsiteX19" fmla="*/ 1315774 w 7435970"/>
              <a:gd name="connsiteY19" fmla="*/ 1799413 h 3295954"/>
              <a:gd name="connsiteX20" fmla="*/ 1393833 w 7435970"/>
              <a:gd name="connsiteY20" fmla="*/ 1795696 h 3295954"/>
              <a:gd name="connsiteX21" fmla="*/ 1401267 w 7435970"/>
              <a:gd name="connsiteY21" fmla="*/ 1832867 h 3295954"/>
              <a:gd name="connsiteX22" fmla="*/ 1535081 w 7435970"/>
              <a:gd name="connsiteY22" fmla="*/ 1832867 h 3295954"/>
              <a:gd name="connsiteX23" fmla="*/ 1538797 w 7435970"/>
              <a:gd name="connsiteY23" fmla="*/ 1866321 h 3295954"/>
              <a:gd name="connsiteX24" fmla="*/ 1590837 w 7435970"/>
              <a:gd name="connsiteY24" fmla="*/ 1866321 h 3295954"/>
              <a:gd name="connsiteX25" fmla="*/ 1590837 w 7435970"/>
              <a:gd name="connsiteY25" fmla="*/ 1903492 h 3295954"/>
              <a:gd name="connsiteX26" fmla="*/ 1635443 w 7435970"/>
              <a:gd name="connsiteY26" fmla="*/ 1907208 h 3295954"/>
              <a:gd name="connsiteX27" fmla="*/ 1631725 w 7435970"/>
              <a:gd name="connsiteY27" fmla="*/ 1944379 h 3295954"/>
              <a:gd name="connsiteX28" fmla="*/ 1683764 w 7435970"/>
              <a:gd name="connsiteY28" fmla="*/ 1940662 h 3295954"/>
              <a:gd name="connsiteX29" fmla="*/ 1683764 w 7435970"/>
              <a:gd name="connsiteY29" fmla="*/ 1977833 h 3295954"/>
              <a:gd name="connsiteX30" fmla="*/ 1787842 w 7435970"/>
              <a:gd name="connsiteY30" fmla="*/ 1981550 h 3295954"/>
              <a:gd name="connsiteX31" fmla="*/ 1780407 w 7435970"/>
              <a:gd name="connsiteY31" fmla="*/ 2007569 h 3295954"/>
              <a:gd name="connsiteX32" fmla="*/ 1839881 w 7435970"/>
              <a:gd name="connsiteY32" fmla="*/ 2007569 h 3295954"/>
              <a:gd name="connsiteX33" fmla="*/ 1843598 w 7435970"/>
              <a:gd name="connsiteY33" fmla="*/ 2055892 h 3295954"/>
              <a:gd name="connsiteX34" fmla="*/ 1958828 w 7435970"/>
              <a:gd name="connsiteY34" fmla="*/ 2052174 h 3295954"/>
              <a:gd name="connsiteX35" fmla="*/ 1958828 w 7435970"/>
              <a:gd name="connsiteY35" fmla="*/ 2078194 h 3295954"/>
              <a:gd name="connsiteX36" fmla="*/ 1984847 w 7435970"/>
              <a:gd name="connsiteY36" fmla="*/ 2085628 h 3295954"/>
              <a:gd name="connsiteX37" fmla="*/ 1981129 w 7435970"/>
              <a:gd name="connsiteY37" fmla="*/ 2137667 h 3295954"/>
              <a:gd name="connsiteX38" fmla="*/ 2029453 w 7435970"/>
              <a:gd name="connsiteY38" fmla="*/ 2137668 h 3295954"/>
              <a:gd name="connsiteX39" fmla="*/ 2025735 w 7435970"/>
              <a:gd name="connsiteY39" fmla="*/ 2163686 h 3295954"/>
              <a:gd name="connsiteX40" fmla="*/ 2144681 w 7435970"/>
              <a:gd name="connsiteY40" fmla="*/ 2159969 h 3295954"/>
              <a:gd name="connsiteX41" fmla="*/ 2148398 w 7435970"/>
              <a:gd name="connsiteY41" fmla="*/ 2185989 h 3295954"/>
              <a:gd name="connsiteX42" fmla="*/ 2226457 w 7435970"/>
              <a:gd name="connsiteY42" fmla="*/ 2197140 h 3295954"/>
              <a:gd name="connsiteX43" fmla="*/ 2230174 w 7435970"/>
              <a:gd name="connsiteY43" fmla="*/ 2245463 h 3295954"/>
              <a:gd name="connsiteX44" fmla="*/ 2256194 w 7435970"/>
              <a:gd name="connsiteY44" fmla="*/ 2245462 h 3295954"/>
              <a:gd name="connsiteX45" fmla="*/ 2256194 w 7435970"/>
              <a:gd name="connsiteY45" fmla="*/ 2312369 h 3295954"/>
              <a:gd name="connsiteX46" fmla="*/ 2297082 w 7435970"/>
              <a:gd name="connsiteY46" fmla="*/ 2327237 h 3295954"/>
              <a:gd name="connsiteX47" fmla="*/ 2289647 w 7435970"/>
              <a:gd name="connsiteY47" fmla="*/ 2394145 h 3295954"/>
              <a:gd name="connsiteX48" fmla="*/ 2479218 w 7435970"/>
              <a:gd name="connsiteY48" fmla="*/ 2405296 h 3295954"/>
              <a:gd name="connsiteX49" fmla="*/ 2479218 w 7435970"/>
              <a:gd name="connsiteY49" fmla="*/ 2442467 h 3295954"/>
              <a:gd name="connsiteX50" fmla="*/ 2516389 w 7435970"/>
              <a:gd name="connsiteY50" fmla="*/ 2442467 h 3295954"/>
              <a:gd name="connsiteX51" fmla="*/ 2512672 w 7435970"/>
              <a:gd name="connsiteY51" fmla="*/ 2475921 h 3295954"/>
              <a:gd name="connsiteX52" fmla="*/ 2542408 w 7435970"/>
              <a:gd name="connsiteY52" fmla="*/ 2487072 h 3295954"/>
              <a:gd name="connsiteX53" fmla="*/ 2534974 w 7435970"/>
              <a:gd name="connsiteY53" fmla="*/ 2516808 h 3295954"/>
              <a:gd name="connsiteX54" fmla="*/ 2598165 w 7435970"/>
              <a:gd name="connsiteY54" fmla="*/ 2520525 h 3295954"/>
              <a:gd name="connsiteX55" fmla="*/ 2594448 w 7435970"/>
              <a:gd name="connsiteY55" fmla="*/ 2557696 h 3295954"/>
              <a:gd name="connsiteX56" fmla="*/ 2642769 w 7435970"/>
              <a:gd name="connsiteY56" fmla="*/ 2557696 h 3295954"/>
              <a:gd name="connsiteX57" fmla="*/ 2642769 w 7435970"/>
              <a:gd name="connsiteY57" fmla="*/ 2606018 h 3295954"/>
              <a:gd name="connsiteX58" fmla="*/ 2720828 w 7435970"/>
              <a:gd name="connsiteY58" fmla="*/ 2602301 h 3295954"/>
              <a:gd name="connsiteX59" fmla="*/ 2709887 w 7435970"/>
              <a:gd name="connsiteY59" fmla="*/ 2645924 h 3295954"/>
              <a:gd name="connsiteX60" fmla="*/ 2820839 w 7435970"/>
              <a:gd name="connsiteY60" fmla="*/ 2648309 h 3295954"/>
              <a:gd name="connsiteX61" fmla="*/ 2803586 w 7435970"/>
              <a:gd name="connsiteY61" fmla="*/ 2682814 h 3295954"/>
              <a:gd name="connsiteX62" fmla="*/ 2883748 w 7435970"/>
              <a:gd name="connsiteY62" fmla="*/ 2686391 h 3295954"/>
              <a:gd name="connsiteX63" fmla="*/ 2876174 w 7435970"/>
              <a:gd name="connsiteY63" fmla="*/ 2722089 h 3295954"/>
              <a:gd name="connsiteX64" fmla="*/ 2969872 w 7435970"/>
              <a:gd name="connsiteY64" fmla="*/ 2760311 h 3295954"/>
              <a:gd name="connsiteX65" fmla="*/ 2973589 w 7435970"/>
              <a:gd name="connsiteY65" fmla="*/ 2820837 h 3295954"/>
              <a:gd name="connsiteX66" fmla="*/ 3247110 w 7435970"/>
              <a:gd name="connsiteY66" fmla="*/ 2812211 h 3295954"/>
              <a:gd name="connsiteX67" fmla="*/ 3249634 w 7435970"/>
              <a:gd name="connsiteY67" fmla="*/ 2854150 h 3295954"/>
              <a:gd name="connsiteX68" fmla="*/ 3415921 w 7435970"/>
              <a:gd name="connsiteY68" fmla="*/ 2852818 h 3295954"/>
              <a:gd name="connsiteX69" fmla="*/ 3430648 w 7435970"/>
              <a:gd name="connsiteY69" fmla="*/ 2907102 h 3295954"/>
              <a:gd name="connsiteX70" fmla="*/ 3631721 w 7435970"/>
              <a:gd name="connsiteY70" fmla="*/ 2889848 h 3295954"/>
              <a:gd name="connsiteX71" fmla="*/ 3640348 w 7435970"/>
              <a:gd name="connsiteY71" fmla="*/ 2932980 h 3295954"/>
              <a:gd name="connsiteX72" fmla="*/ 3795623 w 7435970"/>
              <a:gd name="connsiteY72" fmla="*/ 2941607 h 3295954"/>
              <a:gd name="connsiteX73" fmla="*/ 3804249 w 7435970"/>
              <a:gd name="connsiteY73" fmla="*/ 2984738 h 3295954"/>
              <a:gd name="connsiteX74" fmla="*/ 4485737 w 7435970"/>
              <a:gd name="connsiteY74" fmla="*/ 2984739 h 3295954"/>
              <a:gd name="connsiteX75" fmla="*/ 4477110 w 7435970"/>
              <a:gd name="connsiteY75" fmla="*/ 3036498 h 3295954"/>
              <a:gd name="connsiteX76" fmla="*/ 5011948 w 7435970"/>
              <a:gd name="connsiteY76" fmla="*/ 3053750 h 3295954"/>
              <a:gd name="connsiteX77" fmla="*/ 5003322 w 7435970"/>
              <a:gd name="connsiteY77" fmla="*/ 3131388 h 3295954"/>
              <a:gd name="connsiteX78" fmla="*/ 5158597 w 7435970"/>
              <a:gd name="connsiteY78" fmla="*/ 3114135 h 3295954"/>
              <a:gd name="connsiteX79" fmla="*/ 5175850 w 7435970"/>
              <a:gd name="connsiteY79" fmla="*/ 3183146 h 3295954"/>
              <a:gd name="connsiteX80" fmla="*/ 7280695 w 7435970"/>
              <a:gd name="connsiteY80" fmla="*/ 3183147 h 3295954"/>
              <a:gd name="connsiteX81" fmla="*/ 7306574 w 7435970"/>
              <a:gd name="connsiteY81" fmla="*/ 3295291 h 3295954"/>
              <a:gd name="connsiteX82" fmla="*/ 7435970 w 7435970"/>
              <a:gd name="connsiteY82" fmla="*/ 3295291 h 3295954"/>
              <a:gd name="connsiteX0" fmla="*/ 0 w 7435970"/>
              <a:gd name="connsiteY0" fmla="*/ 0 h 3295954"/>
              <a:gd name="connsiteX1" fmla="*/ 899462 w 7435970"/>
              <a:gd name="connsiteY1" fmla="*/ 1297608 h 3295954"/>
              <a:gd name="connsiteX2" fmla="*/ 936633 w 7435970"/>
              <a:gd name="connsiteY2" fmla="*/ 1286457 h 3295954"/>
              <a:gd name="connsiteX3" fmla="*/ 940350 w 7435970"/>
              <a:gd name="connsiteY3" fmla="*/ 1323628 h 3295954"/>
              <a:gd name="connsiteX4" fmla="*/ 973803 w 7435970"/>
              <a:gd name="connsiteY4" fmla="*/ 1319911 h 3295954"/>
              <a:gd name="connsiteX5" fmla="*/ 973803 w 7435970"/>
              <a:gd name="connsiteY5" fmla="*/ 1364516 h 3295954"/>
              <a:gd name="connsiteX6" fmla="*/ 1040711 w 7435970"/>
              <a:gd name="connsiteY6" fmla="*/ 1364515 h 3295954"/>
              <a:gd name="connsiteX7" fmla="*/ 1044428 w 7435970"/>
              <a:gd name="connsiteY7" fmla="*/ 1390535 h 3295954"/>
              <a:gd name="connsiteX8" fmla="*/ 1066730 w 7435970"/>
              <a:gd name="connsiteY8" fmla="*/ 1390535 h 3295954"/>
              <a:gd name="connsiteX9" fmla="*/ 1074165 w 7435970"/>
              <a:gd name="connsiteY9" fmla="*/ 1539218 h 3295954"/>
              <a:gd name="connsiteX10" fmla="*/ 1122486 w 7435970"/>
              <a:gd name="connsiteY10" fmla="*/ 1539218 h 3295954"/>
              <a:gd name="connsiteX11" fmla="*/ 1126203 w 7435970"/>
              <a:gd name="connsiteY11" fmla="*/ 1609841 h 3295954"/>
              <a:gd name="connsiteX12" fmla="*/ 1170809 w 7435970"/>
              <a:gd name="connsiteY12" fmla="*/ 1613558 h 3295954"/>
              <a:gd name="connsiteX13" fmla="*/ 1174525 w 7435970"/>
              <a:gd name="connsiteY13" fmla="*/ 1680467 h 3295954"/>
              <a:gd name="connsiteX14" fmla="*/ 1215413 w 7435970"/>
              <a:gd name="connsiteY14" fmla="*/ 1680467 h 3295954"/>
              <a:gd name="connsiteX15" fmla="*/ 1219130 w 7435970"/>
              <a:gd name="connsiteY15" fmla="*/ 1721355 h 3295954"/>
              <a:gd name="connsiteX16" fmla="*/ 1278603 w 7435970"/>
              <a:gd name="connsiteY16" fmla="*/ 1721355 h 3295954"/>
              <a:gd name="connsiteX17" fmla="*/ 1278604 w 7435970"/>
              <a:gd name="connsiteY17" fmla="*/ 1762243 h 3295954"/>
              <a:gd name="connsiteX18" fmla="*/ 1319491 w 7435970"/>
              <a:gd name="connsiteY18" fmla="*/ 1762242 h 3295954"/>
              <a:gd name="connsiteX19" fmla="*/ 1315774 w 7435970"/>
              <a:gd name="connsiteY19" fmla="*/ 1799413 h 3295954"/>
              <a:gd name="connsiteX20" fmla="*/ 1393833 w 7435970"/>
              <a:gd name="connsiteY20" fmla="*/ 1795696 h 3295954"/>
              <a:gd name="connsiteX21" fmla="*/ 1401267 w 7435970"/>
              <a:gd name="connsiteY21" fmla="*/ 1832867 h 3295954"/>
              <a:gd name="connsiteX22" fmla="*/ 1535081 w 7435970"/>
              <a:gd name="connsiteY22" fmla="*/ 1832867 h 3295954"/>
              <a:gd name="connsiteX23" fmla="*/ 1538797 w 7435970"/>
              <a:gd name="connsiteY23" fmla="*/ 1866321 h 3295954"/>
              <a:gd name="connsiteX24" fmla="*/ 1590837 w 7435970"/>
              <a:gd name="connsiteY24" fmla="*/ 1866321 h 3295954"/>
              <a:gd name="connsiteX25" fmla="*/ 1590837 w 7435970"/>
              <a:gd name="connsiteY25" fmla="*/ 1903492 h 3295954"/>
              <a:gd name="connsiteX26" fmla="*/ 1635443 w 7435970"/>
              <a:gd name="connsiteY26" fmla="*/ 1907208 h 3295954"/>
              <a:gd name="connsiteX27" fmla="*/ 1631725 w 7435970"/>
              <a:gd name="connsiteY27" fmla="*/ 1944379 h 3295954"/>
              <a:gd name="connsiteX28" fmla="*/ 1683764 w 7435970"/>
              <a:gd name="connsiteY28" fmla="*/ 1940662 h 3295954"/>
              <a:gd name="connsiteX29" fmla="*/ 1683764 w 7435970"/>
              <a:gd name="connsiteY29" fmla="*/ 1977833 h 3295954"/>
              <a:gd name="connsiteX30" fmla="*/ 1787842 w 7435970"/>
              <a:gd name="connsiteY30" fmla="*/ 1981550 h 3295954"/>
              <a:gd name="connsiteX31" fmla="*/ 1780407 w 7435970"/>
              <a:gd name="connsiteY31" fmla="*/ 2007569 h 3295954"/>
              <a:gd name="connsiteX32" fmla="*/ 1839881 w 7435970"/>
              <a:gd name="connsiteY32" fmla="*/ 2007569 h 3295954"/>
              <a:gd name="connsiteX33" fmla="*/ 1843598 w 7435970"/>
              <a:gd name="connsiteY33" fmla="*/ 2055892 h 3295954"/>
              <a:gd name="connsiteX34" fmla="*/ 1958828 w 7435970"/>
              <a:gd name="connsiteY34" fmla="*/ 2052174 h 3295954"/>
              <a:gd name="connsiteX35" fmla="*/ 1958828 w 7435970"/>
              <a:gd name="connsiteY35" fmla="*/ 2078194 h 3295954"/>
              <a:gd name="connsiteX36" fmla="*/ 1984847 w 7435970"/>
              <a:gd name="connsiteY36" fmla="*/ 2085628 h 3295954"/>
              <a:gd name="connsiteX37" fmla="*/ 1981129 w 7435970"/>
              <a:gd name="connsiteY37" fmla="*/ 2137667 h 3295954"/>
              <a:gd name="connsiteX38" fmla="*/ 2029453 w 7435970"/>
              <a:gd name="connsiteY38" fmla="*/ 2137668 h 3295954"/>
              <a:gd name="connsiteX39" fmla="*/ 2025735 w 7435970"/>
              <a:gd name="connsiteY39" fmla="*/ 2163686 h 3295954"/>
              <a:gd name="connsiteX40" fmla="*/ 2144681 w 7435970"/>
              <a:gd name="connsiteY40" fmla="*/ 2159969 h 3295954"/>
              <a:gd name="connsiteX41" fmla="*/ 2148398 w 7435970"/>
              <a:gd name="connsiteY41" fmla="*/ 2185989 h 3295954"/>
              <a:gd name="connsiteX42" fmla="*/ 2226457 w 7435970"/>
              <a:gd name="connsiteY42" fmla="*/ 2197140 h 3295954"/>
              <a:gd name="connsiteX43" fmla="*/ 2230174 w 7435970"/>
              <a:gd name="connsiteY43" fmla="*/ 2245463 h 3295954"/>
              <a:gd name="connsiteX44" fmla="*/ 2256194 w 7435970"/>
              <a:gd name="connsiteY44" fmla="*/ 2245462 h 3295954"/>
              <a:gd name="connsiteX45" fmla="*/ 2256194 w 7435970"/>
              <a:gd name="connsiteY45" fmla="*/ 2312369 h 3295954"/>
              <a:gd name="connsiteX46" fmla="*/ 2297082 w 7435970"/>
              <a:gd name="connsiteY46" fmla="*/ 2327237 h 3295954"/>
              <a:gd name="connsiteX47" fmla="*/ 2289647 w 7435970"/>
              <a:gd name="connsiteY47" fmla="*/ 2394145 h 3295954"/>
              <a:gd name="connsiteX48" fmla="*/ 2479218 w 7435970"/>
              <a:gd name="connsiteY48" fmla="*/ 2405296 h 3295954"/>
              <a:gd name="connsiteX49" fmla="*/ 2479218 w 7435970"/>
              <a:gd name="connsiteY49" fmla="*/ 2442467 h 3295954"/>
              <a:gd name="connsiteX50" fmla="*/ 2516389 w 7435970"/>
              <a:gd name="connsiteY50" fmla="*/ 2442467 h 3295954"/>
              <a:gd name="connsiteX51" fmla="*/ 2512672 w 7435970"/>
              <a:gd name="connsiteY51" fmla="*/ 2475921 h 3295954"/>
              <a:gd name="connsiteX52" fmla="*/ 2542408 w 7435970"/>
              <a:gd name="connsiteY52" fmla="*/ 2487072 h 3295954"/>
              <a:gd name="connsiteX53" fmla="*/ 2534974 w 7435970"/>
              <a:gd name="connsiteY53" fmla="*/ 2516808 h 3295954"/>
              <a:gd name="connsiteX54" fmla="*/ 2598165 w 7435970"/>
              <a:gd name="connsiteY54" fmla="*/ 2520525 h 3295954"/>
              <a:gd name="connsiteX55" fmla="*/ 2594448 w 7435970"/>
              <a:gd name="connsiteY55" fmla="*/ 2557696 h 3295954"/>
              <a:gd name="connsiteX56" fmla="*/ 2642769 w 7435970"/>
              <a:gd name="connsiteY56" fmla="*/ 2557696 h 3295954"/>
              <a:gd name="connsiteX57" fmla="*/ 2642769 w 7435970"/>
              <a:gd name="connsiteY57" fmla="*/ 2606018 h 3295954"/>
              <a:gd name="connsiteX58" fmla="*/ 2720828 w 7435970"/>
              <a:gd name="connsiteY58" fmla="*/ 2602301 h 3295954"/>
              <a:gd name="connsiteX59" fmla="*/ 2709887 w 7435970"/>
              <a:gd name="connsiteY59" fmla="*/ 2645924 h 3295954"/>
              <a:gd name="connsiteX60" fmla="*/ 2820839 w 7435970"/>
              <a:gd name="connsiteY60" fmla="*/ 2648309 h 3295954"/>
              <a:gd name="connsiteX61" fmla="*/ 2803586 w 7435970"/>
              <a:gd name="connsiteY61" fmla="*/ 2682814 h 3295954"/>
              <a:gd name="connsiteX62" fmla="*/ 2883748 w 7435970"/>
              <a:gd name="connsiteY62" fmla="*/ 2686391 h 3295954"/>
              <a:gd name="connsiteX63" fmla="*/ 2876174 w 7435970"/>
              <a:gd name="connsiteY63" fmla="*/ 2722089 h 3295954"/>
              <a:gd name="connsiteX64" fmla="*/ 2969872 w 7435970"/>
              <a:gd name="connsiteY64" fmla="*/ 2760311 h 3295954"/>
              <a:gd name="connsiteX65" fmla="*/ 2973589 w 7435970"/>
              <a:gd name="connsiteY65" fmla="*/ 2820837 h 3295954"/>
              <a:gd name="connsiteX66" fmla="*/ 3247110 w 7435970"/>
              <a:gd name="connsiteY66" fmla="*/ 2812211 h 3295954"/>
              <a:gd name="connsiteX67" fmla="*/ 3249634 w 7435970"/>
              <a:gd name="connsiteY67" fmla="*/ 2854150 h 3295954"/>
              <a:gd name="connsiteX68" fmla="*/ 3415921 w 7435970"/>
              <a:gd name="connsiteY68" fmla="*/ 2852818 h 3295954"/>
              <a:gd name="connsiteX69" fmla="*/ 3430648 w 7435970"/>
              <a:gd name="connsiteY69" fmla="*/ 2907102 h 3295954"/>
              <a:gd name="connsiteX70" fmla="*/ 3631721 w 7435970"/>
              <a:gd name="connsiteY70" fmla="*/ 2889848 h 3295954"/>
              <a:gd name="connsiteX71" fmla="*/ 3640348 w 7435970"/>
              <a:gd name="connsiteY71" fmla="*/ 2932980 h 3295954"/>
              <a:gd name="connsiteX72" fmla="*/ 3795623 w 7435970"/>
              <a:gd name="connsiteY72" fmla="*/ 2941607 h 3295954"/>
              <a:gd name="connsiteX73" fmla="*/ 3804249 w 7435970"/>
              <a:gd name="connsiteY73" fmla="*/ 2984738 h 3295954"/>
              <a:gd name="connsiteX74" fmla="*/ 4485737 w 7435970"/>
              <a:gd name="connsiteY74" fmla="*/ 2984739 h 3295954"/>
              <a:gd name="connsiteX75" fmla="*/ 4477110 w 7435970"/>
              <a:gd name="connsiteY75" fmla="*/ 3036498 h 3295954"/>
              <a:gd name="connsiteX76" fmla="*/ 5011948 w 7435970"/>
              <a:gd name="connsiteY76" fmla="*/ 3053750 h 3295954"/>
              <a:gd name="connsiteX77" fmla="*/ 5003322 w 7435970"/>
              <a:gd name="connsiteY77" fmla="*/ 3131388 h 3295954"/>
              <a:gd name="connsiteX78" fmla="*/ 5158597 w 7435970"/>
              <a:gd name="connsiteY78" fmla="*/ 3114135 h 3295954"/>
              <a:gd name="connsiteX79" fmla="*/ 5175850 w 7435970"/>
              <a:gd name="connsiteY79" fmla="*/ 3183146 h 3295954"/>
              <a:gd name="connsiteX80" fmla="*/ 7280695 w 7435970"/>
              <a:gd name="connsiteY80" fmla="*/ 3183147 h 3295954"/>
              <a:gd name="connsiteX81" fmla="*/ 7306574 w 7435970"/>
              <a:gd name="connsiteY81" fmla="*/ 3295291 h 3295954"/>
              <a:gd name="connsiteX82" fmla="*/ 7435970 w 7435970"/>
              <a:gd name="connsiteY82" fmla="*/ 3295291 h 3295954"/>
              <a:gd name="connsiteX0" fmla="*/ 0 w 7435970"/>
              <a:gd name="connsiteY0" fmla="*/ 0 h 3295954"/>
              <a:gd name="connsiteX1" fmla="*/ 877160 w 7435970"/>
              <a:gd name="connsiteY1" fmla="*/ 1267872 h 3295954"/>
              <a:gd name="connsiteX2" fmla="*/ 899462 w 7435970"/>
              <a:gd name="connsiteY2" fmla="*/ 1297608 h 3295954"/>
              <a:gd name="connsiteX3" fmla="*/ 936633 w 7435970"/>
              <a:gd name="connsiteY3" fmla="*/ 1286457 h 3295954"/>
              <a:gd name="connsiteX4" fmla="*/ 940350 w 7435970"/>
              <a:gd name="connsiteY4" fmla="*/ 1323628 h 3295954"/>
              <a:gd name="connsiteX5" fmla="*/ 973803 w 7435970"/>
              <a:gd name="connsiteY5" fmla="*/ 1319911 h 3295954"/>
              <a:gd name="connsiteX6" fmla="*/ 973803 w 7435970"/>
              <a:gd name="connsiteY6" fmla="*/ 1364516 h 3295954"/>
              <a:gd name="connsiteX7" fmla="*/ 1040711 w 7435970"/>
              <a:gd name="connsiteY7" fmla="*/ 1364515 h 3295954"/>
              <a:gd name="connsiteX8" fmla="*/ 1044428 w 7435970"/>
              <a:gd name="connsiteY8" fmla="*/ 1390535 h 3295954"/>
              <a:gd name="connsiteX9" fmla="*/ 1066730 w 7435970"/>
              <a:gd name="connsiteY9" fmla="*/ 1390535 h 3295954"/>
              <a:gd name="connsiteX10" fmla="*/ 1074165 w 7435970"/>
              <a:gd name="connsiteY10" fmla="*/ 1539218 h 3295954"/>
              <a:gd name="connsiteX11" fmla="*/ 1122486 w 7435970"/>
              <a:gd name="connsiteY11" fmla="*/ 1539218 h 3295954"/>
              <a:gd name="connsiteX12" fmla="*/ 1126203 w 7435970"/>
              <a:gd name="connsiteY12" fmla="*/ 1609841 h 3295954"/>
              <a:gd name="connsiteX13" fmla="*/ 1170809 w 7435970"/>
              <a:gd name="connsiteY13" fmla="*/ 1613558 h 3295954"/>
              <a:gd name="connsiteX14" fmla="*/ 1174525 w 7435970"/>
              <a:gd name="connsiteY14" fmla="*/ 1680467 h 3295954"/>
              <a:gd name="connsiteX15" fmla="*/ 1215413 w 7435970"/>
              <a:gd name="connsiteY15" fmla="*/ 1680467 h 3295954"/>
              <a:gd name="connsiteX16" fmla="*/ 1219130 w 7435970"/>
              <a:gd name="connsiteY16" fmla="*/ 1721355 h 3295954"/>
              <a:gd name="connsiteX17" fmla="*/ 1278603 w 7435970"/>
              <a:gd name="connsiteY17" fmla="*/ 1721355 h 3295954"/>
              <a:gd name="connsiteX18" fmla="*/ 1278604 w 7435970"/>
              <a:gd name="connsiteY18" fmla="*/ 1762243 h 3295954"/>
              <a:gd name="connsiteX19" fmla="*/ 1319491 w 7435970"/>
              <a:gd name="connsiteY19" fmla="*/ 1762242 h 3295954"/>
              <a:gd name="connsiteX20" fmla="*/ 1315774 w 7435970"/>
              <a:gd name="connsiteY20" fmla="*/ 1799413 h 3295954"/>
              <a:gd name="connsiteX21" fmla="*/ 1393833 w 7435970"/>
              <a:gd name="connsiteY21" fmla="*/ 1795696 h 3295954"/>
              <a:gd name="connsiteX22" fmla="*/ 1401267 w 7435970"/>
              <a:gd name="connsiteY22" fmla="*/ 1832867 h 3295954"/>
              <a:gd name="connsiteX23" fmla="*/ 1535081 w 7435970"/>
              <a:gd name="connsiteY23" fmla="*/ 1832867 h 3295954"/>
              <a:gd name="connsiteX24" fmla="*/ 1538797 w 7435970"/>
              <a:gd name="connsiteY24" fmla="*/ 1866321 h 3295954"/>
              <a:gd name="connsiteX25" fmla="*/ 1590837 w 7435970"/>
              <a:gd name="connsiteY25" fmla="*/ 1866321 h 3295954"/>
              <a:gd name="connsiteX26" fmla="*/ 1590837 w 7435970"/>
              <a:gd name="connsiteY26" fmla="*/ 1903492 h 3295954"/>
              <a:gd name="connsiteX27" fmla="*/ 1635443 w 7435970"/>
              <a:gd name="connsiteY27" fmla="*/ 1907208 h 3295954"/>
              <a:gd name="connsiteX28" fmla="*/ 1631725 w 7435970"/>
              <a:gd name="connsiteY28" fmla="*/ 1944379 h 3295954"/>
              <a:gd name="connsiteX29" fmla="*/ 1683764 w 7435970"/>
              <a:gd name="connsiteY29" fmla="*/ 1940662 h 3295954"/>
              <a:gd name="connsiteX30" fmla="*/ 1683764 w 7435970"/>
              <a:gd name="connsiteY30" fmla="*/ 1977833 h 3295954"/>
              <a:gd name="connsiteX31" fmla="*/ 1787842 w 7435970"/>
              <a:gd name="connsiteY31" fmla="*/ 1981550 h 3295954"/>
              <a:gd name="connsiteX32" fmla="*/ 1780407 w 7435970"/>
              <a:gd name="connsiteY32" fmla="*/ 2007569 h 3295954"/>
              <a:gd name="connsiteX33" fmla="*/ 1839881 w 7435970"/>
              <a:gd name="connsiteY33" fmla="*/ 2007569 h 3295954"/>
              <a:gd name="connsiteX34" fmla="*/ 1843598 w 7435970"/>
              <a:gd name="connsiteY34" fmla="*/ 2055892 h 3295954"/>
              <a:gd name="connsiteX35" fmla="*/ 1958828 w 7435970"/>
              <a:gd name="connsiteY35" fmla="*/ 2052174 h 3295954"/>
              <a:gd name="connsiteX36" fmla="*/ 1958828 w 7435970"/>
              <a:gd name="connsiteY36" fmla="*/ 2078194 h 3295954"/>
              <a:gd name="connsiteX37" fmla="*/ 1984847 w 7435970"/>
              <a:gd name="connsiteY37" fmla="*/ 2085628 h 3295954"/>
              <a:gd name="connsiteX38" fmla="*/ 1981129 w 7435970"/>
              <a:gd name="connsiteY38" fmla="*/ 2137667 h 3295954"/>
              <a:gd name="connsiteX39" fmla="*/ 2029453 w 7435970"/>
              <a:gd name="connsiteY39" fmla="*/ 2137668 h 3295954"/>
              <a:gd name="connsiteX40" fmla="*/ 2025735 w 7435970"/>
              <a:gd name="connsiteY40" fmla="*/ 2163686 h 3295954"/>
              <a:gd name="connsiteX41" fmla="*/ 2144681 w 7435970"/>
              <a:gd name="connsiteY41" fmla="*/ 2159969 h 3295954"/>
              <a:gd name="connsiteX42" fmla="*/ 2148398 w 7435970"/>
              <a:gd name="connsiteY42" fmla="*/ 2185989 h 3295954"/>
              <a:gd name="connsiteX43" fmla="*/ 2226457 w 7435970"/>
              <a:gd name="connsiteY43" fmla="*/ 2197140 h 3295954"/>
              <a:gd name="connsiteX44" fmla="*/ 2230174 w 7435970"/>
              <a:gd name="connsiteY44" fmla="*/ 2245463 h 3295954"/>
              <a:gd name="connsiteX45" fmla="*/ 2256194 w 7435970"/>
              <a:gd name="connsiteY45" fmla="*/ 2245462 h 3295954"/>
              <a:gd name="connsiteX46" fmla="*/ 2256194 w 7435970"/>
              <a:gd name="connsiteY46" fmla="*/ 2312369 h 3295954"/>
              <a:gd name="connsiteX47" fmla="*/ 2297082 w 7435970"/>
              <a:gd name="connsiteY47" fmla="*/ 2327237 h 3295954"/>
              <a:gd name="connsiteX48" fmla="*/ 2289647 w 7435970"/>
              <a:gd name="connsiteY48" fmla="*/ 2394145 h 3295954"/>
              <a:gd name="connsiteX49" fmla="*/ 2479218 w 7435970"/>
              <a:gd name="connsiteY49" fmla="*/ 2405296 h 3295954"/>
              <a:gd name="connsiteX50" fmla="*/ 2479218 w 7435970"/>
              <a:gd name="connsiteY50" fmla="*/ 2442467 h 3295954"/>
              <a:gd name="connsiteX51" fmla="*/ 2516389 w 7435970"/>
              <a:gd name="connsiteY51" fmla="*/ 2442467 h 3295954"/>
              <a:gd name="connsiteX52" fmla="*/ 2512672 w 7435970"/>
              <a:gd name="connsiteY52" fmla="*/ 2475921 h 3295954"/>
              <a:gd name="connsiteX53" fmla="*/ 2542408 w 7435970"/>
              <a:gd name="connsiteY53" fmla="*/ 2487072 h 3295954"/>
              <a:gd name="connsiteX54" fmla="*/ 2534974 w 7435970"/>
              <a:gd name="connsiteY54" fmla="*/ 2516808 h 3295954"/>
              <a:gd name="connsiteX55" fmla="*/ 2598165 w 7435970"/>
              <a:gd name="connsiteY55" fmla="*/ 2520525 h 3295954"/>
              <a:gd name="connsiteX56" fmla="*/ 2594448 w 7435970"/>
              <a:gd name="connsiteY56" fmla="*/ 2557696 h 3295954"/>
              <a:gd name="connsiteX57" fmla="*/ 2642769 w 7435970"/>
              <a:gd name="connsiteY57" fmla="*/ 2557696 h 3295954"/>
              <a:gd name="connsiteX58" fmla="*/ 2642769 w 7435970"/>
              <a:gd name="connsiteY58" fmla="*/ 2606018 h 3295954"/>
              <a:gd name="connsiteX59" fmla="*/ 2720828 w 7435970"/>
              <a:gd name="connsiteY59" fmla="*/ 2602301 h 3295954"/>
              <a:gd name="connsiteX60" fmla="*/ 2709887 w 7435970"/>
              <a:gd name="connsiteY60" fmla="*/ 2645924 h 3295954"/>
              <a:gd name="connsiteX61" fmla="*/ 2820839 w 7435970"/>
              <a:gd name="connsiteY61" fmla="*/ 2648309 h 3295954"/>
              <a:gd name="connsiteX62" fmla="*/ 2803586 w 7435970"/>
              <a:gd name="connsiteY62" fmla="*/ 2682814 h 3295954"/>
              <a:gd name="connsiteX63" fmla="*/ 2883748 w 7435970"/>
              <a:gd name="connsiteY63" fmla="*/ 2686391 h 3295954"/>
              <a:gd name="connsiteX64" fmla="*/ 2876174 w 7435970"/>
              <a:gd name="connsiteY64" fmla="*/ 2722089 h 3295954"/>
              <a:gd name="connsiteX65" fmla="*/ 2969872 w 7435970"/>
              <a:gd name="connsiteY65" fmla="*/ 2760311 h 3295954"/>
              <a:gd name="connsiteX66" fmla="*/ 2973589 w 7435970"/>
              <a:gd name="connsiteY66" fmla="*/ 2820837 h 3295954"/>
              <a:gd name="connsiteX67" fmla="*/ 3247110 w 7435970"/>
              <a:gd name="connsiteY67" fmla="*/ 2812211 h 3295954"/>
              <a:gd name="connsiteX68" fmla="*/ 3249634 w 7435970"/>
              <a:gd name="connsiteY68" fmla="*/ 2854150 h 3295954"/>
              <a:gd name="connsiteX69" fmla="*/ 3415921 w 7435970"/>
              <a:gd name="connsiteY69" fmla="*/ 2852818 h 3295954"/>
              <a:gd name="connsiteX70" fmla="*/ 3430648 w 7435970"/>
              <a:gd name="connsiteY70" fmla="*/ 2907102 h 3295954"/>
              <a:gd name="connsiteX71" fmla="*/ 3631721 w 7435970"/>
              <a:gd name="connsiteY71" fmla="*/ 2889848 h 3295954"/>
              <a:gd name="connsiteX72" fmla="*/ 3640348 w 7435970"/>
              <a:gd name="connsiteY72" fmla="*/ 2932980 h 3295954"/>
              <a:gd name="connsiteX73" fmla="*/ 3795623 w 7435970"/>
              <a:gd name="connsiteY73" fmla="*/ 2941607 h 3295954"/>
              <a:gd name="connsiteX74" fmla="*/ 3804249 w 7435970"/>
              <a:gd name="connsiteY74" fmla="*/ 2984738 h 3295954"/>
              <a:gd name="connsiteX75" fmla="*/ 4485737 w 7435970"/>
              <a:gd name="connsiteY75" fmla="*/ 2984739 h 3295954"/>
              <a:gd name="connsiteX76" fmla="*/ 4477110 w 7435970"/>
              <a:gd name="connsiteY76" fmla="*/ 3036498 h 3295954"/>
              <a:gd name="connsiteX77" fmla="*/ 5011948 w 7435970"/>
              <a:gd name="connsiteY77" fmla="*/ 3053750 h 3295954"/>
              <a:gd name="connsiteX78" fmla="*/ 5003322 w 7435970"/>
              <a:gd name="connsiteY78" fmla="*/ 3131388 h 3295954"/>
              <a:gd name="connsiteX79" fmla="*/ 5158597 w 7435970"/>
              <a:gd name="connsiteY79" fmla="*/ 3114135 h 3295954"/>
              <a:gd name="connsiteX80" fmla="*/ 5175850 w 7435970"/>
              <a:gd name="connsiteY80" fmla="*/ 3183146 h 3295954"/>
              <a:gd name="connsiteX81" fmla="*/ 7280695 w 7435970"/>
              <a:gd name="connsiteY81" fmla="*/ 3183147 h 3295954"/>
              <a:gd name="connsiteX82" fmla="*/ 7306574 w 7435970"/>
              <a:gd name="connsiteY82" fmla="*/ 3295291 h 3295954"/>
              <a:gd name="connsiteX83" fmla="*/ 7435970 w 7435970"/>
              <a:gd name="connsiteY83" fmla="*/ 3295291 h 3295954"/>
              <a:gd name="connsiteX0" fmla="*/ 0 w 7435970"/>
              <a:gd name="connsiteY0" fmla="*/ 0 h 3295954"/>
              <a:gd name="connsiteX1" fmla="*/ 899462 w 7435970"/>
              <a:gd name="connsiteY1" fmla="*/ 1253003 h 3295954"/>
              <a:gd name="connsiteX2" fmla="*/ 899462 w 7435970"/>
              <a:gd name="connsiteY2" fmla="*/ 1297608 h 3295954"/>
              <a:gd name="connsiteX3" fmla="*/ 936633 w 7435970"/>
              <a:gd name="connsiteY3" fmla="*/ 1286457 h 3295954"/>
              <a:gd name="connsiteX4" fmla="*/ 940350 w 7435970"/>
              <a:gd name="connsiteY4" fmla="*/ 1323628 h 3295954"/>
              <a:gd name="connsiteX5" fmla="*/ 973803 w 7435970"/>
              <a:gd name="connsiteY5" fmla="*/ 1319911 h 3295954"/>
              <a:gd name="connsiteX6" fmla="*/ 973803 w 7435970"/>
              <a:gd name="connsiteY6" fmla="*/ 1364516 h 3295954"/>
              <a:gd name="connsiteX7" fmla="*/ 1040711 w 7435970"/>
              <a:gd name="connsiteY7" fmla="*/ 1364515 h 3295954"/>
              <a:gd name="connsiteX8" fmla="*/ 1044428 w 7435970"/>
              <a:gd name="connsiteY8" fmla="*/ 1390535 h 3295954"/>
              <a:gd name="connsiteX9" fmla="*/ 1066730 w 7435970"/>
              <a:gd name="connsiteY9" fmla="*/ 1390535 h 3295954"/>
              <a:gd name="connsiteX10" fmla="*/ 1074165 w 7435970"/>
              <a:gd name="connsiteY10" fmla="*/ 1539218 h 3295954"/>
              <a:gd name="connsiteX11" fmla="*/ 1122486 w 7435970"/>
              <a:gd name="connsiteY11" fmla="*/ 1539218 h 3295954"/>
              <a:gd name="connsiteX12" fmla="*/ 1126203 w 7435970"/>
              <a:gd name="connsiteY12" fmla="*/ 1609841 h 3295954"/>
              <a:gd name="connsiteX13" fmla="*/ 1170809 w 7435970"/>
              <a:gd name="connsiteY13" fmla="*/ 1613558 h 3295954"/>
              <a:gd name="connsiteX14" fmla="*/ 1174525 w 7435970"/>
              <a:gd name="connsiteY14" fmla="*/ 1680467 h 3295954"/>
              <a:gd name="connsiteX15" fmla="*/ 1215413 w 7435970"/>
              <a:gd name="connsiteY15" fmla="*/ 1680467 h 3295954"/>
              <a:gd name="connsiteX16" fmla="*/ 1219130 w 7435970"/>
              <a:gd name="connsiteY16" fmla="*/ 1721355 h 3295954"/>
              <a:gd name="connsiteX17" fmla="*/ 1278603 w 7435970"/>
              <a:gd name="connsiteY17" fmla="*/ 1721355 h 3295954"/>
              <a:gd name="connsiteX18" fmla="*/ 1278604 w 7435970"/>
              <a:gd name="connsiteY18" fmla="*/ 1762243 h 3295954"/>
              <a:gd name="connsiteX19" fmla="*/ 1319491 w 7435970"/>
              <a:gd name="connsiteY19" fmla="*/ 1762242 h 3295954"/>
              <a:gd name="connsiteX20" fmla="*/ 1315774 w 7435970"/>
              <a:gd name="connsiteY20" fmla="*/ 1799413 h 3295954"/>
              <a:gd name="connsiteX21" fmla="*/ 1393833 w 7435970"/>
              <a:gd name="connsiteY21" fmla="*/ 1795696 h 3295954"/>
              <a:gd name="connsiteX22" fmla="*/ 1401267 w 7435970"/>
              <a:gd name="connsiteY22" fmla="*/ 1832867 h 3295954"/>
              <a:gd name="connsiteX23" fmla="*/ 1535081 w 7435970"/>
              <a:gd name="connsiteY23" fmla="*/ 1832867 h 3295954"/>
              <a:gd name="connsiteX24" fmla="*/ 1538797 w 7435970"/>
              <a:gd name="connsiteY24" fmla="*/ 1866321 h 3295954"/>
              <a:gd name="connsiteX25" fmla="*/ 1590837 w 7435970"/>
              <a:gd name="connsiteY25" fmla="*/ 1866321 h 3295954"/>
              <a:gd name="connsiteX26" fmla="*/ 1590837 w 7435970"/>
              <a:gd name="connsiteY26" fmla="*/ 1903492 h 3295954"/>
              <a:gd name="connsiteX27" fmla="*/ 1635443 w 7435970"/>
              <a:gd name="connsiteY27" fmla="*/ 1907208 h 3295954"/>
              <a:gd name="connsiteX28" fmla="*/ 1631725 w 7435970"/>
              <a:gd name="connsiteY28" fmla="*/ 1944379 h 3295954"/>
              <a:gd name="connsiteX29" fmla="*/ 1683764 w 7435970"/>
              <a:gd name="connsiteY29" fmla="*/ 1940662 h 3295954"/>
              <a:gd name="connsiteX30" fmla="*/ 1683764 w 7435970"/>
              <a:gd name="connsiteY30" fmla="*/ 1977833 h 3295954"/>
              <a:gd name="connsiteX31" fmla="*/ 1787842 w 7435970"/>
              <a:gd name="connsiteY31" fmla="*/ 1981550 h 3295954"/>
              <a:gd name="connsiteX32" fmla="*/ 1780407 w 7435970"/>
              <a:gd name="connsiteY32" fmla="*/ 2007569 h 3295954"/>
              <a:gd name="connsiteX33" fmla="*/ 1839881 w 7435970"/>
              <a:gd name="connsiteY33" fmla="*/ 2007569 h 3295954"/>
              <a:gd name="connsiteX34" fmla="*/ 1843598 w 7435970"/>
              <a:gd name="connsiteY34" fmla="*/ 2055892 h 3295954"/>
              <a:gd name="connsiteX35" fmla="*/ 1958828 w 7435970"/>
              <a:gd name="connsiteY35" fmla="*/ 2052174 h 3295954"/>
              <a:gd name="connsiteX36" fmla="*/ 1958828 w 7435970"/>
              <a:gd name="connsiteY36" fmla="*/ 2078194 h 3295954"/>
              <a:gd name="connsiteX37" fmla="*/ 1984847 w 7435970"/>
              <a:gd name="connsiteY37" fmla="*/ 2085628 h 3295954"/>
              <a:gd name="connsiteX38" fmla="*/ 1981129 w 7435970"/>
              <a:gd name="connsiteY38" fmla="*/ 2137667 h 3295954"/>
              <a:gd name="connsiteX39" fmla="*/ 2029453 w 7435970"/>
              <a:gd name="connsiteY39" fmla="*/ 2137668 h 3295954"/>
              <a:gd name="connsiteX40" fmla="*/ 2025735 w 7435970"/>
              <a:gd name="connsiteY40" fmla="*/ 2163686 h 3295954"/>
              <a:gd name="connsiteX41" fmla="*/ 2144681 w 7435970"/>
              <a:gd name="connsiteY41" fmla="*/ 2159969 h 3295954"/>
              <a:gd name="connsiteX42" fmla="*/ 2148398 w 7435970"/>
              <a:gd name="connsiteY42" fmla="*/ 2185989 h 3295954"/>
              <a:gd name="connsiteX43" fmla="*/ 2226457 w 7435970"/>
              <a:gd name="connsiteY43" fmla="*/ 2197140 h 3295954"/>
              <a:gd name="connsiteX44" fmla="*/ 2230174 w 7435970"/>
              <a:gd name="connsiteY44" fmla="*/ 2245463 h 3295954"/>
              <a:gd name="connsiteX45" fmla="*/ 2256194 w 7435970"/>
              <a:gd name="connsiteY45" fmla="*/ 2245462 h 3295954"/>
              <a:gd name="connsiteX46" fmla="*/ 2256194 w 7435970"/>
              <a:gd name="connsiteY46" fmla="*/ 2312369 h 3295954"/>
              <a:gd name="connsiteX47" fmla="*/ 2297082 w 7435970"/>
              <a:gd name="connsiteY47" fmla="*/ 2327237 h 3295954"/>
              <a:gd name="connsiteX48" fmla="*/ 2289647 w 7435970"/>
              <a:gd name="connsiteY48" fmla="*/ 2394145 h 3295954"/>
              <a:gd name="connsiteX49" fmla="*/ 2479218 w 7435970"/>
              <a:gd name="connsiteY49" fmla="*/ 2405296 h 3295954"/>
              <a:gd name="connsiteX50" fmla="*/ 2479218 w 7435970"/>
              <a:gd name="connsiteY50" fmla="*/ 2442467 h 3295954"/>
              <a:gd name="connsiteX51" fmla="*/ 2516389 w 7435970"/>
              <a:gd name="connsiteY51" fmla="*/ 2442467 h 3295954"/>
              <a:gd name="connsiteX52" fmla="*/ 2512672 w 7435970"/>
              <a:gd name="connsiteY52" fmla="*/ 2475921 h 3295954"/>
              <a:gd name="connsiteX53" fmla="*/ 2542408 w 7435970"/>
              <a:gd name="connsiteY53" fmla="*/ 2487072 h 3295954"/>
              <a:gd name="connsiteX54" fmla="*/ 2534974 w 7435970"/>
              <a:gd name="connsiteY54" fmla="*/ 2516808 h 3295954"/>
              <a:gd name="connsiteX55" fmla="*/ 2598165 w 7435970"/>
              <a:gd name="connsiteY55" fmla="*/ 2520525 h 3295954"/>
              <a:gd name="connsiteX56" fmla="*/ 2594448 w 7435970"/>
              <a:gd name="connsiteY56" fmla="*/ 2557696 h 3295954"/>
              <a:gd name="connsiteX57" fmla="*/ 2642769 w 7435970"/>
              <a:gd name="connsiteY57" fmla="*/ 2557696 h 3295954"/>
              <a:gd name="connsiteX58" fmla="*/ 2642769 w 7435970"/>
              <a:gd name="connsiteY58" fmla="*/ 2606018 h 3295954"/>
              <a:gd name="connsiteX59" fmla="*/ 2720828 w 7435970"/>
              <a:gd name="connsiteY59" fmla="*/ 2602301 h 3295954"/>
              <a:gd name="connsiteX60" fmla="*/ 2709887 w 7435970"/>
              <a:gd name="connsiteY60" fmla="*/ 2645924 h 3295954"/>
              <a:gd name="connsiteX61" fmla="*/ 2820839 w 7435970"/>
              <a:gd name="connsiteY61" fmla="*/ 2648309 h 3295954"/>
              <a:gd name="connsiteX62" fmla="*/ 2803586 w 7435970"/>
              <a:gd name="connsiteY62" fmla="*/ 2682814 h 3295954"/>
              <a:gd name="connsiteX63" fmla="*/ 2883748 w 7435970"/>
              <a:gd name="connsiteY63" fmla="*/ 2686391 h 3295954"/>
              <a:gd name="connsiteX64" fmla="*/ 2876174 w 7435970"/>
              <a:gd name="connsiteY64" fmla="*/ 2722089 h 3295954"/>
              <a:gd name="connsiteX65" fmla="*/ 2969872 w 7435970"/>
              <a:gd name="connsiteY65" fmla="*/ 2760311 h 3295954"/>
              <a:gd name="connsiteX66" fmla="*/ 2973589 w 7435970"/>
              <a:gd name="connsiteY66" fmla="*/ 2820837 h 3295954"/>
              <a:gd name="connsiteX67" fmla="*/ 3247110 w 7435970"/>
              <a:gd name="connsiteY67" fmla="*/ 2812211 h 3295954"/>
              <a:gd name="connsiteX68" fmla="*/ 3249634 w 7435970"/>
              <a:gd name="connsiteY68" fmla="*/ 2854150 h 3295954"/>
              <a:gd name="connsiteX69" fmla="*/ 3415921 w 7435970"/>
              <a:gd name="connsiteY69" fmla="*/ 2852818 h 3295954"/>
              <a:gd name="connsiteX70" fmla="*/ 3430648 w 7435970"/>
              <a:gd name="connsiteY70" fmla="*/ 2907102 h 3295954"/>
              <a:gd name="connsiteX71" fmla="*/ 3631721 w 7435970"/>
              <a:gd name="connsiteY71" fmla="*/ 2889848 h 3295954"/>
              <a:gd name="connsiteX72" fmla="*/ 3640348 w 7435970"/>
              <a:gd name="connsiteY72" fmla="*/ 2932980 h 3295954"/>
              <a:gd name="connsiteX73" fmla="*/ 3795623 w 7435970"/>
              <a:gd name="connsiteY73" fmla="*/ 2941607 h 3295954"/>
              <a:gd name="connsiteX74" fmla="*/ 3804249 w 7435970"/>
              <a:gd name="connsiteY74" fmla="*/ 2984738 h 3295954"/>
              <a:gd name="connsiteX75" fmla="*/ 4485737 w 7435970"/>
              <a:gd name="connsiteY75" fmla="*/ 2984739 h 3295954"/>
              <a:gd name="connsiteX76" fmla="*/ 4477110 w 7435970"/>
              <a:gd name="connsiteY76" fmla="*/ 3036498 h 3295954"/>
              <a:gd name="connsiteX77" fmla="*/ 5011948 w 7435970"/>
              <a:gd name="connsiteY77" fmla="*/ 3053750 h 3295954"/>
              <a:gd name="connsiteX78" fmla="*/ 5003322 w 7435970"/>
              <a:gd name="connsiteY78" fmla="*/ 3131388 h 3295954"/>
              <a:gd name="connsiteX79" fmla="*/ 5158597 w 7435970"/>
              <a:gd name="connsiteY79" fmla="*/ 3114135 h 3295954"/>
              <a:gd name="connsiteX80" fmla="*/ 5175850 w 7435970"/>
              <a:gd name="connsiteY80" fmla="*/ 3183146 h 3295954"/>
              <a:gd name="connsiteX81" fmla="*/ 7280695 w 7435970"/>
              <a:gd name="connsiteY81" fmla="*/ 3183147 h 3295954"/>
              <a:gd name="connsiteX82" fmla="*/ 7306574 w 7435970"/>
              <a:gd name="connsiteY82" fmla="*/ 3295291 h 3295954"/>
              <a:gd name="connsiteX83" fmla="*/ 7435970 w 7435970"/>
              <a:gd name="connsiteY83" fmla="*/ 3295291 h 3295954"/>
              <a:gd name="connsiteX0" fmla="*/ 0 w 7435970"/>
              <a:gd name="connsiteY0" fmla="*/ 0 h 3295954"/>
              <a:gd name="connsiteX1" fmla="*/ 899462 w 7435970"/>
              <a:gd name="connsiteY1" fmla="*/ 1253003 h 3295954"/>
              <a:gd name="connsiteX2" fmla="*/ 895745 w 7435970"/>
              <a:gd name="connsiteY2" fmla="*/ 1290174 h 3295954"/>
              <a:gd name="connsiteX3" fmla="*/ 936633 w 7435970"/>
              <a:gd name="connsiteY3" fmla="*/ 1286457 h 3295954"/>
              <a:gd name="connsiteX4" fmla="*/ 940350 w 7435970"/>
              <a:gd name="connsiteY4" fmla="*/ 1323628 h 3295954"/>
              <a:gd name="connsiteX5" fmla="*/ 973803 w 7435970"/>
              <a:gd name="connsiteY5" fmla="*/ 1319911 h 3295954"/>
              <a:gd name="connsiteX6" fmla="*/ 973803 w 7435970"/>
              <a:gd name="connsiteY6" fmla="*/ 1364516 h 3295954"/>
              <a:gd name="connsiteX7" fmla="*/ 1040711 w 7435970"/>
              <a:gd name="connsiteY7" fmla="*/ 1364515 h 3295954"/>
              <a:gd name="connsiteX8" fmla="*/ 1044428 w 7435970"/>
              <a:gd name="connsiteY8" fmla="*/ 1390535 h 3295954"/>
              <a:gd name="connsiteX9" fmla="*/ 1066730 w 7435970"/>
              <a:gd name="connsiteY9" fmla="*/ 1390535 h 3295954"/>
              <a:gd name="connsiteX10" fmla="*/ 1074165 w 7435970"/>
              <a:gd name="connsiteY10" fmla="*/ 1539218 h 3295954"/>
              <a:gd name="connsiteX11" fmla="*/ 1122486 w 7435970"/>
              <a:gd name="connsiteY11" fmla="*/ 1539218 h 3295954"/>
              <a:gd name="connsiteX12" fmla="*/ 1126203 w 7435970"/>
              <a:gd name="connsiteY12" fmla="*/ 1609841 h 3295954"/>
              <a:gd name="connsiteX13" fmla="*/ 1170809 w 7435970"/>
              <a:gd name="connsiteY13" fmla="*/ 1613558 h 3295954"/>
              <a:gd name="connsiteX14" fmla="*/ 1174525 w 7435970"/>
              <a:gd name="connsiteY14" fmla="*/ 1680467 h 3295954"/>
              <a:gd name="connsiteX15" fmla="*/ 1215413 w 7435970"/>
              <a:gd name="connsiteY15" fmla="*/ 1680467 h 3295954"/>
              <a:gd name="connsiteX16" fmla="*/ 1219130 w 7435970"/>
              <a:gd name="connsiteY16" fmla="*/ 1721355 h 3295954"/>
              <a:gd name="connsiteX17" fmla="*/ 1278603 w 7435970"/>
              <a:gd name="connsiteY17" fmla="*/ 1721355 h 3295954"/>
              <a:gd name="connsiteX18" fmla="*/ 1278604 w 7435970"/>
              <a:gd name="connsiteY18" fmla="*/ 1762243 h 3295954"/>
              <a:gd name="connsiteX19" fmla="*/ 1319491 w 7435970"/>
              <a:gd name="connsiteY19" fmla="*/ 1762242 h 3295954"/>
              <a:gd name="connsiteX20" fmla="*/ 1315774 w 7435970"/>
              <a:gd name="connsiteY20" fmla="*/ 1799413 h 3295954"/>
              <a:gd name="connsiteX21" fmla="*/ 1393833 w 7435970"/>
              <a:gd name="connsiteY21" fmla="*/ 1795696 h 3295954"/>
              <a:gd name="connsiteX22" fmla="*/ 1401267 w 7435970"/>
              <a:gd name="connsiteY22" fmla="*/ 1832867 h 3295954"/>
              <a:gd name="connsiteX23" fmla="*/ 1535081 w 7435970"/>
              <a:gd name="connsiteY23" fmla="*/ 1832867 h 3295954"/>
              <a:gd name="connsiteX24" fmla="*/ 1538797 w 7435970"/>
              <a:gd name="connsiteY24" fmla="*/ 1866321 h 3295954"/>
              <a:gd name="connsiteX25" fmla="*/ 1590837 w 7435970"/>
              <a:gd name="connsiteY25" fmla="*/ 1866321 h 3295954"/>
              <a:gd name="connsiteX26" fmla="*/ 1590837 w 7435970"/>
              <a:gd name="connsiteY26" fmla="*/ 1903492 h 3295954"/>
              <a:gd name="connsiteX27" fmla="*/ 1635443 w 7435970"/>
              <a:gd name="connsiteY27" fmla="*/ 1907208 h 3295954"/>
              <a:gd name="connsiteX28" fmla="*/ 1631725 w 7435970"/>
              <a:gd name="connsiteY28" fmla="*/ 1944379 h 3295954"/>
              <a:gd name="connsiteX29" fmla="*/ 1683764 w 7435970"/>
              <a:gd name="connsiteY29" fmla="*/ 1940662 h 3295954"/>
              <a:gd name="connsiteX30" fmla="*/ 1683764 w 7435970"/>
              <a:gd name="connsiteY30" fmla="*/ 1977833 h 3295954"/>
              <a:gd name="connsiteX31" fmla="*/ 1787842 w 7435970"/>
              <a:gd name="connsiteY31" fmla="*/ 1981550 h 3295954"/>
              <a:gd name="connsiteX32" fmla="*/ 1780407 w 7435970"/>
              <a:gd name="connsiteY32" fmla="*/ 2007569 h 3295954"/>
              <a:gd name="connsiteX33" fmla="*/ 1839881 w 7435970"/>
              <a:gd name="connsiteY33" fmla="*/ 2007569 h 3295954"/>
              <a:gd name="connsiteX34" fmla="*/ 1843598 w 7435970"/>
              <a:gd name="connsiteY34" fmla="*/ 2055892 h 3295954"/>
              <a:gd name="connsiteX35" fmla="*/ 1958828 w 7435970"/>
              <a:gd name="connsiteY35" fmla="*/ 2052174 h 3295954"/>
              <a:gd name="connsiteX36" fmla="*/ 1958828 w 7435970"/>
              <a:gd name="connsiteY36" fmla="*/ 2078194 h 3295954"/>
              <a:gd name="connsiteX37" fmla="*/ 1984847 w 7435970"/>
              <a:gd name="connsiteY37" fmla="*/ 2085628 h 3295954"/>
              <a:gd name="connsiteX38" fmla="*/ 1981129 w 7435970"/>
              <a:gd name="connsiteY38" fmla="*/ 2137667 h 3295954"/>
              <a:gd name="connsiteX39" fmla="*/ 2029453 w 7435970"/>
              <a:gd name="connsiteY39" fmla="*/ 2137668 h 3295954"/>
              <a:gd name="connsiteX40" fmla="*/ 2025735 w 7435970"/>
              <a:gd name="connsiteY40" fmla="*/ 2163686 h 3295954"/>
              <a:gd name="connsiteX41" fmla="*/ 2144681 w 7435970"/>
              <a:gd name="connsiteY41" fmla="*/ 2159969 h 3295954"/>
              <a:gd name="connsiteX42" fmla="*/ 2148398 w 7435970"/>
              <a:gd name="connsiteY42" fmla="*/ 2185989 h 3295954"/>
              <a:gd name="connsiteX43" fmla="*/ 2226457 w 7435970"/>
              <a:gd name="connsiteY43" fmla="*/ 2197140 h 3295954"/>
              <a:gd name="connsiteX44" fmla="*/ 2230174 w 7435970"/>
              <a:gd name="connsiteY44" fmla="*/ 2245463 h 3295954"/>
              <a:gd name="connsiteX45" fmla="*/ 2256194 w 7435970"/>
              <a:gd name="connsiteY45" fmla="*/ 2245462 h 3295954"/>
              <a:gd name="connsiteX46" fmla="*/ 2256194 w 7435970"/>
              <a:gd name="connsiteY46" fmla="*/ 2312369 h 3295954"/>
              <a:gd name="connsiteX47" fmla="*/ 2297082 w 7435970"/>
              <a:gd name="connsiteY47" fmla="*/ 2327237 h 3295954"/>
              <a:gd name="connsiteX48" fmla="*/ 2289647 w 7435970"/>
              <a:gd name="connsiteY48" fmla="*/ 2394145 h 3295954"/>
              <a:gd name="connsiteX49" fmla="*/ 2479218 w 7435970"/>
              <a:gd name="connsiteY49" fmla="*/ 2405296 h 3295954"/>
              <a:gd name="connsiteX50" fmla="*/ 2479218 w 7435970"/>
              <a:gd name="connsiteY50" fmla="*/ 2442467 h 3295954"/>
              <a:gd name="connsiteX51" fmla="*/ 2516389 w 7435970"/>
              <a:gd name="connsiteY51" fmla="*/ 2442467 h 3295954"/>
              <a:gd name="connsiteX52" fmla="*/ 2512672 w 7435970"/>
              <a:gd name="connsiteY52" fmla="*/ 2475921 h 3295954"/>
              <a:gd name="connsiteX53" fmla="*/ 2542408 w 7435970"/>
              <a:gd name="connsiteY53" fmla="*/ 2487072 h 3295954"/>
              <a:gd name="connsiteX54" fmla="*/ 2534974 w 7435970"/>
              <a:gd name="connsiteY54" fmla="*/ 2516808 h 3295954"/>
              <a:gd name="connsiteX55" fmla="*/ 2598165 w 7435970"/>
              <a:gd name="connsiteY55" fmla="*/ 2520525 h 3295954"/>
              <a:gd name="connsiteX56" fmla="*/ 2594448 w 7435970"/>
              <a:gd name="connsiteY56" fmla="*/ 2557696 h 3295954"/>
              <a:gd name="connsiteX57" fmla="*/ 2642769 w 7435970"/>
              <a:gd name="connsiteY57" fmla="*/ 2557696 h 3295954"/>
              <a:gd name="connsiteX58" fmla="*/ 2642769 w 7435970"/>
              <a:gd name="connsiteY58" fmla="*/ 2606018 h 3295954"/>
              <a:gd name="connsiteX59" fmla="*/ 2720828 w 7435970"/>
              <a:gd name="connsiteY59" fmla="*/ 2602301 h 3295954"/>
              <a:gd name="connsiteX60" fmla="*/ 2709887 w 7435970"/>
              <a:gd name="connsiteY60" fmla="*/ 2645924 h 3295954"/>
              <a:gd name="connsiteX61" fmla="*/ 2820839 w 7435970"/>
              <a:gd name="connsiteY61" fmla="*/ 2648309 h 3295954"/>
              <a:gd name="connsiteX62" fmla="*/ 2803586 w 7435970"/>
              <a:gd name="connsiteY62" fmla="*/ 2682814 h 3295954"/>
              <a:gd name="connsiteX63" fmla="*/ 2883748 w 7435970"/>
              <a:gd name="connsiteY63" fmla="*/ 2686391 h 3295954"/>
              <a:gd name="connsiteX64" fmla="*/ 2876174 w 7435970"/>
              <a:gd name="connsiteY64" fmla="*/ 2722089 h 3295954"/>
              <a:gd name="connsiteX65" fmla="*/ 2969872 w 7435970"/>
              <a:gd name="connsiteY65" fmla="*/ 2760311 h 3295954"/>
              <a:gd name="connsiteX66" fmla="*/ 2973589 w 7435970"/>
              <a:gd name="connsiteY66" fmla="*/ 2820837 h 3295954"/>
              <a:gd name="connsiteX67" fmla="*/ 3247110 w 7435970"/>
              <a:gd name="connsiteY67" fmla="*/ 2812211 h 3295954"/>
              <a:gd name="connsiteX68" fmla="*/ 3249634 w 7435970"/>
              <a:gd name="connsiteY68" fmla="*/ 2854150 h 3295954"/>
              <a:gd name="connsiteX69" fmla="*/ 3415921 w 7435970"/>
              <a:gd name="connsiteY69" fmla="*/ 2852818 h 3295954"/>
              <a:gd name="connsiteX70" fmla="*/ 3430648 w 7435970"/>
              <a:gd name="connsiteY70" fmla="*/ 2907102 h 3295954"/>
              <a:gd name="connsiteX71" fmla="*/ 3631721 w 7435970"/>
              <a:gd name="connsiteY71" fmla="*/ 2889848 h 3295954"/>
              <a:gd name="connsiteX72" fmla="*/ 3640348 w 7435970"/>
              <a:gd name="connsiteY72" fmla="*/ 2932980 h 3295954"/>
              <a:gd name="connsiteX73" fmla="*/ 3795623 w 7435970"/>
              <a:gd name="connsiteY73" fmla="*/ 2941607 h 3295954"/>
              <a:gd name="connsiteX74" fmla="*/ 3804249 w 7435970"/>
              <a:gd name="connsiteY74" fmla="*/ 2984738 h 3295954"/>
              <a:gd name="connsiteX75" fmla="*/ 4485737 w 7435970"/>
              <a:gd name="connsiteY75" fmla="*/ 2984739 h 3295954"/>
              <a:gd name="connsiteX76" fmla="*/ 4477110 w 7435970"/>
              <a:gd name="connsiteY76" fmla="*/ 3036498 h 3295954"/>
              <a:gd name="connsiteX77" fmla="*/ 5011948 w 7435970"/>
              <a:gd name="connsiteY77" fmla="*/ 3053750 h 3295954"/>
              <a:gd name="connsiteX78" fmla="*/ 5003322 w 7435970"/>
              <a:gd name="connsiteY78" fmla="*/ 3131388 h 3295954"/>
              <a:gd name="connsiteX79" fmla="*/ 5158597 w 7435970"/>
              <a:gd name="connsiteY79" fmla="*/ 3114135 h 3295954"/>
              <a:gd name="connsiteX80" fmla="*/ 5175850 w 7435970"/>
              <a:gd name="connsiteY80" fmla="*/ 3183146 h 3295954"/>
              <a:gd name="connsiteX81" fmla="*/ 7280695 w 7435970"/>
              <a:gd name="connsiteY81" fmla="*/ 3183147 h 3295954"/>
              <a:gd name="connsiteX82" fmla="*/ 7306574 w 7435970"/>
              <a:gd name="connsiteY82" fmla="*/ 3295291 h 3295954"/>
              <a:gd name="connsiteX83" fmla="*/ 7435970 w 7435970"/>
              <a:gd name="connsiteY83" fmla="*/ 3295291 h 3295954"/>
              <a:gd name="connsiteX0" fmla="*/ 0 w 7435970"/>
              <a:gd name="connsiteY0" fmla="*/ 0 h 3295954"/>
              <a:gd name="connsiteX1" fmla="*/ 899462 w 7435970"/>
              <a:gd name="connsiteY1" fmla="*/ 1253003 h 3295954"/>
              <a:gd name="connsiteX2" fmla="*/ 895745 w 7435970"/>
              <a:gd name="connsiteY2" fmla="*/ 1286457 h 3295954"/>
              <a:gd name="connsiteX3" fmla="*/ 936633 w 7435970"/>
              <a:gd name="connsiteY3" fmla="*/ 1286457 h 3295954"/>
              <a:gd name="connsiteX4" fmla="*/ 940350 w 7435970"/>
              <a:gd name="connsiteY4" fmla="*/ 1323628 h 3295954"/>
              <a:gd name="connsiteX5" fmla="*/ 973803 w 7435970"/>
              <a:gd name="connsiteY5" fmla="*/ 1319911 h 3295954"/>
              <a:gd name="connsiteX6" fmla="*/ 973803 w 7435970"/>
              <a:gd name="connsiteY6" fmla="*/ 1364516 h 3295954"/>
              <a:gd name="connsiteX7" fmla="*/ 1040711 w 7435970"/>
              <a:gd name="connsiteY7" fmla="*/ 1364515 h 3295954"/>
              <a:gd name="connsiteX8" fmla="*/ 1044428 w 7435970"/>
              <a:gd name="connsiteY8" fmla="*/ 1390535 h 3295954"/>
              <a:gd name="connsiteX9" fmla="*/ 1066730 w 7435970"/>
              <a:gd name="connsiteY9" fmla="*/ 1390535 h 3295954"/>
              <a:gd name="connsiteX10" fmla="*/ 1074165 w 7435970"/>
              <a:gd name="connsiteY10" fmla="*/ 1539218 h 3295954"/>
              <a:gd name="connsiteX11" fmla="*/ 1122486 w 7435970"/>
              <a:gd name="connsiteY11" fmla="*/ 1539218 h 3295954"/>
              <a:gd name="connsiteX12" fmla="*/ 1126203 w 7435970"/>
              <a:gd name="connsiteY12" fmla="*/ 1609841 h 3295954"/>
              <a:gd name="connsiteX13" fmla="*/ 1170809 w 7435970"/>
              <a:gd name="connsiteY13" fmla="*/ 1613558 h 3295954"/>
              <a:gd name="connsiteX14" fmla="*/ 1174525 w 7435970"/>
              <a:gd name="connsiteY14" fmla="*/ 1680467 h 3295954"/>
              <a:gd name="connsiteX15" fmla="*/ 1215413 w 7435970"/>
              <a:gd name="connsiteY15" fmla="*/ 1680467 h 3295954"/>
              <a:gd name="connsiteX16" fmla="*/ 1219130 w 7435970"/>
              <a:gd name="connsiteY16" fmla="*/ 1721355 h 3295954"/>
              <a:gd name="connsiteX17" fmla="*/ 1278603 w 7435970"/>
              <a:gd name="connsiteY17" fmla="*/ 1721355 h 3295954"/>
              <a:gd name="connsiteX18" fmla="*/ 1278604 w 7435970"/>
              <a:gd name="connsiteY18" fmla="*/ 1762243 h 3295954"/>
              <a:gd name="connsiteX19" fmla="*/ 1319491 w 7435970"/>
              <a:gd name="connsiteY19" fmla="*/ 1762242 h 3295954"/>
              <a:gd name="connsiteX20" fmla="*/ 1315774 w 7435970"/>
              <a:gd name="connsiteY20" fmla="*/ 1799413 h 3295954"/>
              <a:gd name="connsiteX21" fmla="*/ 1393833 w 7435970"/>
              <a:gd name="connsiteY21" fmla="*/ 1795696 h 3295954"/>
              <a:gd name="connsiteX22" fmla="*/ 1401267 w 7435970"/>
              <a:gd name="connsiteY22" fmla="*/ 1832867 h 3295954"/>
              <a:gd name="connsiteX23" fmla="*/ 1535081 w 7435970"/>
              <a:gd name="connsiteY23" fmla="*/ 1832867 h 3295954"/>
              <a:gd name="connsiteX24" fmla="*/ 1538797 w 7435970"/>
              <a:gd name="connsiteY24" fmla="*/ 1866321 h 3295954"/>
              <a:gd name="connsiteX25" fmla="*/ 1590837 w 7435970"/>
              <a:gd name="connsiteY25" fmla="*/ 1866321 h 3295954"/>
              <a:gd name="connsiteX26" fmla="*/ 1590837 w 7435970"/>
              <a:gd name="connsiteY26" fmla="*/ 1903492 h 3295954"/>
              <a:gd name="connsiteX27" fmla="*/ 1635443 w 7435970"/>
              <a:gd name="connsiteY27" fmla="*/ 1907208 h 3295954"/>
              <a:gd name="connsiteX28" fmla="*/ 1631725 w 7435970"/>
              <a:gd name="connsiteY28" fmla="*/ 1944379 h 3295954"/>
              <a:gd name="connsiteX29" fmla="*/ 1683764 w 7435970"/>
              <a:gd name="connsiteY29" fmla="*/ 1940662 h 3295954"/>
              <a:gd name="connsiteX30" fmla="*/ 1683764 w 7435970"/>
              <a:gd name="connsiteY30" fmla="*/ 1977833 h 3295954"/>
              <a:gd name="connsiteX31" fmla="*/ 1787842 w 7435970"/>
              <a:gd name="connsiteY31" fmla="*/ 1981550 h 3295954"/>
              <a:gd name="connsiteX32" fmla="*/ 1780407 w 7435970"/>
              <a:gd name="connsiteY32" fmla="*/ 2007569 h 3295954"/>
              <a:gd name="connsiteX33" fmla="*/ 1839881 w 7435970"/>
              <a:gd name="connsiteY33" fmla="*/ 2007569 h 3295954"/>
              <a:gd name="connsiteX34" fmla="*/ 1843598 w 7435970"/>
              <a:gd name="connsiteY34" fmla="*/ 2055892 h 3295954"/>
              <a:gd name="connsiteX35" fmla="*/ 1958828 w 7435970"/>
              <a:gd name="connsiteY35" fmla="*/ 2052174 h 3295954"/>
              <a:gd name="connsiteX36" fmla="*/ 1958828 w 7435970"/>
              <a:gd name="connsiteY36" fmla="*/ 2078194 h 3295954"/>
              <a:gd name="connsiteX37" fmla="*/ 1984847 w 7435970"/>
              <a:gd name="connsiteY37" fmla="*/ 2085628 h 3295954"/>
              <a:gd name="connsiteX38" fmla="*/ 1981129 w 7435970"/>
              <a:gd name="connsiteY38" fmla="*/ 2137667 h 3295954"/>
              <a:gd name="connsiteX39" fmla="*/ 2029453 w 7435970"/>
              <a:gd name="connsiteY39" fmla="*/ 2137668 h 3295954"/>
              <a:gd name="connsiteX40" fmla="*/ 2025735 w 7435970"/>
              <a:gd name="connsiteY40" fmla="*/ 2163686 h 3295954"/>
              <a:gd name="connsiteX41" fmla="*/ 2144681 w 7435970"/>
              <a:gd name="connsiteY41" fmla="*/ 2159969 h 3295954"/>
              <a:gd name="connsiteX42" fmla="*/ 2148398 w 7435970"/>
              <a:gd name="connsiteY42" fmla="*/ 2185989 h 3295954"/>
              <a:gd name="connsiteX43" fmla="*/ 2226457 w 7435970"/>
              <a:gd name="connsiteY43" fmla="*/ 2197140 h 3295954"/>
              <a:gd name="connsiteX44" fmla="*/ 2230174 w 7435970"/>
              <a:gd name="connsiteY44" fmla="*/ 2245463 h 3295954"/>
              <a:gd name="connsiteX45" fmla="*/ 2256194 w 7435970"/>
              <a:gd name="connsiteY45" fmla="*/ 2245462 h 3295954"/>
              <a:gd name="connsiteX46" fmla="*/ 2256194 w 7435970"/>
              <a:gd name="connsiteY46" fmla="*/ 2312369 h 3295954"/>
              <a:gd name="connsiteX47" fmla="*/ 2297082 w 7435970"/>
              <a:gd name="connsiteY47" fmla="*/ 2327237 h 3295954"/>
              <a:gd name="connsiteX48" fmla="*/ 2289647 w 7435970"/>
              <a:gd name="connsiteY48" fmla="*/ 2394145 h 3295954"/>
              <a:gd name="connsiteX49" fmla="*/ 2479218 w 7435970"/>
              <a:gd name="connsiteY49" fmla="*/ 2405296 h 3295954"/>
              <a:gd name="connsiteX50" fmla="*/ 2479218 w 7435970"/>
              <a:gd name="connsiteY50" fmla="*/ 2442467 h 3295954"/>
              <a:gd name="connsiteX51" fmla="*/ 2516389 w 7435970"/>
              <a:gd name="connsiteY51" fmla="*/ 2442467 h 3295954"/>
              <a:gd name="connsiteX52" fmla="*/ 2512672 w 7435970"/>
              <a:gd name="connsiteY52" fmla="*/ 2475921 h 3295954"/>
              <a:gd name="connsiteX53" fmla="*/ 2542408 w 7435970"/>
              <a:gd name="connsiteY53" fmla="*/ 2487072 h 3295954"/>
              <a:gd name="connsiteX54" fmla="*/ 2534974 w 7435970"/>
              <a:gd name="connsiteY54" fmla="*/ 2516808 h 3295954"/>
              <a:gd name="connsiteX55" fmla="*/ 2598165 w 7435970"/>
              <a:gd name="connsiteY55" fmla="*/ 2520525 h 3295954"/>
              <a:gd name="connsiteX56" fmla="*/ 2594448 w 7435970"/>
              <a:gd name="connsiteY56" fmla="*/ 2557696 h 3295954"/>
              <a:gd name="connsiteX57" fmla="*/ 2642769 w 7435970"/>
              <a:gd name="connsiteY57" fmla="*/ 2557696 h 3295954"/>
              <a:gd name="connsiteX58" fmla="*/ 2642769 w 7435970"/>
              <a:gd name="connsiteY58" fmla="*/ 2606018 h 3295954"/>
              <a:gd name="connsiteX59" fmla="*/ 2720828 w 7435970"/>
              <a:gd name="connsiteY59" fmla="*/ 2602301 h 3295954"/>
              <a:gd name="connsiteX60" fmla="*/ 2709887 w 7435970"/>
              <a:gd name="connsiteY60" fmla="*/ 2645924 h 3295954"/>
              <a:gd name="connsiteX61" fmla="*/ 2820839 w 7435970"/>
              <a:gd name="connsiteY61" fmla="*/ 2648309 h 3295954"/>
              <a:gd name="connsiteX62" fmla="*/ 2803586 w 7435970"/>
              <a:gd name="connsiteY62" fmla="*/ 2682814 h 3295954"/>
              <a:gd name="connsiteX63" fmla="*/ 2883748 w 7435970"/>
              <a:gd name="connsiteY63" fmla="*/ 2686391 h 3295954"/>
              <a:gd name="connsiteX64" fmla="*/ 2876174 w 7435970"/>
              <a:gd name="connsiteY64" fmla="*/ 2722089 h 3295954"/>
              <a:gd name="connsiteX65" fmla="*/ 2969872 w 7435970"/>
              <a:gd name="connsiteY65" fmla="*/ 2760311 h 3295954"/>
              <a:gd name="connsiteX66" fmla="*/ 2973589 w 7435970"/>
              <a:gd name="connsiteY66" fmla="*/ 2820837 h 3295954"/>
              <a:gd name="connsiteX67" fmla="*/ 3247110 w 7435970"/>
              <a:gd name="connsiteY67" fmla="*/ 2812211 h 3295954"/>
              <a:gd name="connsiteX68" fmla="*/ 3249634 w 7435970"/>
              <a:gd name="connsiteY68" fmla="*/ 2854150 h 3295954"/>
              <a:gd name="connsiteX69" fmla="*/ 3415921 w 7435970"/>
              <a:gd name="connsiteY69" fmla="*/ 2852818 h 3295954"/>
              <a:gd name="connsiteX70" fmla="*/ 3430648 w 7435970"/>
              <a:gd name="connsiteY70" fmla="*/ 2907102 h 3295954"/>
              <a:gd name="connsiteX71" fmla="*/ 3631721 w 7435970"/>
              <a:gd name="connsiteY71" fmla="*/ 2889848 h 3295954"/>
              <a:gd name="connsiteX72" fmla="*/ 3640348 w 7435970"/>
              <a:gd name="connsiteY72" fmla="*/ 2932980 h 3295954"/>
              <a:gd name="connsiteX73" fmla="*/ 3795623 w 7435970"/>
              <a:gd name="connsiteY73" fmla="*/ 2941607 h 3295954"/>
              <a:gd name="connsiteX74" fmla="*/ 3804249 w 7435970"/>
              <a:gd name="connsiteY74" fmla="*/ 2984738 h 3295954"/>
              <a:gd name="connsiteX75" fmla="*/ 4485737 w 7435970"/>
              <a:gd name="connsiteY75" fmla="*/ 2984739 h 3295954"/>
              <a:gd name="connsiteX76" fmla="*/ 4477110 w 7435970"/>
              <a:gd name="connsiteY76" fmla="*/ 3036498 h 3295954"/>
              <a:gd name="connsiteX77" fmla="*/ 5011948 w 7435970"/>
              <a:gd name="connsiteY77" fmla="*/ 3053750 h 3295954"/>
              <a:gd name="connsiteX78" fmla="*/ 5003322 w 7435970"/>
              <a:gd name="connsiteY78" fmla="*/ 3131388 h 3295954"/>
              <a:gd name="connsiteX79" fmla="*/ 5158597 w 7435970"/>
              <a:gd name="connsiteY79" fmla="*/ 3114135 h 3295954"/>
              <a:gd name="connsiteX80" fmla="*/ 5175850 w 7435970"/>
              <a:gd name="connsiteY80" fmla="*/ 3183146 h 3295954"/>
              <a:gd name="connsiteX81" fmla="*/ 7280695 w 7435970"/>
              <a:gd name="connsiteY81" fmla="*/ 3183147 h 3295954"/>
              <a:gd name="connsiteX82" fmla="*/ 7306574 w 7435970"/>
              <a:gd name="connsiteY82" fmla="*/ 3295291 h 3295954"/>
              <a:gd name="connsiteX83" fmla="*/ 7435970 w 7435970"/>
              <a:gd name="connsiteY83" fmla="*/ 3295291 h 3295954"/>
              <a:gd name="connsiteX0" fmla="*/ 0 w 7435970"/>
              <a:gd name="connsiteY0" fmla="*/ 0 h 3295954"/>
              <a:gd name="connsiteX1" fmla="*/ 873442 w 7435970"/>
              <a:gd name="connsiteY1" fmla="*/ 1215833 h 3295954"/>
              <a:gd name="connsiteX2" fmla="*/ 899462 w 7435970"/>
              <a:gd name="connsiteY2" fmla="*/ 1253003 h 3295954"/>
              <a:gd name="connsiteX3" fmla="*/ 895745 w 7435970"/>
              <a:gd name="connsiteY3" fmla="*/ 1286457 h 3295954"/>
              <a:gd name="connsiteX4" fmla="*/ 936633 w 7435970"/>
              <a:gd name="connsiteY4" fmla="*/ 1286457 h 3295954"/>
              <a:gd name="connsiteX5" fmla="*/ 940350 w 7435970"/>
              <a:gd name="connsiteY5" fmla="*/ 1323628 h 3295954"/>
              <a:gd name="connsiteX6" fmla="*/ 973803 w 7435970"/>
              <a:gd name="connsiteY6" fmla="*/ 1319911 h 3295954"/>
              <a:gd name="connsiteX7" fmla="*/ 973803 w 7435970"/>
              <a:gd name="connsiteY7" fmla="*/ 1364516 h 3295954"/>
              <a:gd name="connsiteX8" fmla="*/ 1040711 w 7435970"/>
              <a:gd name="connsiteY8" fmla="*/ 1364515 h 3295954"/>
              <a:gd name="connsiteX9" fmla="*/ 1044428 w 7435970"/>
              <a:gd name="connsiteY9" fmla="*/ 1390535 h 3295954"/>
              <a:gd name="connsiteX10" fmla="*/ 1066730 w 7435970"/>
              <a:gd name="connsiteY10" fmla="*/ 1390535 h 3295954"/>
              <a:gd name="connsiteX11" fmla="*/ 1074165 w 7435970"/>
              <a:gd name="connsiteY11" fmla="*/ 1539218 h 3295954"/>
              <a:gd name="connsiteX12" fmla="*/ 1122486 w 7435970"/>
              <a:gd name="connsiteY12" fmla="*/ 1539218 h 3295954"/>
              <a:gd name="connsiteX13" fmla="*/ 1126203 w 7435970"/>
              <a:gd name="connsiteY13" fmla="*/ 1609841 h 3295954"/>
              <a:gd name="connsiteX14" fmla="*/ 1170809 w 7435970"/>
              <a:gd name="connsiteY14" fmla="*/ 1613558 h 3295954"/>
              <a:gd name="connsiteX15" fmla="*/ 1174525 w 7435970"/>
              <a:gd name="connsiteY15" fmla="*/ 1680467 h 3295954"/>
              <a:gd name="connsiteX16" fmla="*/ 1215413 w 7435970"/>
              <a:gd name="connsiteY16" fmla="*/ 1680467 h 3295954"/>
              <a:gd name="connsiteX17" fmla="*/ 1219130 w 7435970"/>
              <a:gd name="connsiteY17" fmla="*/ 1721355 h 3295954"/>
              <a:gd name="connsiteX18" fmla="*/ 1278603 w 7435970"/>
              <a:gd name="connsiteY18" fmla="*/ 1721355 h 3295954"/>
              <a:gd name="connsiteX19" fmla="*/ 1278604 w 7435970"/>
              <a:gd name="connsiteY19" fmla="*/ 1762243 h 3295954"/>
              <a:gd name="connsiteX20" fmla="*/ 1319491 w 7435970"/>
              <a:gd name="connsiteY20" fmla="*/ 1762242 h 3295954"/>
              <a:gd name="connsiteX21" fmla="*/ 1315774 w 7435970"/>
              <a:gd name="connsiteY21" fmla="*/ 1799413 h 3295954"/>
              <a:gd name="connsiteX22" fmla="*/ 1393833 w 7435970"/>
              <a:gd name="connsiteY22" fmla="*/ 1795696 h 3295954"/>
              <a:gd name="connsiteX23" fmla="*/ 1401267 w 7435970"/>
              <a:gd name="connsiteY23" fmla="*/ 1832867 h 3295954"/>
              <a:gd name="connsiteX24" fmla="*/ 1535081 w 7435970"/>
              <a:gd name="connsiteY24" fmla="*/ 1832867 h 3295954"/>
              <a:gd name="connsiteX25" fmla="*/ 1538797 w 7435970"/>
              <a:gd name="connsiteY25" fmla="*/ 1866321 h 3295954"/>
              <a:gd name="connsiteX26" fmla="*/ 1590837 w 7435970"/>
              <a:gd name="connsiteY26" fmla="*/ 1866321 h 3295954"/>
              <a:gd name="connsiteX27" fmla="*/ 1590837 w 7435970"/>
              <a:gd name="connsiteY27" fmla="*/ 1903492 h 3295954"/>
              <a:gd name="connsiteX28" fmla="*/ 1635443 w 7435970"/>
              <a:gd name="connsiteY28" fmla="*/ 1907208 h 3295954"/>
              <a:gd name="connsiteX29" fmla="*/ 1631725 w 7435970"/>
              <a:gd name="connsiteY29" fmla="*/ 1944379 h 3295954"/>
              <a:gd name="connsiteX30" fmla="*/ 1683764 w 7435970"/>
              <a:gd name="connsiteY30" fmla="*/ 1940662 h 3295954"/>
              <a:gd name="connsiteX31" fmla="*/ 1683764 w 7435970"/>
              <a:gd name="connsiteY31" fmla="*/ 1977833 h 3295954"/>
              <a:gd name="connsiteX32" fmla="*/ 1787842 w 7435970"/>
              <a:gd name="connsiteY32" fmla="*/ 1981550 h 3295954"/>
              <a:gd name="connsiteX33" fmla="*/ 1780407 w 7435970"/>
              <a:gd name="connsiteY33" fmla="*/ 2007569 h 3295954"/>
              <a:gd name="connsiteX34" fmla="*/ 1839881 w 7435970"/>
              <a:gd name="connsiteY34" fmla="*/ 2007569 h 3295954"/>
              <a:gd name="connsiteX35" fmla="*/ 1843598 w 7435970"/>
              <a:gd name="connsiteY35" fmla="*/ 2055892 h 3295954"/>
              <a:gd name="connsiteX36" fmla="*/ 1958828 w 7435970"/>
              <a:gd name="connsiteY36" fmla="*/ 2052174 h 3295954"/>
              <a:gd name="connsiteX37" fmla="*/ 1958828 w 7435970"/>
              <a:gd name="connsiteY37" fmla="*/ 2078194 h 3295954"/>
              <a:gd name="connsiteX38" fmla="*/ 1984847 w 7435970"/>
              <a:gd name="connsiteY38" fmla="*/ 2085628 h 3295954"/>
              <a:gd name="connsiteX39" fmla="*/ 1981129 w 7435970"/>
              <a:gd name="connsiteY39" fmla="*/ 2137667 h 3295954"/>
              <a:gd name="connsiteX40" fmla="*/ 2029453 w 7435970"/>
              <a:gd name="connsiteY40" fmla="*/ 2137668 h 3295954"/>
              <a:gd name="connsiteX41" fmla="*/ 2025735 w 7435970"/>
              <a:gd name="connsiteY41" fmla="*/ 2163686 h 3295954"/>
              <a:gd name="connsiteX42" fmla="*/ 2144681 w 7435970"/>
              <a:gd name="connsiteY42" fmla="*/ 2159969 h 3295954"/>
              <a:gd name="connsiteX43" fmla="*/ 2148398 w 7435970"/>
              <a:gd name="connsiteY43" fmla="*/ 2185989 h 3295954"/>
              <a:gd name="connsiteX44" fmla="*/ 2226457 w 7435970"/>
              <a:gd name="connsiteY44" fmla="*/ 2197140 h 3295954"/>
              <a:gd name="connsiteX45" fmla="*/ 2230174 w 7435970"/>
              <a:gd name="connsiteY45" fmla="*/ 2245463 h 3295954"/>
              <a:gd name="connsiteX46" fmla="*/ 2256194 w 7435970"/>
              <a:gd name="connsiteY46" fmla="*/ 2245462 h 3295954"/>
              <a:gd name="connsiteX47" fmla="*/ 2256194 w 7435970"/>
              <a:gd name="connsiteY47" fmla="*/ 2312369 h 3295954"/>
              <a:gd name="connsiteX48" fmla="*/ 2297082 w 7435970"/>
              <a:gd name="connsiteY48" fmla="*/ 2327237 h 3295954"/>
              <a:gd name="connsiteX49" fmla="*/ 2289647 w 7435970"/>
              <a:gd name="connsiteY49" fmla="*/ 2394145 h 3295954"/>
              <a:gd name="connsiteX50" fmla="*/ 2479218 w 7435970"/>
              <a:gd name="connsiteY50" fmla="*/ 2405296 h 3295954"/>
              <a:gd name="connsiteX51" fmla="*/ 2479218 w 7435970"/>
              <a:gd name="connsiteY51" fmla="*/ 2442467 h 3295954"/>
              <a:gd name="connsiteX52" fmla="*/ 2516389 w 7435970"/>
              <a:gd name="connsiteY52" fmla="*/ 2442467 h 3295954"/>
              <a:gd name="connsiteX53" fmla="*/ 2512672 w 7435970"/>
              <a:gd name="connsiteY53" fmla="*/ 2475921 h 3295954"/>
              <a:gd name="connsiteX54" fmla="*/ 2542408 w 7435970"/>
              <a:gd name="connsiteY54" fmla="*/ 2487072 h 3295954"/>
              <a:gd name="connsiteX55" fmla="*/ 2534974 w 7435970"/>
              <a:gd name="connsiteY55" fmla="*/ 2516808 h 3295954"/>
              <a:gd name="connsiteX56" fmla="*/ 2598165 w 7435970"/>
              <a:gd name="connsiteY56" fmla="*/ 2520525 h 3295954"/>
              <a:gd name="connsiteX57" fmla="*/ 2594448 w 7435970"/>
              <a:gd name="connsiteY57" fmla="*/ 2557696 h 3295954"/>
              <a:gd name="connsiteX58" fmla="*/ 2642769 w 7435970"/>
              <a:gd name="connsiteY58" fmla="*/ 2557696 h 3295954"/>
              <a:gd name="connsiteX59" fmla="*/ 2642769 w 7435970"/>
              <a:gd name="connsiteY59" fmla="*/ 2606018 h 3295954"/>
              <a:gd name="connsiteX60" fmla="*/ 2720828 w 7435970"/>
              <a:gd name="connsiteY60" fmla="*/ 2602301 h 3295954"/>
              <a:gd name="connsiteX61" fmla="*/ 2709887 w 7435970"/>
              <a:gd name="connsiteY61" fmla="*/ 2645924 h 3295954"/>
              <a:gd name="connsiteX62" fmla="*/ 2820839 w 7435970"/>
              <a:gd name="connsiteY62" fmla="*/ 2648309 h 3295954"/>
              <a:gd name="connsiteX63" fmla="*/ 2803586 w 7435970"/>
              <a:gd name="connsiteY63" fmla="*/ 2682814 h 3295954"/>
              <a:gd name="connsiteX64" fmla="*/ 2883748 w 7435970"/>
              <a:gd name="connsiteY64" fmla="*/ 2686391 h 3295954"/>
              <a:gd name="connsiteX65" fmla="*/ 2876174 w 7435970"/>
              <a:gd name="connsiteY65" fmla="*/ 2722089 h 3295954"/>
              <a:gd name="connsiteX66" fmla="*/ 2969872 w 7435970"/>
              <a:gd name="connsiteY66" fmla="*/ 2760311 h 3295954"/>
              <a:gd name="connsiteX67" fmla="*/ 2973589 w 7435970"/>
              <a:gd name="connsiteY67" fmla="*/ 2820837 h 3295954"/>
              <a:gd name="connsiteX68" fmla="*/ 3247110 w 7435970"/>
              <a:gd name="connsiteY68" fmla="*/ 2812211 h 3295954"/>
              <a:gd name="connsiteX69" fmla="*/ 3249634 w 7435970"/>
              <a:gd name="connsiteY69" fmla="*/ 2854150 h 3295954"/>
              <a:gd name="connsiteX70" fmla="*/ 3415921 w 7435970"/>
              <a:gd name="connsiteY70" fmla="*/ 2852818 h 3295954"/>
              <a:gd name="connsiteX71" fmla="*/ 3430648 w 7435970"/>
              <a:gd name="connsiteY71" fmla="*/ 2907102 h 3295954"/>
              <a:gd name="connsiteX72" fmla="*/ 3631721 w 7435970"/>
              <a:gd name="connsiteY72" fmla="*/ 2889848 h 3295954"/>
              <a:gd name="connsiteX73" fmla="*/ 3640348 w 7435970"/>
              <a:gd name="connsiteY73" fmla="*/ 2932980 h 3295954"/>
              <a:gd name="connsiteX74" fmla="*/ 3795623 w 7435970"/>
              <a:gd name="connsiteY74" fmla="*/ 2941607 h 3295954"/>
              <a:gd name="connsiteX75" fmla="*/ 3804249 w 7435970"/>
              <a:gd name="connsiteY75" fmla="*/ 2984738 h 3295954"/>
              <a:gd name="connsiteX76" fmla="*/ 4485737 w 7435970"/>
              <a:gd name="connsiteY76" fmla="*/ 2984739 h 3295954"/>
              <a:gd name="connsiteX77" fmla="*/ 4477110 w 7435970"/>
              <a:gd name="connsiteY77" fmla="*/ 3036498 h 3295954"/>
              <a:gd name="connsiteX78" fmla="*/ 5011948 w 7435970"/>
              <a:gd name="connsiteY78" fmla="*/ 3053750 h 3295954"/>
              <a:gd name="connsiteX79" fmla="*/ 5003322 w 7435970"/>
              <a:gd name="connsiteY79" fmla="*/ 3131388 h 3295954"/>
              <a:gd name="connsiteX80" fmla="*/ 5158597 w 7435970"/>
              <a:gd name="connsiteY80" fmla="*/ 3114135 h 3295954"/>
              <a:gd name="connsiteX81" fmla="*/ 5175850 w 7435970"/>
              <a:gd name="connsiteY81" fmla="*/ 3183146 h 3295954"/>
              <a:gd name="connsiteX82" fmla="*/ 7280695 w 7435970"/>
              <a:gd name="connsiteY82" fmla="*/ 3183147 h 3295954"/>
              <a:gd name="connsiteX83" fmla="*/ 7306574 w 7435970"/>
              <a:gd name="connsiteY83" fmla="*/ 3295291 h 3295954"/>
              <a:gd name="connsiteX84" fmla="*/ 7435970 w 7435970"/>
              <a:gd name="connsiteY84" fmla="*/ 3295291 h 3295954"/>
              <a:gd name="connsiteX0" fmla="*/ 0 w 7435970"/>
              <a:gd name="connsiteY0" fmla="*/ 0 h 3295954"/>
              <a:gd name="connsiteX1" fmla="*/ 836272 w 7435970"/>
              <a:gd name="connsiteY1" fmla="*/ 1178662 h 3295954"/>
              <a:gd name="connsiteX2" fmla="*/ 873442 w 7435970"/>
              <a:gd name="connsiteY2" fmla="*/ 1215833 h 3295954"/>
              <a:gd name="connsiteX3" fmla="*/ 899462 w 7435970"/>
              <a:gd name="connsiteY3" fmla="*/ 1253003 h 3295954"/>
              <a:gd name="connsiteX4" fmla="*/ 895745 w 7435970"/>
              <a:gd name="connsiteY4" fmla="*/ 1286457 h 3295954"/>
              <a:gd name="connsiteX5" fmla="*/ 936633 w 7435970"/>
              <a:gd name="connsiteY5" fmla="*/ 1286457 h 3295954"/>
              <a:gd name="connsiteX6" fmla="*/ 940350 w 7435970"/>
              <a:gd name="connsiteY6" fmla="*/ 1323628 h 3295954"/>
              <a:gd name="connsiteX7" fmla="*/ 973803 w 7435970"/>
              <a:gd name="connsiteY7" fmla="*/ 1319911 h 3295954"/>
              <a:gd name="connsiteX8" fmla="*/ 973803 w 7435970"/>
              <a:gd name="connsiteY8" fmla="*/ 1364516 h 3295954"/>
              <a:gd name="connsiteX9" fmla="*/ 1040711 w 7435970"/>
              <a:gd name="connsiteY9" fmla="*/ 1364515 h 3295954"/>
              <a:gd name="connsiteX10" fmla="*/ 1044428 w 7435970"/>
              <a:gd name="connsiteY10" fmla="*/ 1390535 h 3295954"/>
              <a:gd name="connsiteX11" fmla="*/ 1066730 w 7435970"/>
              <a:gd name="connsiteY11" fmla="*/ 1390535 h 3295954"/>
              <a:gd name="connsiteX12" fmla="*/ 1074165 w 7435970"/>
              <a:gd name="connsiteY12" fmla="*/ 1539218 h 3295954"/>
              <a:gd name="connsiteX13" fmla="*/ 1122486 w 7435970"/>
              <a:gd name="connsiteY13" fmla="*/ 1539218 h 3295954"/>
              <a:gd name="connsiteX14" fmla="*/ 1126203 w 7435970"/>
              <a:gd name="connsiteY14" fmla="*/ 1609841 h 3295954"/>
              <a:gd name="connsiteX15" fmla="*/ 1170809 w 7435970"/>
              <a:gd name="connsiteY15" fmla="*/ 1613558 h 3295954"/>
              <a:gd name="connsiteX16" fmla="*/ 1174525 w 7435970"/>
              <a:gd name="connsiteY16" fmla="*/ 1680467 h 3295954"/>
              <a:gd name="connsiteX17" fmla="*/ 1215413 w 7435970"/>
              <a:gd name="connsiteY17" fmla="*/ 1680467 h 3295954"/>
              <a:gd name="connsiteX18" fmla="*/ 1219130 w 7435970"/>
              <a:gd name="connsiteY18" fmla="*/ 1721355 h 3295954"/>
              <a:gd name="connsiteX19" fmla="*/ 1278603 w 7435970"/>
              <a:gd name="connsiteY19" fmla="*/ 1721355 h 3295954"/>
              <a:gd name="connsiteX20" fmla="*/ 1278604 w 7435970"/>
              <a:gd name="connsiteY20" fmla="*/ 1762243 h 3295954"/>
              <a:gd name="connsiteX21" fmla="*/ 1319491 w 7435970"/>
              <a:gd name="connsiteY21" fmla="*/ 1762242 h 3295954"/>
              <a:gd name="connsiteX22" fmla="*/ 1315774 w 7435970"/>
              <a:gd name="connsiteY22" fmla="*/ 1799413 h 3295954"/>
              <a:gd name="connsiteX23" fmla="*/ 1393833 w 7435970"/>
              <a:gd name="connsiteY23" fmla="*/ 1795696 h 3295954"/>
              <a:gd name="connsiteX24" fmla="*/ 1401267 w 7435970"/>
              <a:gd name="connsiteY24" fmla="*/ 1832867 h 3295954"/>
              <a:gd name="connsiteX25" fmla="*/ 1535081 w 7435970"/>
              <a:gd name="connsiteY25" fmla="*/ 1832867 h 3295954"/>
              <a:gd name="connsiteX26" fmla="*/ 1538797 w 7435970"/>
              <a:gd name="connsiteY26" fmla="*/ 1866321 h 3295954"/>
              <a:gd name="connsiteX27" fmla="*/ 1590837 w 7435970"/>
              <a:gd name="connsiteY27" fmla="*/ 1866321 h 3295954"/>
              <a:gd name="connsiteX28" fmla="*/ 1590837 w 7435970"/>
              <a:gd name="connsiteY28" fmla="*/ 1903492 h 3295954"/>
              <a:gd name="connsiteX29" fmla="*/ 1635443 w 7435970"/>
              <a:gd name="connsiteY29" fmla="*/ 1907208 h 3295954"/>
              <a:gd name="connsiteX30" fmla="*/ 1631725 w 7435970"/>
              <a:gd name="connsiteY30" fmla="*/ 1944379 h 3295954"/>
              <a:gd name="connsiteX31" fmla="*/ 1683764 w 7435970"/>
              <a:gd name="connsiteY31" fmla="*/ 1940662 h 3295954"/>
              <a:gd name="connsiteX32" fmla="*/ 1683764 w 7435970"/>
              <a:gd name="connsiteY32" fmla="*/ 1977833 h 3295954"/>
              <a:gd name="connsiteX33" fmla="*/ 1787842 w 7435970"/>
              <a:gd name="connsiteY33" fmla="*/ 1981550 h 3295954"/>
              <a:gd name="connsiteX34" fmla="*/ 1780407 w 7435970"/>
              <a:gd name="connsiteY34" fmla="*/ 2007569 h 3295954"/>
              <a:gd name="connsiteX35" fmla="*/ 1839881 w 7435970"/>
              <a:gd name="connsiteY35" fmla="*/ 2007569 h 3295954"/>
              <a:gd name="connsiteX36" fmla="*/ 1843598 w 7435970"/>
              <a:gd name="connsiteY36" fmla="*/ 2055892 h 3295954"/>
              <a:gd name="connsiteX37" fmla="*/ 1958828 w 7435970"/>
              <a:gd name="connsiteY37" fmla="*/ 2052174 h 3295954"/>
              <a:gd name="connsiteX38" fmla="*/ 1958828 w 7435970"/>
              <a:gd name="connsiteY38" fmla="*/ 2078194 h 3295954"/>
              <a:gd name="connsiteX39" fmla="*/ 1984847 w 7435970"/>
              <a:gd name="connsiteY39" fmla="*/ 2085628 h 3295954"/>
              <a:gd name="connsiteX40" fmla="*/ 1981129 w 7435970"/>
              <a:gd name="connsiteY40" fmla="*/ 2137667 h 3295954"/>
              <a:gd name="connsiteX41" fmla="*/ 2029453 w 7435970"/>
              <a:gd name="connsiteY41" fmla="*/ 2137668 h 3295954"/>
              <a:gd name="connsiteX42" fmla="*/ 2025735 w 7435970"/>
              <a:gd name="connsiteY42" fmla="*/ 2163686 h 3295954"/>
              <a:gd name="connsiteX43" fmla="*/ 2144681 w 7435970"/>
              <a:gd name="connsiteY43" fmla="*/ 2159969 h 3295954"/>
              <a:gd name="connsiteX44" fmla="*/ 2148398 w 7435970"/>
              <a:gd name="connsiteY44" fmla="*/ 2185989 h 3295954"/>
              <a:gd name="connsiteX45" fmla="*/ 2226457 w 7435970"/>
              <a:gd name="connsiteY45" fmla="*/ 2197140 h 3295954"/>
              <a:gd name="connsiteX46" fmla="*/ 2230174 w 7435970"/>
              <a:gd name="connsiteY46" fmla="*/ 2245463 h 3295954"/>
              <a:gd name="connsiteX47" fmla="*/ 2256194 w 7435970"/>
              <a:gd name="connsiteY47" fmla="*/ 2245462 h 3295954"/>
              <a:gd name="connsiteX48" fmla="*/ 2256194 w 7435970"/>
              <a:gd name="connsiteY48" fmla="*/ 2312369 h 3295954"/>
              <a:gd name="connsiteX49" fmla="*/ 2297082 w 7435970"/>
              <a:gd name="connsiteY49" fmla="*/ 2327237 h 3295954"/>
              <a:gd name="connsiteX50" fmla="*/ 2289647 w 7435970"/>
              <a:gd name="connsiteY50" fmla="*/ 2394145 h 3295954"/>
              <a:gd name="connsiteX51" fmla="*/ 2479218 w 7435970"/>
              <a:gd name="connsiteY51" fmla="*/ 2405296 h 3295954"/>
              <a:gd name="connsiteX52" fmla="*/ 2479218 w 7435970"/>
              <a:gd name="connsiteY52" fmla="*/ 2442467 h 3295954"/>
              <a:gd name="connsiteX53" fmla="*/ 2516389 w 7435970"/>
              <a:gd name="connsiteY53" fmla="*/ 2442467 h 3295954"/>
              <a:gd name="connsiteX54" fmla="*/ 2512672 w 7435970"/>
              <a:gd name="connsiteY54" fmla="*/ 2475921 h 3295954"/>
              <a:gd name="connsiteX55" fmla="*/ 2542408 w 7435970"/>
              <a:gd name="connsiteY55" fmla="*/ 2487072 h 3295954"/>
              <a:gd name="connsiteX56" fmla="*/ 2534974 w 7435970"/>
              <a:gd name="connsiteY56" fmla="*/ 2516808 h 3295954"/>
              <a:gd name="connsiteX57" fmla="*/ 2598165 w 7435970"/>
              <a:gd name="connsiteY57" fmla="*/ 2520525 h 3295954"/>
              <a:gd name="connsiteX58" fmla="*/ 2594448 w 7435970"/>
              <a:gd name="connsiteY58" fmla="*/ 2557696 h 3295954"/>
              <a:gd name="connsiteX59" fmla="*/ 2642769 w 7435970"/>
              <a:gd name="connsiteY59" fmla="*/ 2557696 h 3295954"/>
              <a:gd name="connsiteX60" fmla="*/ 2642769 w 7435970"/>
              <a:gd name="connsiteY60" fmla="*/ 2606018 h 3295954"/>
              <a:gd name="connsiteX61" fmla="*/ 2720828 w 7435970"/>
              <a:gd name="connsiteY61" fmla="*/ 2602301 h 3295954"/>
              <a:gd name="connsiteX62" fmla="*/ 2709887 w 7435970"/>
              <a:gd name="connsiteY62" fmla="*/ 2645924 h 3295954"/>
              <a:gd name="connsiteX63" fmla="*/ 2820839 w 7435970"/>
              <a:gd name="connsiteY63" fmla="*/ 2648309 h 3295954"/>
              <a:gd name="connsiteX64" fmla="*/ 2803586 w 7435970"/>
              <a:gd name="connsiteY64" fmla="*/ 2682814 h 3295954"/>
              <a:gd name="connsiteX65" fmla="*/ 2883748 w 7435970"/>
              <a:gd name="connsiteY65" fmla="*/ 2686391 h 3295954"/>
              <a:gd name="connsiteX66" fmla="*/ 2876174 w 7435970"/>
              <a:gd name="connsiteY66" fmla="*/ 2722089 h 3295954"/>
              <a:gd name="connsiteX67" fmla="*/ 2969872 w 7435970"/>
              <a:gd name="connsiteY67" fmla="*/ 2760311 h 3295954"/>
              <a:gd name="connsiteX68" fmla="*/ 2973589 w 7435970"/>
              <a:gd name="connsiteY68" fmla="*/ 2820837 h 3295954"/>
              <a:gd name="connsiteX69" fmla="*/ 3247110 w 7435970"/>
              <a:gd name="connsiteY69" fmla="*/ 2812211 h 3295954"/>
              <a:gd name="connsiteX70" fmla="*/ 3249634 w 7435970"/>
              <a:gd name="connsiteY70" fmla="*/ 2854150 h 3295954"/>
              <a:gd name="connsiteX71" fmla="*/ 3415921 w 7435970"/>
              <a:gd name="connsiteY71" fmla="*/ 2852818 h 3295954"/>
              <a:gd name="connsiteX72" fmla="*/ 3430648 w 7435970"/>
              <a:gd name="connsiteY72" fmla="*/ 2907102 h 3295954"/>
              <a:gd name="connsiteX73" fmla="*/ 3631721 w 7435970"/>
              <a:gd name="connsiteY73" fmla="*/ 2889848 h 3295954"/>
              <a:gd name="connsiteX74" fmla="*/ 3640348 w 7435970"/>
              <a:gd name="connsiteY74" fmla="*/ 2932980 h 3295954"/>
              <a:gd name="connsiteX75" fmla="*/ 3795623 w 7435970"/>
              <a:gd name="connsiteY75" fmla="*/ 2941607 h 3295954"/>
              <a:gd name="connsiteX76" fmla="*/ 3804249 w 7435970"/>
              <a:gd name="connsiteY76" fmla="*/ 2984738 h 3295954"/>
              <a:gd name="connsiteX77" fmla="*/ 4485737 w 7435970"/>
              <a:gd name="connsiteY77" fmla="*/ 2984739 h 3295954"/>
              <a:gd name="connsiteX78" fmla="*/ 4477110 w 7435970"/>
              <a:gd name="connsiteY78" fmla="*/ 3036498 h 3295954"/>
              <a:gd name="connsiteX79" fmla="*/ 5011948 w 7435970"/>
              <a:gd name="connsiteY79" fmla="*/ 3053750 h 3295954"/>
              <a:gd name="connsiteX80" fmla="*/ 5003322 w 7435970"/>
              <a:gd name="connsiteY80" fmla="*/ 3131388 h 3295954"/>
              <a:gd name="connsiteX81" fmla="*/ 5158597 w 7435970"/>
              <a:gd name="connsiteY81" fmla="*/ 3114135 h 3295954"/>
              <a:gd name="connsiteX82" fmla="*/ 5175850 w 7435970"/>
              <a:gd name="connsiteY82" fmla="*/ 3183146 h 3295954"/>
              <a:gd name="connsiteX83" fmla="*/ 7280695 w 7435970"/>
              <a:gd name="connsiteY83" fmla="*/ 3183147 h 3295954"/>
              <a:gd name="connsiteX84" fmla="*/ 7306574 w 7435970"/>
              <a:gd name="connsiteY84" fmla="*/ 3295291 h 3295954"/>
              <a:gd name="connsiteX85" fmla="*/ 7435970 w 7435970"/>
              <a:gd name="connsiteY85" fmla="*/ 3295291 h 3295954"/>
              <a:gd name="connsiteX0" fmla="*/ 0 w 7435970"/>
              <a:gd name="connsiteY0" fmla="*/ 0 h 3295954"/>
              <a:gd name="connsiteX1" fmla="*/ 813969 w 7435970"/>
              <a:gd name="connsiteY1" fmla="*/ 1208398 h 3295954"/>
              <a:gd name="connsiteX2" fmla="*/ 873442 w 7435970"/>
              <a:gd name="connsiteY2" fmla="*/ 1215833 h 3295954"/>
              <a:gd name="connsiteX3" fmla="*/ 899462 w 7435970"/>
              <a:gd name="connsiteY3" fmla="*/ 1253003 h 3295954"/>
              <a:gd name="connsiteX4" fmla="*/ 895745 w 7435970"/>
              <a:gd name="connsiteY4" fmla="*/ 1286457 h 3295954"/>
              <a:gd name="connsiteX5" fmla="*/ 936633 w 7435970"/>
              <a:gd name="connsiteY5" fmla="*/ 1286457 h 3295954"/>
              <a:gd name="connsiteX6" fmla="*/ 940350 w 7435970"/>
              <a:gd name="connsiteY6" fmla="*/ 1323628 h 3295954"/>
              <a:gd name="connsiteX7" fmla="*/ 973803 w 7435970"/>
              <a:gd name="connsiteY7" fmla="*/ 1319911 h 3295954"/>
              <a:gd name="connsiteX8" fmla="*/ 973803 w 7435970"/>
              <a:gd name="connsiteY8" fmla="*/ 1364516 h 3295954"/>
              <a:gd name="connsiteX9" fmla="*/ 1040711 w 7435970"/>
              <a:gd name="connsiteY9" fmla="*/ 1364515 h 3295954"/>
              <a:gd name="connsiteX10" fmla="*/ 1044428 w 7435970"/>
              <a:gd name="connsiteY10" fmla="*/ 1390535 h 3295954"/>
              <a:gd name="connsiteX11" fmla="*/ 1066730 w 7435970"/>
              <a:gd name="connsiteY11" fmla="*/ 1390535 h 3295954"/>
              <a:gd name="connsiteX12" fmla="*/ 1074165 w 7435970"/>
              <a:gd name="connsiteY12" fmla="*/ 1539218 h 3295954"/>
              <a:gd name="connsiteX13" fmla="*/ 1122486 w 7435970"/>
              <a:gd name="connsiteY13" fmla="*/ 1539218 h 3295954"/>
              <a:gd name="connsiteX14" fmla="*/ 1126203 w 7435970"/>
              <a:gd name="connsiteY14" fmla="*/ 1609841 h 3295954"/>
              <a:gd name="connsiteX15" fmla="*/ 1170809 w 7435970"/>
              <a:gd name="connsiteY15" fmla="*/ 1613558 h 3295954"/>
              <a:gd name="connsiteX16" fmla="*/ 1174525 w 7435970"/>
              <a:gd name="connsiteY16" fmla="*/ 1680467 h 3295954"/>
              <a:gd name="connsiteX17" fmla="*/ 1215413 w 7435970"/>
              <a:gd name="connsiteY17" fmla="*/ 1680467 h 3295954"/>
              <a:gd name="connsiteX18" fmla="*/ 1219130 w 7435970"/>
              <a:gd name="connsiteY18" fmla="*/ 1721355 h 3295954"/>
              <a:gd name="connsiteX19" fmla="*/ 1278603 w 7435970"/>
              <a:gd name="connsiteY19" fmla="*/ 1721355 h 3295954"/>
              <a:gd name="connsiteX20" fmla="*/ 1278604 w 7435970"/>
              <a:gd name="connsiteY20" fmla="*/ 1762243 h 3295954"/>
              <a:gd name="connsiteX21" fmla="*/ 1319491 w 7435970"/>
              <a:gd name="connsiteY21" fmla="*/ 1762242 h 3295954"/>
              <a:gd name="connsiteX22" fmla="*/ 1315774 w 7435970"/>
              <a:gd name="connsiteY22" fmla="*/ 1799413 h 3295954"/>
              <a:gd name="connsiteX23" fmla="*/ 1393833 w 7435970"/>
              <a:gd name="connsiteY23" fmla="*/ 1795696 h 3295954"/>
              <a:gd name="connsiteX24" fmla="*/ 1401267 w 7435970"/>
              <a:gd name="connsiteY24" fmla="*/ 1832867 h 3295954"/>
              <a:gd name="connsiteX25" fmla="*/ 1535081 w 7435970"/>
              <a:gd name="connsiteY25" fmla="*/ 1832867 h 3295954"/>
              <a:gd name="connsiteX26" fmla="*/ 1538797 w 7435970"/>
              <a:gd name="connsiteY26" fmla="*/ 1866321 h 3295954"/>
              <a:gd name="connsiteX27" fmla="*/ 1590837 w 7435970"/>
              <a:gd name="connsiteY27" fmla="*/ 1866321 h 3295954"/>
              <a:gd name="connsiteX28" fmla="*/ 1590837 w 7435970"/>
              <a:gd name="connsiteY28" fmla="*/ 1903492 h 3295954"/>
              <a:gd name="connsiteX29" fmla="*/ 1635443 w 7435970"/>
              <a:gd name="connsiteY29" fmla="*/ 1907208 h 3295954"/>
              <a:gd name="connsiteX30" fmla="*/ 1631725 w 7435970"/>
              <a:gd name="connsiteY30" fmla="*/ 1944379 h 3295954"/>
              <a:gd name="connsiteX31" fmla="*/ 1683764 w 7435970"/>
              <a:gd name="connsiteY31" fmla="*/ 1940662 h 3295954"/>
              <a:gd name="connsiteX32" fmla="*/ 1683764 w 7435970"/>
              <a:gd name="connsiteY32" fmla="*/ 1977833 h 3295954"/>
              <a:gd name="connsiteX33" fmla="*/ 1787842 w 7435970"/>
              <a:gd name="connsiteY33" fmla="*/ 1981550 h 3295954"/>
              <a:gd name="connsiteX34" fmla="*/ 1780407 w 7435970"/>
              <a:gd name="connsiteY34" fmla="*/ 2007569 h 3295954"/>
              <a:gd name="connsiteX35" fmla="*/ 1839881 w 7435970"/>
              <a:gd name="connsiteY35" fmla="*/ 2007569 h 3295954"/>
              <a:gd name="connsiteX36" fmla="*/ 1843598 w 7435970"/>
              <a:gd name="connsiteY36" fmla="*/ 2055892 h 3295954"/>
              <a:gd name="connsiteX37" fmla="*/ 1958828 w 7435970"/>
              <a:gd name="connsiteY37" fmla="*/ 2052174 h 3295954"/>
              <a:gd name="connsiteX38" fmla="*/ 1958828 w 7435970"/>
              <a:gd name="connsiteY38" fmla="*/ 2078194 h 3295954"/>
              <a:gd name="connsiteX39" fmla="*/ 1984847 w 7435970"/>
              <a:gd name="connsiteY39" fmla="*/ 2085628 h 3295954"/>
              <a:gd name="connsiteX40" fmla="*/ 1981129 w 7435970"/>
              <a:gd name="connsiteY40" fmla="*/ 2137667 h 3295954"/>
              <a:gd name="connsiteX41" fmla="*/ 2029453 w 7435970"/>
              <a:gd name="connsiteY41" fmla="*/ 2137668 h 3295954"/>
              <a:gd name="connsiteX42" fmla="*/ 2025735 w 7435970"/>
              <a:gd name="connsiteY42" fmla="*/ 2163686 h 3295954"/>
              <a:gd name="connsiteX43" fmla="*/ 2144681 w 7435970"/>
              <a:gd name="connsiteY43" fmla="*/ 2159969 h 3295954"/>
              <a:gd name="connsiteX44" fmla="*/ 2148398 w 7435970"/>
              <a:gd name="connsiteY44" fmla="*/ 2185989 h 3295954"/>
              <a:gd name="connsiteX45" fmla="*/ 2226457 w 7435970"/>
              <a:gd name="connsiteY45" fmla="*/ 2197140 h 3295954"/>
              <a:gd name="connsiteX46" fmla="*/ 2230174 w 7435970"/>
              <a:gd name="connsiteY46" fmla="*/ 2245463 h 3295954"/>
              <a:gd name="connsiteX47" fmla="*/ 2256194 w 7435970"/>
              <a:gd name="connsiteY47" fmla="*/ 2245462 h 3295954"/>
              <a:gd name="connsiteX48" fmla="*/ 2256194 w 7435970"/>
              <a:gd name="connsiteY48" fmla="*/ 2312369 h 3295954"/>
              <a:gd name="connsiteX49" fmla="*/ 2297082 w 7435970"/>
              <a:gd name="connsiteY49" fmla="*/ 2327237 h 3295954"/>
              <a:gd name="connsiteX50" fmla="*/ 2289647 w 7435970"/>
              <a:gd name="connsiteY50" fmla="*/ 2394145 h 3295954"/>
              <a:gd name="connsiteX51" fmla="*/ 2479218 w 7435970"/>
              <a:gd name="connsiteY51" fmla="*/ 2405296 h 3295954"/>
              <a:gd name="connsiteX52" fmla="*/ 2479218 w 7435970"/>
              <a:gd name="connsiteY52" fmla="*/ 2442467 h 3295954"/>
              <a:gd name="connsiteX53" fmla="*/ 2516389 w 7435970"/>
              <a:gd name="connsiteY53" fmla="*/ 2442467 h 3295954"/>
              <a:gd name="connsiteX54" fmla="*/ 2512672 w 7435970"/>
              <a:gd name="connsiteY54" fmla="*/ 2475921 h 3295954"/>
              <a:gd name="connsiteX55" fmla="*/ 2542408 w 7435970"/>
              <a:gd name="connsiteY55" fmla="*/ 2487072 h 3295954"/>
              <a:gd name="connsiteX56" fmla="*/ 2534974 w 7435970"/>
              <a:gd name="connsiteY56" fmla="*/ 2516808 h 3295954"/>
              <a:gd name="connsiteX57" fmla="*/ 2598165 w 7435970"/>
              <a:gd name="connsiteY57" fmla="*/ 2520525 h 3295954"/>
              <a:gd name="connsiteX58" fmla="*/ 2594448 w 7435970"/>
              <a:gd name="connsiteY58" fmla="*/ 2557696 h 3295954"/>
              <a:gd name="connsiteX59" fmla="*/ 2642769 w 7435970"/>
              <a:gd name="connsiteY59" fmla="*/ 2557696 h 3295954"/>
              <a:gd name="connsiteX60" fmla="*/ 2642769 w 7435970"/>
              <a:gd name="connsiteY60" fmla="*/ 2606018 h 3295954"/>
              <a:gd name="connsiteX61" fmla="*/ 2720828 w 7435970"/>
              <a:gd name="connsiteY61" fmla="*/ 2602301 h 3295954"/>
              <a:gd name="connsiteX62" fmla="*/ 2709887 w 7435970"/>
              <a:gd name="connsiteY62" fmla="*/ 2645924 h 3295954"/>
              <a:gd name="connsiteX63" fmla="*/ 2820839 w 7435970"/>
              <a:gd name="connsiteY63" fmla="*/ 2648309 h 3295954"/>
              <a:gd name="connsiteX64" fmla="*/ 2803586 w 7435970"/>
              <a:gd name="connsiteY64" fmla="*/ 2682814 h 3295954"/>
              <a:gd name="connsiteX65" fmla="*/ 2883748 w 7435970"/>
              <a:gd name="connsiteY65" fmla="*/ 2686391 h 3295954"/>
              <a:gd name="connsiteX66" fmla="*/ 2876174 w 7435970"/>
              <a:gd name="connsiteY66" fmla="*/ 2722089 h 3295954"/>
              <a:gd name="connsiteX67" fmla="*/ 2969872 w 7435970"/>
              <a:gd name="connsiteY67" fmla="*/ 2760311 h 3295954"/>
              <a:gd name="connsiteX68" fmla="*/ 2973589 w 7435970"/>
              <a:gd name="connsiteY68" fmla="*/ 2820837 h 3295954"/>
              <a:gd name="connsiteX69" fmla="*/ 3247110 w 7435970"/>
              <a:gd name="connsiteY69" fmla="*/ 2812211 h 3295954"/>
              <a:gd name="connsiteX70" fmla="*/ 3249634 w 7435970"/>
              <a:gd name="connsiteY70" fmla="*/ 2854150 h 3295954"/>
              <a:gd name="connsiteX71" fmla="*/ 3415921 w 7435970"/>
              <a:gd name="connsiteY71" fmla="*/ 2852818 h 3295954"/>
              <a:gd name="connsiteX72" fmla="*/ 3430648 w 7435970"/>
              <a:gd name="connsiteY72" fmla="*/ 2907102 h 3295954"/>
              <a:gd name="connsiteX73" fmla="*/ 3631721 w 7435970"/>
              <a:gd name="connsiteY73" fmla="*/ 2889848 h 3295954"/>
              <a:gd name="connsiteX74" fmla="*/ 3640348 w 7435970"/>
              <a:gd name="connsiteY74" fmla="*/ 2932980 h 3295954"/>
              <a:gd name="connsiteX75" fmla="*/ 3795623 w 7435970"/>
              <a:gd name="connsiteY75" fmla="*/ 2941607 h 3295954"/>
              <a:gd name="connsiteX76" fmla="*/ 3804249 w 7435970"/>
              <a:gd name="connsiteY76" fmla="*/ 2984738 h 3295954"/>
              <a:gd name="connsiteX77" fmla="*/ 4485737 w 7435970"/>
              <a:gd name="connsiteY77" fmla="*/ 2984739 h 3295954"/>
              <a:gd name="connsiteX78" fmla="*/ 4477110 w 7435970"/>
              <a:gd name="connsiteY78" fmla="*/ 3036498 h 3295954"/>
              <a:gd name="connsiteX79" fmla="*/ 5011948 w 7435970"/>
              <a:gd name="connsiteY79" fmla="*/ 3053750 h 3295954"/>
              <a:gd name="connsiteX80" fmla="*/ 5003322 w 7435970"/>
              <a:gd name="connsiteY80" fmla="*/ 3131388 h 3295954"/>
              <a:gd name="connsiteX81" fmla="*/ 5158597 w 7435970"/>
              <a:gd name="connsiteY81" fmla="*/ 3114135 h 3295954"/>
              <a:gd name="connsiteX82" fmla="*/ 5175850 w 7435970"/>
              <a:gd name="connsiteY82" fmla="*/ 3183146 h 3295954"/>
              <a:gd name="connsiteX83" fmla="*/ 7280695 w 7435970"/>
              <a:gd name="connsiteY83" fmla="*/ 3183147 h 3295954"/>
              <a:gd name="connsiteX84" fmla="*/ 7306574 w 7435970"/>
              <a:gd name="connsiteY84" fmla="*/ 3295291 h 3295954"/>
              <a:gd name="connsiteX85" fmla="*/ 7435970 w 7435970"/>
              <a:gd name="connsiteY85" fmla="*/ 3295291 h 3295954"/>
              <a:gd name="connsiteX0" fmla="*/ 0 w 7435970"/>
              <a:gd name="connsiteY0" fmla="*/ 0 h 3295954"/>
              <a:gd name="connsiteX1" fmla="*/ 765647 w 7435970"/>
              <a:gd name="connsiteY1" fmla="*/ 1148925 h 3295954"/>
              <a:gd name="connsiteX2" fmla="*/ 813969 w 7435970"/>
              <a:gd name="connsiteY2" fmla="*/ 1208398 h 3295954"/>
              <a:gd name="connsiteX3" fmla="*/ 873442 w 7435970"/>
              <a:gd name="connsiteY3" fmla="*/ 1215833 h 3295954"/>
              <a:gd name="connsiteX4" fmla="*/ 899462 w 7435970"/>
              <a:gd name="connsiteY4" fmla="*/ 1253003 h 3295954"/>
              <a:gd name="connsiteX5" fmla="*/ 895745 w 7435970"/>
              <a:gd name="connsiteY5" fmla="*/ 1286457 h 3295954"/>
              <a:gd name="connsiteX6" fmla="*/ 936633 w 7435970"/>
              <a:gd name="connsiteY6" fmla="*/ 1286457 h 3295954"/>
              <a:gd name="connsiteX7" fmla="*/ 940350 w 7435970"/>
              <a:gd name="connsiteY7" fmla="*/ 1323628 h 3295954"/>
              <a:gd name="connsiteX8" fmla="*/ 973803 w 7435970"/>
              <a:gd name="connsiteY8" fmla="*/ 1319911 h 3295954"/>
              <a:gd name="connsiteX9" fmla="*/ 973803 w 7435970"/>
              <a:gd name="connsiteY9" fmla="*/ 1364516 h 3295954"/>
              <a:gd name="connsiteX10" fmla="*/ 1040711 w 7435970"/>
              <a:gd name="connsiteY10" fmla="*/ 1364515 h 3295954"/>
              <a:gd name="connsiteX11" fmla="*/ 1044428 w 7435970"/>
              <a:gd name="connsiteY11" fmla="*/ 1390535 h 3295954"/>
              <a:gd name="connsiteX12" fmla="*/ 1066730 w 7435970"/>
              <a:gd name="connsiteY12" fmla="*/ 1390535 h 3295954"/>
              <a:gd name="connsiteX13" fmla="*/ 1074165 w 7435970"/>
              <a:gd name="connsiteY13" fmla="*/ 1539218 h 3295954"/>
              <a:gd name="connsiteX14" fmla="*/ 1122486 w 7435970"/>
              <a:gd name="connsiteY14" fmla="*/ 1539218 h 3295954"/>
              <a:gd name="connsiteX15" fmla="*/ 1126203 w 7435970"/>
              <a:gd name="connsiteY15" fmla="*/ 1609841 h 3295954"/>
              <a:gd name="connsiteX16" fmla="*/ 1170809 w 7435970"/>
              <a:gd name="connsiteY16" fmla="*/ 1613558 h 3295954"/>
              <a:gd name="connsiteX17" fmla="*/ 1174525 w 7435970"/>
              <a:gd name="connsiteY17" fmla="*/ 1680467 h 3295954"/>
              <a:gd name="connsiteX18" fmla="*/ 1215413 w 7435970"/>
              <a:gd name="connsiteY18" fmla="*/ 1680467 h 3295954"/>
              <a:gd name="connsiteX19" fmla="*/ 1219130 w 7435970"/>
              <a:gd name="connsiteY19" fmla="*/ 1721355 h 3295954"/>
              <a:gd name="connsiteX20" fmla="*/ 1278603 w 7435970"/>
              <a:gd name="connsiteY20" fmla="*/ 1721355 h 3295954"/>
              <a:gd name="connsiteX21" fmla="*/ 1278604 w 7435970"/>
              <a:gd name="connsiteY21" fmla="*/ 1762243 h 3295954"/>
              <a:gd name="connsiteX22" fmla="*/ 1319491 w 7435970"/>
              <a:gd name="connsiteY22" fmla="*/ 1762242 h 3295954"/>
              <a:gd name="connsiteX23" fmla="*/ 1315774 w 7435970"/>
              <a:gd name="connsiteY23" fmla="*/ 1799413 h 3295954"/>
              <a:gd name="connsiteX24" fmla="*/ 1393833 w 7435970"/>
              <a:gd name="connsiteY24" fmla="*/ 1795696 h 3295954"/>
              <a:gd name="connsiteX25" fmla="*/ 1401267 w 7435970"/>
              <a:gd name="connsiteY25" fmla="*/ 1832867 h 3295954"/>
              <a:gd name="connsiteX26" fmla="*/ 1535081 w 7435970"/>
              <a:gd name="connsiteY26" fmla="*/ 1832867 h 3295954"/>
              <a:gd name="connsiteX27" fmla="*/ 1538797 w 7435970"/>
              <a:gd name="connsiteY27" fmla="*/ 1866321 h 3295954"/>
              <a:gd name="connsiteX28" fmla="*/ 1590837 w 7435970"/>
              <a:gd name="connsiteY28" fmla="*/ 1866321 h 3295954"/>
              <a:gd name="connsiteX29" fmla="*/ 1590837 w 7435970"/>
              <a:gd name="connsiteY29" fmla="*/ 1903492 h 3295954"/>
              <a:gd name="connsiteX30" fmla="*/ 1635443 w 7435970"/>
              <a:gd name="connsiteY30" fmla="*/ 1907208 h 3295954"/>
              <a:gd name="connsiteX31" fmla="*/ 1631725 w 7435970"/>
              <a:gd name="connsiteY31" fmla="*/ 1944379 h 3295954"/>
              <a:gd name="connsiteX32" fmla="*/ 1683764 w 7435970"/>
              <a:gd name="connsiteY32" fmla="*/ 1940662 h 3295954"/>
              <a:gd name="connsiteX33" fmla="*/ 1683764 w 7435970"/>
              <a:gd name="connsiteY33" fmla="*/ 1977833 h 3295954"/>
              <a:gd name="connsiteX34" fmla="*/ 1787842 w 7435970"/>
              <a:gd name="connsiteY34" fmla="*/ 1981550 h 3295954"/>
              <a:gd name="connsiteX35" fmla="*/ 1780407 w 7435970"/>
              <a:gd name="connsiteY35" fmla="*/ 2007569 h 3295954"/>
              <a:gd name="connsiteX36" fmla="*/ 1839881 w 7435970"/>
              <a:gd name="connsiteY36" fmla="*/ 2007569 h 3295954"/>
              <a:gd name="connsiteX37" fmla="*/ 1843598 w 7435970"/>
              <a:gd name="connsiteY37" fmla="*/ 2055892 h 3295954"/>
              <a:gd name="connsiteX38" fmla="*/ 1958828 w 7435970"/>
              <a:gd name="connsiteY38" fmla="*/ 2052174 h 3295954"/>
              <a:gd name="connsiteX39" fmla="*/ 1958828 w 7435970"/>
              <a:gd name="connsiteY39" fmla="*/ 2078194 h 3295954"/>
              <a:gd name="connsiteX40" fmla="*/ 1984847 w 7435970"/>
              <a:gd name="connsiteY40" fmla="*/ 2085628 h 3295954"/>
              <a:gd name="connsiteX41" fmla="*/ 1981129 w 7435970"/>
              <a:gd name="connsiteY41" fmla="*/ 2137667 h 3295954"/>
              <a:gd name="connsiteX42" fmla="*/ 2029453 w 7435970"/>
              <a:gd name="connsiteY42" fmla="*/ 2137668 h 3295954"/>
              <a:gd name="connsiteX43" fmla="*/ 2025735 w 7435970"/>
              <a:gd name="connsiteY43" fmla="*/ 2163686 h 3295954"/>
              <a:gd name="connsiteX44" fmla="*/ 2144681 w 7435970"/>
              <a:gd name="connsiteY44" fmla="*/ 2159969 h 3295954"/>
              <a:gd name="connsiteX45" fmla="*/ 2148398 w 7435970"/>
              <a:gd name="connsiteY45" fmla="*/ 2185989 h 3295954"/>
              <a:gd name="connsiteX46" fmla="*/ 2226457 w 7435970"/>
              <a:gd name="connsiteY46" fmla="*/ 2197140 h 3295954"/>
              <a:gd name="connsiteX47" fmla="*/ 2230174 w 7435970"/>
              <a:gd name="connsiteY47" fmla="*/ 2245463 h 3295954"/>
              <a:gd name="connsiteX48" fmla="*/ 2256194 w 7435970"/>
              <a:gd name="connsiteY48" fmla="*/ 2245462 h 3295954"/>
              <a:gd name="connsiteX49" fmla="*/ 2256194 w 7435970"/>
              <a:gd name="connsiteY49" fmla="*/ 2312369 h 3295954"/>
              <a:gd name="connsiteX50" fmla="*/ 2297082 w 7435970"/>
              <a:gd name="connsiteY50" fmla="*/ 2327237 h 3295954"/>
              <a:gd name="connsiteX51" fmla="*/ 2289647 w 7435970"/>
              <a:gd name="connsiteY51" fmla="*/ 2394145 h 3295954"/>
              <a:gd name="connsiteX52" fmla="*/ 2479218 w 7435970"/>
              <a:gd name="connsiteY52" fmla="*/ 2405296 h 3295954"/>
              <a:gd name="connsiteX53" fmla="*/ 2479218 w 7435970"/>
              <a:gd name="connsiteY53" fmla="*/ 2442467 h 3295954"/>
              <a:gd name="connsiteX54" fmla="*/ 2516389 w 7435970"/>
              <a:gd name="connsiteY54" fmla="*/ 2442467 h 3295954"/>
              <a:gd name="connsiteX55" fmla="*/ 2512672 w 7435970"/>
              <a:gd name="connsiteY55" fmla="*/ 2475921 h 3295954"/>
              <a:gd name="connsiteX56" fmla="*/ 2542408 w 7435970"/>
              <a:gd name="connsiteY56" fmla="*/ 2487072 h 3295954"/>
              <a:gd name="connsiteX57" fmla="*/ 2534974 w 7435970"/>
              <a:gd name="connsiteY57" fmla="*/ 2516808 h 3295954"/>
              <a:gd name="connsiteX58" fmla="*/ 2598165 w 7435970"/>
              <a:gd name="connsiteY58" fmla="*/ 2520525 h 3295954"/>
              <a:gd name="connsiteX59" fmla="*/ 2594448 w 7435970"/>
              <a:gd name="connsiteY59" fmla="*/ 2557696 h 3295954"/>
              <a:gd name="connsiteX60" fmla="*/ 2642769 w 7435970"/>
              <a:gd name="connsiteY60" fmla="*/ 2557696 h 3295954"/>
              <a:gd name="connsiteX61" fmla="*/ 2642769 w 7435970"/>
              <a:gd name="connsiteY61" fmla="*/ 2606018 h 3295954"/>
              <a:gd name="connsiteX62" fmla="*/ 2720828 w 7435970"/>
              <a:gd name="connsiteY62" fmla="*/ 2602301 h 3295954"/>
              <a:gd name="connsiteX63" fmla="*/ 2709887 w 7435970"/>
              <a:gd name="connsiteY63" fmla="*/ 2645924 h 3295954"/>
              <a:gd name="connsiteX64" fmla="*/ 2820839 w 7435970"/>
              <a:gd name="connsiteY64" fmla="*/ 2648309 h 3295954"/>
              <a:gd name="connsiteX65" fmla="*/ 2803586 w 7435970"/>
              <a:gd name="connsiteY65" fmla="*/ 2682814 h 3295954"/>
              <a:gd name="connsiteX66" fmla="*/ 2883748 w 7435970"/>
              <a:gd name="connsiteY66" fmla="*/ 2686391 h 3295954"/>
              <a:gd name="connsiteX67" fmla="*/ 2876174 w 7435970"/>
              <a:gd name="connsiteY67" fmla="*/ 2722089 h 3295954"/>
              <a:gd name="connsiteX68" fmla="*/ 2969872 w 7435970"/>
              <a:gd name="connsiteY68" fmla="*/ 2760311 h 3295954"/>
              <a:gd name="connsiteX69" fmla="*/ 2973589 w 7435970"/>
              <a:gd name="connsiteY69" fmla="*/ 2820837 h 3295954"/>
              <a:gd name="connsiteX70" fmla="*/ 3247110 w 7435970"/>
              <a:gd name="connsiteY70" fmla="*/ 2812211 h 3295954"/>
              <a:gd name="connsiteX71" fmla="*/ 3249634 w 7435970"/>
              <a:gd name="connsiteY71" fmla="*/ 2854150 h 3295954"/>
              <a:gd name="connsiteX72" fmla="*/ 3415921 w 7435970"/>
              <a:gd name="connsiteY72" fmla="*/ 2852818 h 3295954"/>
              <a:gd name="connsiteX73" fmla="*/ 3430648 w 7435970"/>
              <a:gd name="connsiteY73" fmla="*/ 2907102 h 3295954"/>
              <a:gd name="connsiteX74" fmla="*/ 3631721 w 7435970"/>
              <a:gd name="connsiteY74" fmla="*/ 2889848 h 3295954"/>
              <a:gd name="connsiteX75" fmla="*/ 3640348 w 7435970"/>
              <a:gd name="connsiteY75" fmla="*/ 2932980 h 3295954"/>
              <a:gd name="connsiteX76" fmla="*/ 3795623 w 7435970"/>
              <a:gd name="connsiteY76" fmla="*/ 2941607 h 3295954"/>
              <a:gd name="connsiteX77" fmla="*/ 3804249 w 7435970"/>
              <a:gd name="connsiteY77" fmla="*/ 2984738 h 3295954"/>
              <a:gd name="connsiteX78" fmla="*/ 4485737 w 7435970"/>
              <a:gd name="connsiteY78" fmla="*/ 2984739 h 3295954"/>
              <a:gd name="connsiteX79" fmla="*/ 4477110 w 7435970"/>
              <a:gd name="connsiteY79" fmla="*/ 3036498 h 3295954"/>
              <a:gd name="connsiteX80" fmla="*/ 5011948 w 7435970"/>
              <a:gd name="connsiteY80" fmla="*/ 3053750 h 3295954"/>
              <a:gd name="connsiteX81" fmla="*/ 5003322 w 7435970"/>
              <a:gd name="connsiteY81" fmla="*/ 3131388 h 3295954"/>
              <a:gd name="connsiteX82" fmla="*/ 5158597 w 7435970"/>
              <a:gd name="connsiteY82" fmla="*/ 3114135 h 3295954"/>
              <a:gd name="connsiteX83" fmla="*/ 5175850 w 7435970"/>
              <a:gd name="connsiteY83" fmla="*/ 3183146 h 3295954"/>
              <a:gd name="connsiteX84" fmla="*/ 7280695 w 7435970"/>
              <a:gd name="connsiteY84" fmla="*/ 3183147 h 3295954"/>
              <a:gd name="connsiteX85" fmla="*/ 7306574 w 7435970"/>
              <a:gd name="connsiteY85" fmla="*/ 3295291 h 3295954"/>
              <a:gd name="connsiteX86" fmla="*/ 7435970 w 7435970"/>
              <a:gd name="connsiteY86" fmla="*/ 3295291 h 3295954"/>
              <a:gd name="connsiteX0" fmla="*/ 0 w 7435970"/>
              <a:gd name="connsiteY0" fmla="*/ 0 h 3295954"/>
              <a:gd name="connsiteX1" fmla="*/ 817686 w 7435970"/>
              <a:gd name="connsiteY1" fmla="*/ 1145208 h 3295954"/>
              <a:gd name="connsiteX2" fmla="*/ 813969 w 7435970"/>
              <a:gd name="connsiteY2" fmla="*/ 1208398 h 3295954"/>
              <a:gd name="connsiteX3" fmla="*/ 873442 w 7435970"/>
              <a:gd name="connsiteY3" fmla="*/ 1215833 h 3295954"/>
              <a:gd name="connsiteX4" fmla="*/ 899462 w 7435970"/>
              <a:gd name="connsiteY4" fmla="*/ 1253003 h 3295954"/>
              <a:gd name="connsiteX5" fmla="*/ 895745 w 7435970"/>
              <a:gd name="connsiteY5" fmla="*/ 1286457 h 3295954"/>
              <a:gd name="connsiteX6" fmla="*/ 936633 w 7435970"/>
              <a:gd name="connsiteY6" fmla="*/ 1286457 h 3295954"/>
              <a:gd name="connsiteX7" fmla="*/ 940350 w 7435970"/>
              <a:gd name="connsiteY7" fmla="*/ 1323628 h 3295954"/>
              <a:gd name="connsiteX8" fmla="*/ 973803 w 7435970"/>
              <a:gd name="connsiteY8" fmla="*/ 1319911 h 3295954"/>
              <a:gd name="connsiteX9" fmla="*/ 973803 w 7435970"/>
              <a:gd name="connsiteY9" fmla="*/ 1364516 h 3295954"/>
              <a:gd name="connsiteX10" fmla="*/ 1040711 w 7435970"/>
              <a:gd name="connsiteY10" fmla="*/ 1364515 h 3295954"/>
              <a:gd name="connsiteX11" fmla="*/ 1044428 w 7435970"/>
              <a:gd name="connsiteY11" fmla="*/ 1390535 h 3295954"/>
              <a:gd name="connsiteX12" fmla="*/ 1066730 w 7435970"/>
              <a:gd name="connsiteY12" fmla="*/ 1390535 h 3295954"/>
              <a:gd name="connsiteX13" fmla="*/ 1074165 w 7435970"/>
              <a:gd name="connsiteY13" fmla="*/ 1539218 h 3295954"/>
              <a:gd name="connsiteX14" fmla="*/ 1122486 w 7435970"/>
              <a:gd name="connsiteY14" fmla="*/ 1539218 h 3295954"/>
              <a:gd name="connsiteX15" fmla="*/ 1126203 w 7435970"/>
              <a:gd name="connsiteY15" fmla="*/ 1609841 h 3295954"/>
              <a:gd name="connsiteX16" fmla="*/ 1170809 w 7435970"/>
              <a:gd name="connsiteY16" fmla="*/ 1613558 h 3295954"/>
              <a:gd name="connsiteX17" fmla="*/ 1174525 w 7435970"/>
              <a:gd name="connsiteY17" fmla="*/ 1680467 h 3295954"/>
              <a:gd name="connsiteX18" fmla="*/ 1215413 w 7435970"/>
              <a:gd name="connsiteY18" fmla="*/ 1680467 h 3295954"/>
              <a:gd name="connsiteX19" fmla="*/ 1219130 w 7435970"/>
              <a:gd name="connsiteY19" fmla="*/ 1721355 h 3295954"/>
              <a:gd name="connsiteX20" fmla="*/ 1278603 w 7435970"/>
              <a:gd name="connsiteY20" fmla="*/ 1721355 h 3295954"/>
              <a:gd name="connsiteX21" fmla="*/ 1278604 w 7435970"/>
              <a:gd name="connsiteY21" fmla="*/ 1762243 h 3295954"/>
              <a:gd name="connsiteX22" fmla="*/ 1319491 w 7435970"/>
              <a:gd name="connsiteY22" fmla="*/ 1762242 h 3295954"/>
              <a:gd name="connsiteX23" fmla="*/ 1315774 w 7435970"/>
              <a:gd name="connsiteY23" fmla="*/ 1799413 h 3295954"/>
              <a:gd name="connsiteX24" fmla="*/ 1393833 w 7435970"/>
              <a:gd name="connsiteY24" fmla="*/ 1795696 h 3295954"/>
              <a:gd name="connsiteX25" fmla="*/ 1401267 w 7435970"/>
              <a:gd name="connsiteY25" fmla="*/ 1832867 h 3295954"/>
              <a:gd name="connsiteX26" fmla="*/ 1535081 w 7435970"/>
              <a:gd name="connsiteY26" fmla="*/ 1832867 h 3295954"/>
              <a:gd name="connsiteX27" fmla="*/ 1538797 w 7435970"/>
              <a:gd name="connsiteY27" fmla="*/ 1866321 h 3295954"/>
              <a:gd name="connsiteX28" fmla="*/ 1590837 w 7435970"/>
              <a:gd name="connsiteY28" fmla="*/ 1866321 h 3295954"/>
              <a:gd name="connsiteX29" fmla="*/ 1590837 w 7435970"/>
              <a:gd name="connsiteY29" fmla="*/ 1903492 h 3295954"/>
              <a:gd name="connsiteX30" fmla="*/ 1635443 w 7435970"/>
              <a:gd name="connsiteY30" fmla="*/ 1907208 h 3295954"/>
              <a:gd name="connsiteX31" fmla="*/ 1631725 w 7435970"/>
              <a:gd name="connsiteY31" fmla="*/ 1944379 h 3295954"/>
              <a:gd name="connsiteX32" fmla="*/ 1683764 w 7435970"/>
              <a:gd name="connsiteY32" fmla="*/ 1940662 h 3295954"/>
              <a:gd name="connsiteX33" fmla="*/ 1683764 w 7435970"/>
              <a:gd name="connsiteY33" fmla="*/ 1977833 h 3295954"/>
              <a:gd name="connsiteX34" fmla="*/ 1787842 w 7435970"/>
              <a:gd name="connsiteY34" fmla="*/ 1981550 h 3295954"/>
              <a:gd name="connsiteX35" fmla="*/ 1780407 w 7435970"/>
              <a:gd name="connsiteY35" fmla="*/ 2007569 h 3295954"/>
              <a:gd name="connsiteX36" fmla="*/ 1839881 w 7435970"/>
              <a:gd name="connsiteY36" fmla="*/ 2007569 h 3295954"/>
              <a:gd name="connsiteX37" fmla="*/ 1843598 w 7435970"/>
              <a:gd name="connsiteY37" fmla="*/ 2055892 h 3295954"/>
              <a:gd name="connsiteX38" fmla="*/ 1958828 w 7435970"/>
              <a:gd name="connsiteY38" fmla="*/ 2052174 h 3295954"/>
              <a:gd name="connsiteX39" fmla="*/ 1958828 w 7435970"/>
              <a:gd name="connsiteY39" fmla="*/ 2078194 h 3295954"/>
              <a:gd name="connsiteX40" fmla="*/ 1984847 w 7435970"/>
              <a:gd name="connsiteY40" fmla="*/ 2085628 h 3295954"/>
              <a:gd name="connsiteX41" fmla="*/ 1981129 w 7435970"/>
              <a:gd name="connsiteY41" fmla="*/ 2137667 h 3295954"/>
              <a:gd name="connsiteX42" fmla="*/ 2029453 w 7435970"/>
              <a:gd name="connsiteY42" fmla="*/ 2137668 h 3295954"/>
              <a:gd name="connsiteX43" fmla="*/ 2025735 w 7435970"/>
              <a:gd name="connsiteY43" fmla="*/ 2163686 h 3295954"/>
              <a:gd name="connsiteX44" fmla="*/ 2144681 w 7435970"/>
              <a:gd name="connsiteY44" fmla="*/ 2159969 h 3295954"/>
              <a:gd name="connsiteX45" fmla="*/ 2148398 w 7435970"/>
              <a:gd name="connsiteY45" fmla="*/ 2185989 h 3295954"/>
              <a:gd name="connsiteX46" fmla="*/ 2226457 w 7435970"/>
              <a:gd name="connsiteY46" fmla="*/ 2197140 h 3295954"/>
              <a:gd name="connsiteX47" fmla="*/ 2230174 w 7435970"/>
              <a:gd name="connsiteY47" fmla="*/ 2245463 h 3295954"/>
              <a:gd name="connsiteX48" fmla="*/ 2256194 w 7435970"/>
              <a:gd name="connsiteY48" fmla="*/ 2245462 h 3295954"/>
              <a:gd name="connsiteX49" fmla="*/ 2256194 w 7435970"/>
              <a:gd name="connsiteY49" fmla="*/ 2312369 h 3295954"/>
              <a:gd name="connsiteX50" fmla="*/ 2297082 w 7435970"/>
              <a:gd name="connsiteY50" fmla="*/ 2327237 h 3295954"/>
              <a:gd name="connsiteX51" fmla="*/ 2289647 w 7435970"/>
              <a:gd name="connsiteY51" fmla="*/ 2394145 h 3295954"/>
              <a:gd name="connsiteX52" fmla="*/ 2479218 w 7435970"/>
              <a:gd name="connsiteY52" fmla="*/ 2405296 h 3295954"/>
              <a:gd name="connsiteX53" fmla="*/ 2479218 w 7435970"/>
              <a:gd name="connsiteY53" fmla="*/ 2442467 h 3295954"/>
              <a:gd name="connsiteX54" fmla="*/ 2516389 w 7435970"/>
              <a:gd name="connsiteY54" fmla="*/ 2442467 h 3295954"/>
              <a:gd name="connsiteX55" fmla="*/ 2512672 w 7435970"/>
              <a:gd name="connsiteY55" fmla="*/ 2475921 h 3295954"/>
              <a:gd name="connsiteX56" fmla="*/ 2542408 w 7435970"/>
              <a:gd name="connsiteY56" fmla="*/ 2487072 h 3295954"/>
              <a:gd name="connsiteX57" fmla="*/ 2534974 w 7435970"/>
              <a:gd name="connsiteY57" fmla="*/ 2516808 h 3295954"/>
              <a:gd name="connsiteX58" fmla="*/ 2598165 w 7435970"/>
              <a:gd name="connsiteY58" fmla="*/ 2520525 h 3295954"/>
              <a:gd name="connsiteX59" fmla="*/ 2594448 w 7435970"/>
              <a:gd name="connsiteY59" fmla="*/ 2557696 h 3295954"/>
              <a:gd name="connsiteX60" fmla="*/ 2642769 w 7435970"/>
              <a:gd name="connsiteY60" fmla="*/ 2557696 h 3295954"/>
              <a:gd name="connsiteX61" fmla="*/ 2642769 w 7435970"/>
              <a:gd name="connsiteY61" fmla="*/ 2606018 h 3295954"/>
              <a:gd name="connsiteX62" fmla="*/ 2720828 w 7435970"/>
              <a:gd name="connsiteY62" fmla="*/ 2602301 h 3295954"/>
              <a:gd name="connsiteX63" fmla="*/ 2709887 w 7435970"/>
              <a:gd name="connsiteY63" fmla="*/ 2645924 h 3295954"/>
              <a:gd name="connsiteX64" fmla="*/ 2820839 w 7435970"/>
              <a:gd name="connsiteY64" fmla="*/ 2648309 h 3295954"/>
              <a:gd name="connsiteX65" fmla="*/ 2803586 w 7435970"/>
              <a:gd name="connsiteY65" fmla="*/ 2682814 h 3295954"/>
              <a:gd name="connsiteX66" fmla="*/ 2883748 w 7435970"/>
              <a:gd name="connsiteY66" fmla="*/ 2686391 h 3295954"/>
              <a:gd name="connsiteX67" fmla="*/ 2876174 w 7435970"/>
              <a:gd name="connsiteY67" fmla="*/ 2722089 h 3295954"/>
              <a:gd name="connsiteX68" fmla="*/ 2969872 w 7435970"/>
              <a:gd name="connsiteY68" fmla="*/ 2760311 h 3295954"/>
              <a:gd name="connsiteX69" fmla="*/ 2973589 w 7435970"/>
              <a:gd name="connsiteY69" fmla="*/ 2820837 h 3295954"/>
              <a:gd name="connsiteX70" fmla="*/ 3247110 w 7435970"/>
              <a:gd name="connsiteY70" fmla="*/ 2812211 h 3295954"/>
              <a:gd name="connsiteX71" fmla="*/ 3249634 w 7435970"/>
              <a:gd name="connsiteY71" fmla="*/ 2854150 h 3295954"/>
              <a:gd name="connsiteX72" fmla="*/ 3415921 w 7435970"/>
              <a:gd name="connsiteY72" fmla="*/ 2852818 h 3295954"/>
              <a:gd name="connsiteX73" fmla="*/ 3430648 w 7435970"/>
              <a:gd name="connsiteY73" fmla="*/ 2907102 h 3295954"/>
              <a:gd name="connsiteX74" fmla="*/ 3631721 w 7435970"/>
              <a:gd name="connsiteY74" fmla="*/ 2889848 h 3295954"/>
              <a:gd name="connsiteX75" fmla="*/ 3640348 w 7435970"/>
              <a:gd name="connsiteY75" fmla="*/ 2932980 h 3295954"/>
              <a:gd name="connsiteX76" fmla="*/ 3795623 w 7435970"/>
              <a:gd name="connsiteY76" fmla="*/ 2941607 h 3295954"/>
              <a:gd name="connsiteX77" fmla="*/ 3804249 w 7435970"/>
              <a:gd name="connsiteY77" fmla="*/ 2984738 h 3295954"/>
              <a:gd name="connsiteX78" fmla="*/ 4485737 w 7435970"/>
              <a:gd name="connsiteY78" fmla="*/ 2984739 h 3295954"/>
              <a:gd name="connsiteX79" fmla="*/ 4477110 w 7435970"/>
              <a:gd name="connsiteY79" fmla="*/ 3036498 h 3295954"/>
              <a:gd name="connsiteX80" fmla="*/ 5011948 w 7435970"/>
              <a:gd name="connsiteY80" fmla="*/ 3053750 h 3295954"/>
              <a:gd name="connsiteX81" fmla="*/ 5003322 w 7435970"/>
              <a:gd name="connsiteY81" fmla="*/ 3131388 h 3295954"/>
              <a:gd name="connsiteX82" fmla="*/ 5158597 w 7435970"/>
              <a:gd name="connsiteY82" fmla="*/ 3114135 h 3295954"/>
              <a:gd name="connsiteX83" fmla="*/ 5175850 w 7435970"/>
              <a:gd name="connsiteY83" fmla="*/ 3183146 h 3295954"/>
              <a:gd name="connsiteX84" fmla="*/ 7280695 w 7435970"/>
              <a:gd name="connsiteY84" fmla="*/ 3183147 h 3295954"/>
              <a:gd name="connsiteX85" fmla="*/ 7306574 w 7435970"/>
              <a:gd name="connsiteY85" fmla="*/ 3295291 h 3295954"/>
              <a:gd name="connsiteX86" fmla="*/ 7435970 w 7435970"/>
              <a:gd name="connsiteY86" fmla="*/ 3295291 h 3295954"/>
              <a:gd name="connsiteX0" fmla="*/ 0 w 7435970"/>
              <a:gd name="connsiteY0" fmla="*/ 0 h 3295954"/>
              <a:gd name="connsiteX1" fmla="*/ 799101 w 7435970"/>
              <a:gd name="connsiteY1" fmla="*/ 1130340 h 3295954"/>
              <a:gd name="connsiteX2" fmla="*/ 817686 w 7435970"/>
              <a:gd name="connsiteY2" fmla="*/ 1145208 h 3295954"/>
              <a:gd name="connsiteX3" fmla="*/ 813969 w 7435970"/>
              <a:gd name="connsiteY3" fmla="*/ 1208398 h 3295954"/>
              <a:gd name="connsiteX4" fmla="*/ 873442 w 7435970"/>
              <a:gd name="connsiteY4" fmla="*/ 1215833 h 3295954"/>
              <a:gd name="connsiteX5" fmla="*/ 899462 w 7435970"/>
              <a:gd name="connsiteY5" fmla="*/ 1253003 h 3295954"/>
              <a:gd name="connsiteX6" fmla="*/ 895745 w 7435970"/>
              <a:gd name="connsiteY6" fmla="*/ 1286457 h 3295954"/>
              <a:gd name="connsiteX7" fmla="*/ 936633 w 7435970"/>
              <a:gd name="connsiteY7" fmla="*/ 1286457 h 3295954"/>
              <a:gd name="connsiteX8" fmla="*/ 940350 w 7435970"/>
              <a:gd name="connsiteY8" fmla="*/ 1323628 h 3295954"/>
              <a:gd name="connsiteX9" fmla="*/ 973803 w 7435970"/>
              <a:gd name="connsiteY9" fmla="*/ 1319911 h 3295954"/>
              <a:gd name="connsiteX10" fmla="*/ 973803 w 7435970"/>
              <a:gd name="connsiteY10" fmla="*/ 1364516 h 3295954"/>
              <a:gd name="connsiteX11" fmla="*/ 1040711 w 7435970"/>
              <a:gd name="connsiteY11" fmla="*/ 1364515 h 3295954"/>
              <a:gd name="connsiteX12" fmla="*/ 1044428 w 7435970"/>
              <a:gd name="connsiteY12" fmla="*/ 1390535 h 3295954"/>
              <a:gd name="connsiteX13" fmla="*/ 1066730 w 7435970"/>
              <a:gd name="connsiteY13" fmla="*/ 1390535 h 3295954"/>
              <a:gd name="connsiteX14" fmla="*/ 1074165 w 7435970"/>
              <a:gd name="connsiteY14" fmla="*/ 1539218 h 3295954"/>
              <a:gd name="connsiteX15" fmla="*/ 1122486 w 7435970"/>
              <a:gd name="connsiteY15" fmla="*/ 1539218 h 3295954"/>
              <a:gd name="connsiteX16" fmla="*/ 1126203 w 7435970"/>
              <a:gd name="connsiteY16" fmla="*/ 1609841 h 3295954"/>
              <a:gd name="connsiteX17" fmla="*/ 1170809 w 7435970"/>
              <a:gd name="connsiteY17" fmla="*/ 1613558 h 3295954"/>
              <a:gd name="connsiteX18" fmla="*/ 1174525 w 7435970"/>
              <a:gd name="connsiteY18" fmla="*/ 1680467 h 3295954"/>
              <a:gd name="connsiteX19" fmla="*/ 1215413 w 7435970"/>
              <a:gd name="connsiteY19" fmla="*/ 1680467 h 3295954"/>
              <a:gd name="connsiteX20" fmla="*/ 1219130 w 7435970"/>
              <a:gd name="connsiteY20" fmla="*/ 1721355 h 3295954"/>
              <a:gd name="connsiteX21" fmla="*/ 1278603 w 7435970"/>
              <a:gd name="connsiteY21" fmla="*/ 1721355 h 3295954"/>
              <a:gd name="connsiteX22" fmla="*/ 1278604 w 7435970"/>
              <a:gd name="connsiteY22" fmla="*/ 1762243 h 3295954"/>
              <a:gd name="connsiteX23" fmla="*/ 1319491 w 7435970"/>
              <a:gd name="connsiteY23" fmla="*/ 1762242 h 3295954"/>
              <a:gd name="connsiteX24" fmla="*/ 1315774 w 7435970"/>
              <a:gd name="connsiteY24" fmla="*/ 1799413 h 3295954"/>
              <a:gd name="connsiteX25" fmla="*/ 1393833 w 7435970"/>
              <a:gd name="connsiteY25" fmla="*/ 1795696 h 3295954"/>
              <a:gd name="connsiteX26" fmla="*/ 1401267 w 7435970"/>
              <a:gd name="connsiteY26" fmla="*/ 1832867 h 3295954"/>
              <a:gd name="connsiteX27" fmla="*/ 1535081 w 7435970"/>
              <a:gd name="connsiteY27" fmla="*/ 1832867 h 3295954"/>
              <a:gd name="connsiteX28" fmla="*/ 1538797 w 7435970"/>
              <a:gd name="connsiteY28" fmla="*/ 1866321 h 3295954"/>
              <a:gd name="connsiteX29" fmla="*/ 1590837 w 7435970"/>
              <a:gd name="connsiteY29" fmla="*/ 1866321 h 3295954"/>
              <a:gd name="connsiteX30" fmla="*/ 1590837 w 7435970"/>
              <a:gd name="connsiteY30" fmla="*/ 1903492 h 3295954"/>
              <a:gd name="connsiteX31" fmla="*/ 1635443 w 7435970"/>
              <a:gd name="connsiteY31" fmla="*/ 1907208 h 3295954"/>
              <a:gd name="connsiteX32" fmla="*/ 1631725 w 7435970"/>
              <a:gd name="connsiteY32" fmla="*/ 1944379 h 3295954"/>
              <a:gd name="connsiteX33" fmla="*/ 1683764 w 7435970"/>
              <a:gd name="connsiteY33" fmla="*/ 1940662 h 3295954"/>
              <a:gd name="connsiteX34" fmla="*/ 1683764 w 7435970"/>
              <a:gd name="connsiteY34" fmla="*/ 1977833 h 3295954"/>
              <a:gd name="connsiteX35" fmla="*/ 1787842 w 7435970"/>
              <a:gd name="connsiteY35" fmla="*/ 1981550 h 3295954"/>
              <a:gd name="connsiteX36" fmla="*/ 1780407 w 7435970"/>
              <a:gd name="connsiteY36" fmla="*/ 2007569 h 3295954"/>
              <a:gd name="connsiteX37" fmla="*/ 1839881 w 7435970"/>
              <a:gd name="connsiteY37" fmla="*/ 2007569 h 3295954"/>
              <a:gd name="connsiteX38" fmla="*/ 1843598 w 7435970"/>
              <a:gd name="connsiteY38" fmla="*/ 2055892 h 3295954"/>
              <a:gd name="connsiteX39" fmla="*/ 1958828 w 7435970"/>
              <a:gd name="connsiteY39" fmla="*/ 2052174 h 3295954"/>
              <a:gd name="connsiteX40" fmla="*/ 1958828 w 7435970"/>
              <a:gd name="connsiteY40" fmla="*/ 2078194 h 3295954"/>
              <a:gd name="connsiteX41" fmla="*/ 1984847 w 7435970"/>
              <a:gd name="connsiteY41" fmla="*/ 2085628 h 3295954"/>
              <a:gd name="connsiteX42" fmla="*/ 1981129 w 7435970"/>
              <a:gd name="connsiteY42" fmla="*/ 2137667 h 3295954"/>
              <a:gd name="connsiteX43" fmla="*/ 2029453 w 7435970"/>
              <a:gd name="connsiteY43" fmla="*/ 2137668 h 3295954"/>
              <a:gd name="connsiteX44" fmla="*/ 2025735 w 7435970"/>
              <a:gd name="connsiteY44" fmla="*/ 2163686 h 3295954"/>
              <a:gd name="connsiteX45" fmla="*/ 2144681 w 7435970"/>
              <a:gd name="connsiteY45" fmla="*/ 2159969 h 3295954"/>
              <a:gd name="connsiteX46" fmla="*/ 2148398 w 7435970"/>
              <a:gd name="connsiteY46" fmla="*/ 2185989 h 3295954"/>
              <a:gd name="connsiteX47" fmla="*/ 2226457 w 7435970"/>
              <a:gd name="connsiteY47" fmla="*/ 2197140 h 3295954"/>
              <a:gd name="connsiteX48" fmla="*/ 2230174 w 7435970"/>
              <a:gd name="connsiteY48" fmla="*/ 2245463 h 3295954"/>
              <a:gd name="connsiteX49" fmla="*/ 2256194 w 7435970"/>
              <a:gd name="connsiteY49" fmla="*/ 2245462 h 3295954"/>
              <a:gd name="connsiteX50" fmla="*/ 2256194 w 7435970"/>
              <a:gd name="connsiteY50" fmla="*/ 2312369 h 3295954"/>
              <a:gd name="connsiteX51" fmla="*/ 2297082 w 7435970"/>
              <a:gd name="connsiteY51" fmla="*/ 2327237 h 3295954"/>
              <a:gd name="connsiteX52" fmla="*/ 2289647 w 7435970"/>
              <a:gd name="connsiteY52" fmla="*/ 2394145 h 3295954"/>
              <a:gd name="connsiteX53" fmla="*/ 2479218 w 7435970"/>
              <a:gd name="connsiteY53" fmla="*/ 2405296 h 3295954"/>
              <a:gd name="connsiteX54" fmla="*/ 2479218 w 7435970"/>
              <a:gd name="connsiteY54" fmla="*/ 2442467 h 3295954"/>
              <a:gd name="connsiteX55" fmla="*/ 2516389 w 7435970"/>
              <a:gd name="connsiteY55" fmla="*/ 2442467 h 3295954"/>
              <a:gd name="connsiteX56" fmla="*/ 2512672 w 7435970"/>
              <a:gd name="connsiteY56" fmla="*/ 2475921 h 3295954"/>
              <a:gd name="connsiteX57" fmla="*/ 2542408 w 7435970"/>
              <a:gd name="connsiteY57" fmla="*/ 2487072 h 3295954"/>
              <a:gd name="connsiteX58" fmla="*/ 2534974 w 7435970"/>
              <a:gd name="connsiteY58" fmla="*/ 2516808 h 3295954"/>
              <a:gd name="connsiteX59" fmla="*/ 2598165 w 7435970"/>
              <a:gd name="connsiteY59" fmla="*/ 2520525 h 3295954"/>
              <a:gd name="connsiteX60" fmla="*/ 2594448 w 7435970"/>
              <a:gd name="connsiteY60" fmla="*/ 2557696 h 3295954"/>
              <a:gd name="connsiteX61" fmla="*/ 2642769 w 7435970"/>
              <a:gd name="connsiteY61" fmla="*/ 2557696 h 3295954"/>
              <a:gd name="connsiteX62" fmla="*/ 2642769 w 7435970"/>
              <a:gd name="connsiteY62" fmla="*/ 2606018 h 3295954"/>
              <a:gd name="connsiteX63" fmla="*/ 2720828 w 7435970"/>
              <a:gd name="connsiteY63" fmla="*/ 2602301 h 3295954"/>
              <a:gd name="connsiteX64" fmla="*/ 2709887 w 7435970"/>
              <a:gd name="connsiteY64" fmla="*/ 2645924 h 3295954"/>
              <a:gd name="connsiteX65" fmla="*/ 2820839 w 7435970"/>
              <a:gd name="connsiteY65" fmla="*/ 2648309 h 3295954"/>
              <a:gd name="connsiteX66" fmla="*/ 2803586 w 7435970"/>
              <a:gd name="connsiteY66" fmla="*/ 2682814 h 3295954"/>
              <a:gd name="connsiteX67" fmla="*/ 2883748 w 7435970"/>
              <a:gd name="connsiteY67" fmla="*/ 2686391 h 3295954"/>
              <a:gd name="connsiteX68" fmla="*/ 2876174 w 7435970"/>
              <a:gd name="connsiteY68" fmla="*/ 2722089 h 3295954"/>
              <a:gd name="connsiteX69" fmla="*/ 2969872 w 7435970"/>
              <a:gd name="connsiteY69" fmla="*/ 2760311 h 3295954"/>
              <a:gd name="connsiteX70" fmla="*/ 2973589 w 7435970"/>
              <a:gd name="connsiteY70" fmla="*/ 2820837 h 3295954"/>
              <a:gd name="connsiteX71" fmla="*/ 3247110 w 7435970"/>
              <a:gd name="connsiteY71" fmla="*/ 2812211 h 3295954"/>
              <a:gd name="connsiteX72" fmla="*/ 3249634 w 7435970"/>
              <a:gd name="connsiteY72" fmla="*/ 2854150 h 3295954"/>
              <a:gd name="connsiteX73" fmla="*/ 3415921 w 7435970"/>
              <a:gd name="connsiteY73" fmla="*/ 2852818 h 3295954"/>
              <a:gd name="connsiteX74" fmla="*/ 3430648 w 7435970"/>
              <a:gd name="connsiteY74" fmla="*/ 2907102 h 3295954"/>
              <a:gd name="connsiteX75" fmla="*/ 3631721 w 7435970"/>
              <a:gd name="connsiteY75" fmla="*/ 2889848 h 3295954"/>
              <a:gd name="connsiteX76" fmla="*/ 3640348 w 7435970"/>
              <a:gd name="connsiteY76" fmla="*/ 2932980 h 3295954"/>
              <a:gd name="connsiteX77" fmla="*/ 3795623 w 7435970"/>
              <a:gd name="connsiteY77" fmla="*/ 2941607 h 3295954"/>
              <a:gd name="connsiteX78" fmla="*/ 3804249 w 7435970"/>
              <a:gd name="connsiteY78" fmla="*/ 2984738 h 3295954"/>
              <a:gd name="connsiteX79" fmla="*/ 4485737 w 7435970"/>
              <a:gd name="connsiteY79" fmla="*/ 2984739 h 3295954"/>
              <a:gd name="connsiteX80" fmla="*/ 4477110 w 7435970"/>
              <a:gd name="connsiteY80" fmla="*/ 3036498 h 3295954"/>
              <a:gd name="connsiteX81" fmla="*/ 5011948 w 7435970"/>
              <a:gd name="connsiteY81" fmla="*/ 3053750 h 3295954"/>
              <a:gd name="connsiteX82" fmla="*/ 5003322 w 7435970"/>
              <a:gd name="connsiteY82" fmla="*/ 3131388 h 3295954"/>
              <a:gd name="connsiteX83" fmla="*/ 5158597 w 7435970"/>
              <a:gd name="connsiteY83" fmla="*/ 3114135 h 3295954"/>
              <a:gd name="connsiteX84" fmla="*/ 5175850 w 7435970"/>
              <a:gd name="connsiteY84" fmla="*/ 3183146 h 3295954"/>
              <a:gd name="connsiteX85" fmla="*/ 7280695 w 7435970"/>
              <a:gd name="connsiteY85" fmla="*/ 3183147 h 3295954"/>
              <a:gd name="connsiteX86" fmla="*/ 7306574 w 7435970"/>
              <a:gd name="connsiteY86" fmla="*/ 3295291 h 3295954"/>
              <a:gd name="connsiteX87" fmla="*/ 7435970 w 7435970"/>
              <a:gd name="connsiteY87" fmla="*/ 3295291 h 3295954"/>
              <a:gd name="connsiteX0" fmla="*/ 0 w 7435970"/>
              <a:gd name="connsiteY0" fmla="*/ 0 h 3295954"/>
              <a:gd name="connsiteX1" fmla="*/ 799101 w 7435970"/>
              <a:gd name="connsiteY1" fmla="*/ 1130340 h 3295954"/>
              <a:gd name="connsiteX2" fmla="*/ 784233 w 7435970"/>
              <a:gd name="connsiteY2" fmla="*/ 1115472 h 3295954"/>
              <a:gd name="connsiteX3" fmla="*/ 817686 w 7435970"/>
              <a:gd name="connsiteY3" fmla="*/ 1145208 h 3295954"/>
              <a:gd name="connsiteX4" fmla="*/ 813969 w 7435970"/>
              <a:gd name="connsiteY4" fmla="*/ 1208398 h 3295954"/>
              <a:gd name="connsiteX5" fmla="*/ 873442 w 7435970"/>
              <a:gd name="connsiteY5" fmla="*/ 1215833 h 3295954"/>
              <a:gd name="connsiteX6" fmla="*/ 899462 w 7435970"/>
              <a:gd name="connsiteY6" fmla="*/ 1253003 h 3295954"/>
              <a:gd name="connsiteX7" fmla="*/ 895745 w 7435970"/>
              <a:gd name="connsiteY7" fmla="*/ 1286457 h 3295954"/>
              <a:gd name="connsiteX8" fmla="*/ 936633 w 7435970"/>
              <a:gd name="connsiteY8" fmla="*/ 1286457 h 3295954"/>
              <a:gd name="connsiteX9" fmla="*/ 940350 w 7435970"/>
              <a:gd name="connsiteY9" fmla="*/ 1323628 h 3295954"/>
              <a:gd name="connsiteX10" fmla="*/ 973803 w 7435970"/>
              <a:gd name="connsiteY10" fmla="*/ 1319911 h 3295954"/>
              <a:gd name="connsiteX11" fmla="*/ 973803 w 7435970"/>
              <a:gd name="connsiteY11" fmla="*/ 1364516 h 3295954"/>
              <a:gd name="connsiteX12" fmla="*/ 1040711 w 7435970"/>
              <a:gd name="connsiteY12" fmla="*/ 1364515 h 3295954"/>
              <a:gd name="connsiteX13" fmla="*/ 1044428 w 7435970"/>
              <a:gd name="connsiteY13" fmla="*/ 1390535 h 3295954"/>
              <a:gd name="connsiteX14" fmla="*/ 1066730 w 7435970"/>
              <a:gd name="connsiteY14" fmla="*/ 1390535 h 3295954"/>
              <a:gd name="connsiteX15" fmla="*/ 1074165 w 7435970"/>
              <a:gd name="connsiteY15" fmla="*/ 1539218 h 3295954"/>
              <a:gd name="connsiteX16" fmla="*/ 1122486 w 7435970"/>
              <a:gd name="connsiteY16" fmla="*/ 1539218 h 3295954"/>
              <a:gd name="connsiteX17" fmla="*/ 1126203 w 7435970"/>
              <a:gd name="connsiteY17" fmla="*/ 1609841 h 3295954"/>
              <a:gd name="connsiteX18" fmla="*/ 1170809 w 7435970"/>
              <a:gd name="connsiteY18" fmla="*/ 1613558 h 3295954"/>
              <a:gd name="connsiteX19" fmla="*/ 1174525 w 7435970"/>
              <a:gd name="connsiteY19" fmla="*/ 1680467 h 3295954"/>
              <a:gd name="connsiteX20" fmla="*/ 1215413 w 7435970"/>
              <a:gd name="connsiteY20" fmla="*/ 1680467 h 3295954"/>
              <a:gd name="connsiteX21" fmla="*/ 1219130 w 7435970"/>
              <a:gd name="connsiteY21" fmla="*/ 1721355 h 3295954"/>
              <a:gd name="connsiteX22" fmla="*/ 1278603 w 7435970"/>
              <a:gd name="connsiteY22" fmla="*/ 1721355 h 3295954"/>
              <a:gd name="connsiteX23" fmla="*/ 1278604 w 7435970"/>
              <a:gd name="connsiteY23" fmla="*/ 1762243 h 3295954"/>
              <a:gd name="connsiteX24" fmla="*/ 1319491 w 7435970"/>
              <a:gd name="connsiteY24" fmla="*/ 1762242 h 3295954"/>
              <a:gd name="connsiteX25" fmla="*/ 1315774 w 7435970"/>
              <a:gd name="connsiteY25" fmla="*/ 1799413 h 3295954"/>
              <a:gd name="connsiteX26" fmla="*/ 1393833 w 7435970"/>
              <a:gd name="connsiteY26" fmla="*/ 1795696 h 3295954"/>
              <a:gd name="connsiteX27" fmla="*/ 1401267 w 7435970"/>
              <a:gd name="connsiteY27" fmla="*/ 1832867 h 3295954"/>
              <a:gd name="connsiteX28" fmla="*/ 1535081 w 7435970"/>
              <a:gd name="connsiteY28" fmla="*/ 1832867 h 3295954"/>
              <a:gd name="connsiteX29" fmla="*/ 1538797 w 7435970"/>
              <a:gd name="connsiteY29" fmla="*/ 1866321 h 3295954"/>
              <a:gd name="connsiteX30" fmla="*/ 1590837 w 7435970"/>
              <a:gd name="connsiteY30" fmla="*/ 1866321 h 3295954"/>
              <a:gd name="connsiteX31" fmla="*/ 1590837 w 7435970"/>
              <a:gd name="connsiteY31" fmla="*/ 1903492 h 3295954"/>
              <a:gd name="connsiteX32" fmla="*/ 1635443 w 7435970"/>
              <a:gd name="connsiteY32" fmla="*/ 1907208 h 3295954"/>
              <a:gd name="connsiteX33" fmla="*/ 1631725 w 7435970"/>
              <a:gd name="connsiteY33" fmla="*/ 1944379 h 3295954"/>
              <a:gd name="connsiteX34" fmla="*/ 1683764 w 7435970"/>
              <a:gd name="connsiteY34" fmla="*/ 1940662 h 3295954"/>
              <a:gd name="connsiteX35" fmla="*/ 1683764 w 7435970"/>
              <a:gd name="connsiteY35" fmla="*/ 1977833 h 3295954"/>
              <a:gd name="connsiteX36" fmla="*/ 1787842 w 7435970"/>
              <a:gd name="connsiteY36" fmla="*/ 1981550 h 3295954"/>
              <a:gd name="connsiteX37" fmla="*/ 1780407 w 7435970"/>
              <a:gd name="connsiteY37" fmla="*/ 2007569 h 3295954"/>
              <a:gd name="connsiteX38" fmla="*/ 1839881 w 7435970"/>
              <a:gd name="connsiteY38" fmla="*/ 2007569 h 3295954"/>
              <a:gd name="connsiteX39" fmla="*/ 1843598 w 7435970"/>
              <a:gd name="connsiteY39" fmla="*/ 2055892 h 3295954"/>
              <a:gd name="connsiteX40" fmla="*/ 1958828 w 7435970"/>
              <a:gd name="connsiteY40" fmla="*/ 2052174 h 3295954"/>
              <a:gd name="connsiteX41" fmla="*/ 1958828 w 7435970"/>
              <a:gd name="connsiteY41" fmla="*/ 2078194 h 3295954"/>
              <a:gd name="connsiteX42" fmla="*/ 1984847 w 7435970"/>
              <a:gd name="connsiteY42" fmla="*/ 2085628 h 3295954"/>
              <a:gd name="connsiteX43" fmla="*/ 1981129 w 7435970"/>
              <a:gd name="connsiteY43" fmla="*/ 2137667 h 3295954"/>
              <a:gd name="connsiteX44" fmla="*/ 2029453 w 7435970"/>
              <a:gd name="connsiteY44" fmla="*/ 2137668 h 3295954"/>
              <a:gd name="connsiteX45" fmla="*/ 2025735 w 7435970"/>
              <a:gd name="connsiteY45" fmla="*/ 2163686 h 3295954"/>
              <a:gd name="connsiteX46" fmla="*/ 2144681 w 7435970"/>
              <a:gd name="connsiteY46" fmla="*/ 2159969 h 3295954"/>
              <a:gd name="connsiteX47" fmla="*/ 2148398 w 7435970"/>
              <a:gd name="connsiteY47" fmla="*/ 2185989 h 3295954"/>
              <a:gd name="connsiteX48" fmla="*/ 2226457 w 7435970"/>
              <a:gd name="connsiteY48" fmla="*/ 2197140 h 3295954"/>
              <a:gd name="connsiteX49" fmla="*/ 2230174 w 7435970"/>
              <a:gd name="connsiteY49" fmla="*/ 2245463 h 3295954"/>
              <a:gd name="connsiteX50" fmla="*/ 2256194 w 7435970"/>
              <a:gd name="connsiteY50" fmla="*/ 2245462 h 3295954"/>
              <a:gd name="connsiteX51" fmla="*/ 2256194 w 7435970"/>
              <a:gd name="connsiteY51" fmla="*/ 2312369 h 3295954"/>
              <a:gd name="connsiteX52" fmla="*/ 2297082 w 7435970"/>
              <a:gd name="connsiteY52" fmla="*/ 2327237 h 3295954"/>
              <a:gd name="connsiteX53" fmla="*/ 2289647 w 7435970"/>
              <a:gd name="connsiteY53" fmla="*/ 2394145 h 3295954"/>
              <a:gd name="connsiteX54" fmla="*/ 2479218 w 7435970"/>
              <a:gd name="connsiteY54" fmla="*/ 2405296 h 3295954"/>
              <a:gd name="connsiteX55" fmla="*/ 2479218 w 7435970"/>
              <a:gd name="connsiteY55" fmla="*/ 2442467 h 3295954"/>
              <a:gd name="connsiteX56" fmla="*/ 2516389 w 7435970"/>
              <a:gd name="connsiteY56" fmla="*/ 2442467 h 3295954"/>
              <a:gd name="connsiteX57" fmla="*/ 2512672 w 7435970"/>
              <a:gd name="connsiteY57" fmla="*/ 2475921 h 3295954"/>
              <a:gd name="connsiteX58" fmla="*/ 2542408 w 7435970"/>
              <a:gd name="connsiteY58" fmla="*/ 2487072 h 3295954"/>
              <a:gd name="connsiteX59" fmla="*/ 2534974 w 7435970"/>
              <a:gd name="connsiteY59" fmla="*/ 2516808 h 3295954"/>
              <a:gd name="connsiteX60" fmla="*/ 2598165 w 7435970"/>
              <a:gd name="connsiteY60" fmla="*/ 2520525 h 3295954"/>
              <a:gd name="connsiteX61" fmla="*/ 2594448 w 7435970"/>
              <a:gd name="connsiteY61" fmla="*/ 2557696 h 3295954"/>
              <a:gd name="connsiteX62" fmla="*/ 2642769 w 7435970"/>
              <a:gd name="connsiteY62" fmla="*/ 2557696 h 3295954"/>
              <a:gd name="connsiteX63" fmla="*/ 2642769 w 7435970"/>
              <a:gd name="connsiteY63" fmla="*/ 2606018 h 3295954"/>
              <a:gd name="connsiteX64" fmla="*/ 2720828 w 7435970"/>
              <a:gd name="connsiteY64" fmla="*/ 2602301 h 3295954"/>
              <a:gd name="connsiteX65" fmla="*/ 2709887 w 7435970"/>
              <a:gd name="connsiteY65" fmla="*/ 2645924 h 3295954"/>
              <a:gd name="connsiteX66" fmla="*/ 2820839 w 7435970"/>
              <a:gd name="connsiteY66" fmla="*/ 2648309 h 3295954"/>
              <a:gd name="connsiteX67" fmla="*/ 2803586 w 7435970"/>
              <a:gd name="connsiteY67" fmla="*/ 2682814 h 3295954"/>
              <a:gd name="connsiteX68" fmla="*/ 2883748 w 7435970"/>
              <a:gd name="connsiteY68" fmla="*/ 2686391 h 3295954"/>
              <a:gd name="connsiteX69" fmla="*/ 2876174 w 7435970"/>
              <a:gd name="connsiteY69" fmla="*/ 2722089 h 3295954"/>
              <a:gd name="connsiteX70" fmla="*/ 2969872 w 7435970"/>
              <a:gd name="connsiteY70" fmla="*/ 2760311 h 3295954"/>
              <a:gd name="connsiteX71" fmla="*/ 2973589 w 7435970"/>
              <a:gd name="connsiteY71" fmla="*/ 2820837 h 3295954"/>
              <a:gd name="connsiteX72" fmla="*/ 3247110 w 7435970"/>
              <a:gd name="connsiteY72" fmla="*/ 2812211 h 3295954"/>
              <a:gd name="connsiteX73" fmla="*/ 3249634 w 7435970"/>
              <a:gd name="connsiteY73" fmla="*/ 2854150 h 3295954"/>
              <a:gd name="connsiteX74" fmla="*/ 3415921 w 7435970"/>
              <a:gd name="connsiteY74" fmla="*/ 2852818 h 3295954"/>
              <a:gd name="connsiteX75" fmla="*/ 3430648 w 7435970"/>
              <a:gd name="connsiteY75" fmla="*/ 2907102 h 3295954"/>
              <a:gd name="connsiteX76" fmla="*/ 3631721 w 7435970"/>
              <a:gd name="connsiteY76" fmla="*/ 2889848 h 3295954"/>
              <a:gd name="connsiteX77" fmla="*/ 3640348 w 7435970"/>
              <a:gd name="connsiteY77" fmla="*/ 2932980 h 3295954"/>
              <a:gd name="connsiteX78" fmla="*/ 3795623 w 7435970"/>
              <a:gd name="connsiteY78" fmla="*/ 2941607 h 3295954"/>
              <a:gd name="connsiteX79" fmla="*/ 3804249 w 7435970"/>
              <a:gd name="connsiteY79" fmla="*/ 2984738 h 3295954"/>
              <a:gd name="connsiteX80" fmla="*/ 4485737 w 7435970"/>
              <a:gd name="connsiteY80" fmla="*/ 2984739 h 3295954"/>
              <a:gd name="connsiteX81" fmla="*/ 4477110 w 7435970"/>
              <a:gd name="connsiteY81" fmla="*/ 3036498 h 3295954"/>
              <a:gd name="connsiteX82" fmla="*/ 5011948 w 7435970"/>
              <a:gd name="connsiteY82" fmla="*/ 3053750 h 3295954"/>
              <a:gd name="connsiteX83" fmla="*/ 5003322 w 7435970"/>
              <a:gd name="connsiteY83" fmla="*/ 3131388 h 3295954"/>
              <a:gd name="connsiteX84" fmla="*/ 5158597 w 7435970"/>
              <a:gd name="connsiteY84" fmla="*/ 3114135 h 3295954"/>
              <a:gd name="connsiteX85" fmla="*/ 5175850 w 7435970"/>
              <a:gd name="connsiteY85" fmla="*/ 3183146 h 3295954"/>
              <a:gd name="connsiteX86" fmla="*/ 7280695 w 7435970"/>
              <a:gd name="connsiteY86" fmla="*/ 3183147 h 3295954"/>
              <a:gd name="connsiteX87" fmla="*/ 7306574 w 7435970"/>
              <a:gd name="connsiteY87" fmla="*/ 3295291 h 3295954"/>
              <a:gd name="connsiteX88" fmla="*/ 7435970 w 7435970"/>
              <a:gd name="connsiteY88" fmla="*/ 3295291 h 3295954"/>
              <a:gd name="connsiteX0" fmla="*/ 0 w 7435970"/>
              <a:gd name="connsiteY0" fmla="*/ 0 h 3295954"/>
              <a:gd name="connsiteX1" fmla="*/ 799101 w 7435970"/>
              <a:gd name="connsiteY1" fmla="*/ 1130340 h 3295954"/>
              <a:gd name="connsiteX2" fmla="*/ 802818 w 7435970"/>
              <a:gd name="connsiteY2" fmla="*/ 1108037 h 3295954"/>
              <a:gd name="connsiteX3" fmla="*/ 817686 w 7435970"/>
              <a:gd name="connsiteY3" fmla="*/ 1145208 h 3295954"/>
              <a:gd name="connsiteX4" fmla="*/ 813969 w 7435970"/>
              <a:gd name="connsiteY4" fmla="*/ 1208398 h 3295954"/>
              <a:gd name="connsiteX5" fmla="*/ 873442 w 7435970"/>
              <a:gd name="connsiteY5" fmla="*/ 1215833 h 3295954"/>
              <a:gd name="connsiteX6" fmla="*/ 899462 w 7435970"/>
              <a:gd name="connsiteY6" fmla="*/ 1253003 h 3295954"/>
              <a:gd name="connsiteX7" fmla="*/ 895745 w 7435970"/>
              <a:gd name="connsiteY7" fmla="*/ 1286457 h 3295954"/>
              <a:gd name="connsiteX8" fmla="*/ 936633 w 7435970"/>
              <a:gd name="connsiteY8" fmla="*/ 1286457 h 3295954"/>
              <a:gd name="connsiteX9" fmla="*/ 940350 w 7435970"/>
              <a:gd name="connsiteY9" fmla="*/ 1323628 h 3295954"/>
              <a:gd name="connsiteX10" fmla="*/ 973803 w 7435970"/>
              <a:gd name="connsiteY10" fmla="*/ 1319911 h 3295954"/>
              <a:gd name="connsiteX11" fmla="*/ 973803 w 7435970"/>
              <a:gd name="connsiteY11" fmla="*/ 1364516 h 3295954"/>
              <a:gd name="connsiteX12" fmla="*/ 1040711 w 7435970"/>
              <a:gd name="connsiteY12" fmla="*/ 1364515 h 3295954"/>
              <a:gd name="connsiteX13" fmla="*/ 1044428 w 7435970"/>
              <a:gd name="connsiteY13" fmla="*/ 1390535 h 3295954"/>
              <a:gd name="connsiteX14" fmla="*/ 1066730 w 7435970"/>
              <a:gd name="connsiteY14" fmla="*/ 1390535 h 3295954"/>
              <a:gd name="connsiteX15" fmla="*/ 1074165 w 7435970"/>
              <a:gd name="connsiteY15" fmla="*/ 1539218 h 3295954"/>
              <a:gd name="connsiteX16" fmla="*/ 1122486 w 7435970"/>
              <a:gd name="connsiteY16" fmla="*/ 1539218 h 3295954"/>
              <a:gd name="connsiteX17" fmla="*/ 1126203 w 7435970"/>
              <a:gd name="connsiteY17" fmla="*/ 1609841 h 3295954"/>
              <a:gd name="connsiteX18" fmla="*/ 1170809 w 7435970"/>
              <a:gd name="connsiteY18" fmla="*/ 1613558 h 3295954"/>
              <a:gd name="connsiteX19" fmla="*/ 1174525 w 7435970"/>
              <a:gd name="connsiteY19" fmla="*/ 1680467 h 3295954"/>
              <a:gd name="connsiteX20" fmla="*/ 1215413 w 7435970"/>
              <a:gd name="connsiteY20" fmla="*/ 1680467 h 3295954"/>
              <a:gd name="connsiteX21" fmla="*/ 1219130 w 7435970"/>
              <a:gd name="connsiteY21" fmla="*/ 1721355 h 3295954"/>
              <a:gd name="connsiteX22" fmla="*/ 1278603 w 7435970"/>
              <a:gd name="connsiteY22" fmla="*/ 1721355 h 3295954"/>
              <a:gd name="connsiteX23" fmla="*/ 1278604 w 7435970"/>
              <a:gd name="connsiteY23" fmla="*/ 1762243 h 3295954"/>
              <a:gd name="connsiteX24" fmla="*/ 1319491 w 7435970"/>
              <a:gd name="connsiteY24" fmla="*/ 1762242 h 3295954"/>
              <a:gd name="connsiteX25" fmla="*/ 1315774 w 7435970"/>
              <a:gd name="connsiteY25" fmla="*/ 1799413 h 3295954"/>
              <a:gd name="connsiteX26" fmla="*/ 1393833 w 7435970"/>
              <a:gd name="connsiteY26" fmla="*/ 1795696 h 3295954"/>
              <a:gd name="connsiteX27" fmla="*/ 1401267 w 7435970"/>
              <a:gd name="connsiteY27" fmla="*/ 1832867 h 3295954"/>
              <a:gd name="connsiteX28" fmla="*/ 1535081 w 7435970"/>
              <a:gd name="connsiteY28" fmla="*/ 1832867 h 3295954"/>
              <a:gd name="connsiteX29" fmla="*/ 1538797 w 7435970"/>
              <a:gd name="connsiteY29" fmla="*/ 1866321 h 3295954"/>
              <a:gd name="connsiteX30" fmla="*/ 1590837 w 7435970"/>
              <a:gd name="connsiteY30" fmla="*/ 1866321 h 3295954"/>
              <a:gd name="connsiteX31" fmla="*/ 1590837 w 7435970"/>
              <a:gd name="connsiteY31" fmla="*/ 1903492 h 3295954"/>
              <a:gd name="connsiteX32" fmla="*/ 1635443 w 7435970"/>
              <a:gd name="connsiteY32" fmla="*/ 1907208 h 3295954"/>
              <a:gd name="connsiteX33" fmla="*/ 1631725 w 7435970"/>
              <a:gd name="connsiteY33" fmla="*/ 1944379 h 3295954"/>
              <a:gd name="connsiteX34" fmla="*/ 1683764 w 7435970"/>
              <a:gd name="connsiteY34" fmla="*/ 1940662 h 3295954"/>
              <a:gd name="connsiteX35" fmla="*/ 1683764 w 7435970"/>
              <a:gd name="connsiteY35" fmla="*/ 1977833 h 3295954"/>
              <a:gd name="connsiteX36" fmla="*/ 1787842 w 7435970"/>
              <a:gd name="connsiteY36" fmla="*/ 1981550 h 3295954"/>
              <a:gd name="connsiteX37" fmla="*/ 1780407 w 7435970"/>
              <a:gd name="connsiteY37" fmla="*/ 2007569 h 3295954"/>
              <a:gd name="connsiteX38" fmla="*/ 1839881 w 7435970"/>
              <a:gd name="connsiteY38" fmla="*/ 2007569 h 3295954"/>
              <a:gd name="connsiteX39" fmla="*/ 1843598 w 7435970"/>
              <a:gd name="connsiteY39" fmla="*/ 2055892 h 3295954"/>
              <a:gd name="connsiteX40" fmla="*/ 1958828 w 7435970"/>
              <a:gd name="connsiteY40" fmla="*/ 2052174 h 3295954"/>
              <a:gd name="connsiteX41" fmla="*/ 1958828 w 7435970"/>
              <a:gd name="connsiteY41" fmla="*/ 2078194 h 3295954"/>
              <a:gd name="connsiteX42" fmla="*/ 1984847 w 7435970"/>
              <a:gd name="connsiteY42" fmla="*/ 2085628 h 3295954"/>
              <a:gd name="connsiteX43" fmla="*/ 1981129 w 7435970"/>
              <a:gd name="connsiteY43" fmla="*/ 2137667 h 3295954"/>
              <a:gd name="connsiteX44" fmla="*/ 2029453 w 7435970"/>
              <a:gd name="connsiteY44" fmla="*/ 2137668 h 3295954"/>
              <a:gd name="connsiteX45" fmla="*/ 2025735 w 7435970"/>
              <a:gd name="connsiteY45" fmla="*/ 2163686 h 3295954"/>
              <a:gd name="connsiteX46" fmla="*/ 2144681 w 7435970"/>
              <a:gd name="connsiteY46" fmla="*/ 2159969 h 3295954"/>
              <a:gd name="connsiteX47" fmla="*/ 2148398 w 7435970"/>
              <a:gd name="connsiteY47" fmla="*/ 2185989 h 3295954"/>
              <a:gd name="connsiteX48" fmla="*/ 2226457 w 7435970"/>
              <a:gd name="connsiteY48" fmla="*/ 2197140 h 3295954"/>
              <a:gd name="connsiteX49" fmla="*/ 2230174 w 7435970"/>
              <a:gd name="connsiteY49" fmla="*/ 2245463 h 3295954"/>
              <a:gd name="connsiteX50" fmla="*/ 2256194 w 7435970"/>
              <a:gd name="connsiteY50" fmla="*/ 2245462 h 3295954"/>
              <a:gd name="connsiteX51" fmla="*/ 2256194 w 7435970"/>
              <a:gd name="connsiteY51" fmla="*/ 2312369 h 3295954"/>
              <a:gd name="connsiteX52" fmla="*/ 2297082 w 7435970"/>
              <a:gd name="connsiteY52" fmla="*/ 2327237 h 3295954"/>
              <a:gd name="connsiteX53" fmla="*/ 2289647 w 7435970"/>
              <a:gd name="connsiteY53" fmla="*/ 2394145 h 3295954"/>
              <a:gd name="connsiteX54" fmla="*/ 2479218 w 7435970"/>
              <a:gd name="connsiteY54" fmla="*/ 2405296 h 3295954"/>
              <a:gd name="connsiteX55" fmla="*/ 2479218 w 7435970"/>
              <a:gd name="connsiteY55" fmla="*/ 2442467 h 3295954"/>
              <a:gd name="connsiteX56" fmla="*/ 2516389 w 7435970"/>
              <a:gd name="connsiteY56" fmla="*/ 2442467 h 3295954"/>
              <a:gd name="connsiteX57" fmla="*/ 2512672 w 7435970"/>
              <a:gd name="connsiteY57" fmla="*/ 2475921 h 3295954"/>
              <a:gd name="connsiteX58" fmla="*/ 2542408 w 7435970"/>
              <a:gd name="connsiteY58" fmla="*/ 2487072 h 3295954"/>
              <a:gd name="connsiteX59" fmla="*/ 2534974 w 7435970"/>
              <a:gd name="connsiteY59" fmla="*/ 2516808 h 3295954"/>
              <a:gd name="connsiteX60" fmla="*/ 2598165 w 7435970"/>
              <a:gd name="connsiteY60" fmla="*/ 2520525 h 3295954"/>
              <a:gd name="connsiteX61" fmla="*/ 2594448 w 7435970"/>
              <a:gd name="connsiteY61" fmla="*/ 2557696 h 3295954"/>
              <a:gd name="connsiteX62" fmla="*/ 2642769 w 7435970"/>
              <a:gd name="connsiteY62" fmla="*/ 2557696 h 3295954"/>
              <a:gd name="connsiteX63" fmla="*/ 2642769 w 7435970"/>
              <a:gd name="connsiteY63" fmla="*/ 2606018 h 3295954"/>
              <a:gd name="connsiteX64" fmla="*/ 2720828 w 7435970"/>
              <a:gd name="connsiteY64" fmla="*/ 2602301 h 3295954"/>
              <a:gd name="connsiteX65" fmla="*/ 2709887 w 7435970"/>
              <a:gd name="connsiteY65" fmla="*/ 2645924 h 3295954"/>
              <a:gd name="connsiteX66" fmla="*/ 2820839 w 7435970"/>
              <a:gd name="connsiteY66" fmla="*/ 2648309 h 3295954"/>
              <a:gd name="connsiteX67" fmla="*/ 2803586 w 7435970"/>
              <a:gd name="connsiteY67" fmla="*/ 2682814 h 3295954"/>
              <a:gd name="connsiteX68" fmla="*/ 2883748 w 7435970"/>
              <a:gd name="connsiteY68" fmla="*/ 2686391 h 3295954"/>
              <a:gd name="connsiteX69" fmla="*/ 2876174 w 7435970"/>
              <a:gd name="connsiteY69" fmla="*/ 2722089 h 3295954"/>
              <a:gd name="connsiteX70" fmla="*/ 2969872 w 7435970"/>
              <a:gd name="connsiteY70" fmla="*/ 2760311 h 3295954"/>
              <a:gd name="connsiteX71" fmla="*/ 2973589 w 7435970"/>
              <a:gd name="connsiteY71" fmla="*/ 2820837 h 3295954"/>
              <a:gd name="connsiteX72" fmla="*/ 3247110 w 7435970"/>
              <a:gd name="connsiteY72" fmla="*/ 2812211 h 3295954"/>
              <a:gd name="connsiteX73" fmla="*/ 3249634 w 7435970"/>
              <a:gd name="connsiteY73" fmla="*/ 2854150 h 3295954"/>
              <a:gd name="connsiteX74" fmla="*/ 3415921 w 7435970"/>
              <a:gd name="connsiteY74" fmla="*/ 2852818 h 3295954"/>
              <a:gd name="connsiteX75" fmla="*/ 3430648 w 7435970"/>
              <a:gd name="connsiteY75" fmla="*/ 2907102 h 3295954"/>
              <a:gd name="connsiteX76" fmla="*/ 3631721 w 7435970"/>
              <a:gd name="connsiteY76" fmla="*/ 2889848 h 3295954"/>
              <a:gd name="connsiteX77" fmla="*/ 3640348 w 7435970"/>
              <a:gd name="connsiteY77" fmla="*/ 2932980 h 3295954"/>
              <a:gd name="connsiteX78" fmla="*/ 3795623 w 7435970"/>
              <a:gd name="connsiteY78" fmla="*/ 2941607 h 3295954"/>
              <a:gd name="connsiteX79" fmla="*/ 3804249 w 7435970"/>
              <a:gd name="connsiteY79" fmla="*/ 2984738 h 3295954"/>
              <a:gd name="connsiteX80" fmla="*/ 4485737 w 7435970"/>
              <a:gd name="connsiteY80" fmla="*/ 2984739 h 3295954"/>
              <a:gd name="connsiteX81" fmla="*/ 4477110 w 7435970"/>
              <a:gd name="connsiteY81" fmla="*/ 3036498 h 3295954"/>
              <a:gd name="connsiteX82" fmla="*/ 5011948 w 7435970"/>
              <a:gd name="connsiteY82" fmla="*/ 3053750 h 3295954"/>
              <a:gd name="connsiteX83" fmla="*/ 5003322 w 7435970"/>
              <a:gd name="connsiteY83" fmla="*/ 3131388 h 3295954"/>
              <a:gd name="connsiteX84" fmla="*/ 5158597 w 7435970"/>
              <a:gd name="connsiteY84" fmla="*/ 3114135 h 3295954"/>
              <a:gd name="connsiteX85" fmla="*/ 5175850 w 7435970"/>
              <a:gd name="connsiteY85" fmla="*/ 3183146 h 3295954"/>
              <a:gd name="connsiteX86" fmla="*/ 7280695 w 7435970"/>
              <a:gd name="connsiteY86" fmla="*/ 3183147 h 3295954"/>
              <a:gd name="connsiteX87" fmla="*/ 7306574 w 7435970"/>
              <a:gd name="connsiteY87" fmla="*/ 3295291 h 3295954"/>
              <a:gd name="connsiteX88" fmla="*/ 7435970 w 7435970"/>
              <a:gd name="connsiteY88" fmla="*/ 3295291 h 3295954"/>
              <a:gd name="connsiteX0" fmla="*/ 0 w 7435970"/>
              <a:gd name="connsiteY0" fmla="*/ 0 h 3295954"/>
              <a:gd name="connsiteX1" fmla="*/ 773081 w 7435970"/>
              <a:gd name="connsiteY1" fmla="*/ 1096886 h 3295954"/>
              <a:gd name="connsiteX2" fmla="*/ 799101 w 7435970"/>
              <a:gd name="connsiteY2" fmla="*/ 1130340 h 3295954"/>
              <a:gd name="connsiteX3" fmla="*/ 802818 w 7435970"/>
              <a:gd name="connsiteY3" fmla="*/ 1108037 h 3295954"/>
              <a:gd name="connsiteX4" fmla="*/ 817686 w 7435970"/>
              <a:gd name="connsiteY4" fmla="*/ 1145208 h 3295954"/>
              <a:gd name="connsiteX5" fmla="*/ 813969 w 7435970"/>
              <a:gd name="connsiteY5" fmla="*/ 1208398 h 3295954"/>
              <a:gd name="connsiteX6" fmla="*/ 873442 w 7435970"/>
              <a:gd name="connsiteY6" fmla="*/ 1215833 h 3295954"/>
              <a:gd name="connsiteX7" fmla="*/ 899462 w 7435970"/>
              <a:gd name="connsiteY7" fmla="*/ 1253003 h 3295954"/>
              <a:gd name="connsiteX8" fmla="*/ 895745 w 7435970"/>
              <a:gd name="connsiteY8" fmla="*/ 1286457 h 3295954"/>
              <a:gd name="connsiteX9" fmla="*/ 936633 w 7435970"/>
              <a:gd name="connsiteY9" fmla="*/ 1286457 h 3295954"/>
              <a:gd name="connsiteX10" fmla="*/ 940350 w 7435970"/>
              <a:gd name="connsiteY10" fmla="*/ 1323628 h 3295954"/>
              <a:gd name="connsiteX11" fmla="*/ 973803 w 7435970"/>
              <a:gd name="connsiteY11" fmla="*/ 1319911 h 3295954"/>
              <a:gd name="connsiteX12" fmla="*/ 973803 w 7435970"/>
              <a:gd name="connsiteY12" fmla="*/ 1364516 h 3295954"/>
              <a:gd name="connsiteX13" fmla="*/ 1040711 w 7435970"/>
              <a:gd name="connsiteY13" fmla="*/ 1364515 h 3295954"/>
              <a:gd name="connsiteX14" fmla="*/ 1044428 w 7435970"/>
              <a:gd name="connsiteY14" fmla="*/ 1390535 h 3295954"/>
              <a:gd name="connsiteX15" fmla="*/ 1066730 w 7435970"/>
              <a:gd name="connsiteY15" fmla="*/ 1390535 h 3295954"/>
              <a:gd name="connsiteX16" fmla="*/ 1074165 w 7435970"/>
              <a:gd name="connsiteY16" fmla="*/ 1539218 h 3295954"/>
              <a:gd name="connsiteX17" fmla="*/ 1122486 w 7435970"/>
              <a:gd name="connsiteY17" fmla="*/ 1539218 h 3295954"/>
              <a:gd name="connsiteX18" fmla="*/ 1126203 w 7435970"/>
              <a:gd name="connsiteY18" fmla="*/ 1609841 h 3295954"/>
              <a:gd name="connsiteX19" fmla="*/ 1170809 w 7435970"/>
              <a:gd name="connsiteY19" fmla="*/ 1613558 h 3295954"/>
              <a:gd name="connsiteX20" fmla="*/ 1174525 w 7435970"/>
              <a:gd name="connsiteY20" fmla="*/ 1680467 h 3295954"/>
              <a:gd name="connsiteX21" fmla="*/ 1215413 w 7435970"/>
              <a:gd name="connsiteY21" fmla="*/ 1680467 h 3295954"/>
              <a:gd name="connsiteX22" fmla="*/ 1219130 w 7435970"/>
              <a:gd name="connsiteY22" fmla="*/ 1721355 h 3295954"/>
              <a:gd name="connsiteX23" fmla="*/ 1278603 w 7435970"/>
              <a:gd name="connsiteY23" fmla="*/ 1721355 h 3295954"/>
              <a:gd name="connsiteX24" fmla="*/ 1278604 w 7435970"/>
              <a:gd name="connsiteY24" fmla="*/ 1762243 h 3295954"/>
              <a:gd name="connsiteX25" fmla="*/ 1319491 w 7435970"/>
              <a:gd name="connsiteY25" fmla="*/ 1762242 h 3295954"/>
              <a:gd name="connsiteX26" fmla="*/ 1315774 w 7435970"/>
              <a:gd name="connsiteY26" fmla="*/ 1799413 h 3295954"/>
              <a:gd name="connsiteX27" fmla="*/ 1393833 w 7435970"/>
              <a:gd name="connsiteY27" fmla="*/ 1795696 h 3295954"/>
              <a:gd name="connsiteX28" fmla="*/ 1401267 w 7435970"/>
              <a:gd name="connsiteY28" fmla="*/ 1832867 h 3295954"/>
              <a:gd name="connsiteX29" fmla="*/ 1535081 w 7435970"/>
              <a:gd name="connsiteY29" fmla="*/ 1832867 h 3295954"/>
              <a:gd name="connsiteX30" fmla="*/ 1538797 w 7435970"/>
              <a:gd name="connsiteY30" fmla="*/ 1866321 h 3295954"/>
              <a:gd name="connsiteX31" fmla="*/ 1590837 w 7435970"/>
              <a:gd name="connsiteY31" fmla="*/ 1866321 h 3295954"/>
              <a:gd name="connsiteX32" fmla="*/ 1590837 w 7435970"/>
              <a:gd name="connsiteY32" fmla="*/ 1903492 h 3295954"/>
              <a:gd name="connsiteX33" fmla="*/ 1635443 w 7435970"/>
              <a:gd name="connsiteY33" fmla="*/ 1907208 h 3295954"/>
              <a:gd name="connsiteX34" fmla="*/ 1631725 w 7435970"/>
              <a:gd name="connsiteY34" fmla="*/ 1944379 h 3295954"/>
              <a:gd name="connsiteX35" fmla="*/ 1683764 w 7435970"/>
              <a:gd name="connsiteY35" fmla="*/ 1940662 h 3295954"/>
              <a:gd name="connsiteX36" fmla="*/ 1683764 w 7435970"/>
              <a:gd name="connsiteY36" fmla="*/ 1977833 h 3295954"/>
              <a:gd name="connsiteX37" fmla="*/ 1787842 w 7435970"/>
              <a:gd name="connsiteY37" fmla="*/ 1981550 h 3295954"/>
              <a:gd name="connsiteX38" fmla="*/ 1780407 w 7435970"/>
              <a:gd name="connsiteY38" fmla="*/ 2007569 h 3295954"/>
              <a:gd name="connsiteX39" fmla="*/ 1839881 w 7435970"/>
              <a:gd name="connsiteY39" fmla="*/ 2007569 h 3295954"/>
              <a:gd name="connsiteX40" fmla="*/ 1843598 w 7435970"/>
              <a:gd name="connsiteY40" fmla="*/ 2055892 h 3295954"/>
              <a:gd name="connsiteX41" fmla="*/ 1958828 w 7435970"/>
              <a:gd name="connsiteY41" fmla="*/ 2052174 h 3295954"/>
              <a:gd name="connsiteX42" fmla="*/ 1958828 w 7435970"/>
              <a:gd name="connsiteY42" fmla="*/ 2078194 h 3295954"/>
              <a:gd name="connsiteX43" fmla="*/ 1984847 w 7435970"/>
              <a:gd name="connsiteY43" fmla="*/ 2085628 h 3295954"/>
              <a:gd name="connsiteX44" fmla="*/ 1981129 w 7435970"/>
              <a:gd name="connsiteY44" fmla="*/ 2137667 h 3295954"/>
              <a:gd name="connsiteX45" fmla="*/ 2029453 w 7435970"/>
              <a:gd name="connsiteY45" fmla="*/ 2137668 h 3295954"/>
              <a:gd name="connsiteX46" fmla="*/ 2025735 w 7435970"/>
              <a:gd name="connsiteY46" fmla="*/ 2163686 h 3295954"/>
              <a:gd name="connsiteX47" fmla="*/ 2144681 w 7435970"/>
              <a:gd name="connsiteY47" fmla="*/ 2159969 h 3295954"/>
              <a:gd name="connsiteX48" fmla="*/ 2148398 w 7435970"/>
              <a:gd name="connsiteY48" fmla="*/ 2185989 h 3295954"/>
              <a:gd name="connsiteX49" fmla="*/ 2226457 w 7435970"/>
              <a:gd name="connsiteY49" fmla="*/ 2197140 h 3295954"/>
              <a:gd name="connsiteX50" fmla="*/ 2230174 w 7435970"/>
              <a:gd name="connsiteY50" fmla="*/ 2245463 h 3295954"/>
              <a:gd name="connsiteX51" fmla="*/ 2256194 w 7435970"/>
              <a:gd name="connsiteY51" fmla="*/ 2245462 h 3295954"/>
              <a:gd name="connsiteX52" fmla="*/ 2256194 w 7435970"/>
              <a:gd name="connsiteY52" fmla="*/ 2312369 h 3295954"/>
              <a:gd name="connsiteX53" fmla="*/ 2297082 w 7435970"/>
              <a:gd name="connsiteY53" fmla="*/ 2327237 h 3295954"/>
              <a:gd name="connsiteX54" fmla="*/ 2289647 w 7435970"/>
              <a:gd name="connsiteY54" fmla="*/ 2394145 h 3295954"/>
              <a:gd name="connsiteX55" fmla="*/ 2479218 w 7435970"/>
              <a:gd name="connsiteY55" fmla="*/ 2405296 h 3295954"/>
              <a:gd name="connsiteX56" fmla="*/ 2479218 w 7435970"/>
              <a:gd name="connsiteY56" fmla="*/ 2442467 h 3295954"/>
              <a:gd name="connsiteX57" fmla="*/ 2516389 w 7435970"/>
              <a:gd name="connsiteY57" fmla="*/ 2442467 h 3295954"/>
              <a:gd name="connsiteX58" fmla="*/ 2512672 w 7435970"/>
              <a:gd name="connsiteY58" fmla="*/ 2475921 h 3295954"/>
              <a:gd name="connsiteX59" fmla="*/ 2542408 w 7435970"/>
              <a:gd name="connsiteY59" fmla="*/ 2487072 h 3295954"/>
              <a:gd name="connsiteX60" fmla="*/ 2534974 w 7435970"/>
              <a:gd name="connsiteY60" fmla="*/ 2516808 h 3295954"/>
              <a:gd name="connsiteX61" fmla="*/ 2598165 w 7435970"/>
              <a:gd name="connsiteY61" fmla="*/ 2520525 h 3295954"/>
              <a:gd name="connsiteX62" fmla="*/ 2594448 w 7435970"/>
              <a:gd name="connsiteY62" fmla="*/ 2557696 h 3295954"/>
              <a:gd name="connsiteX63" fmla="*/ 2642769 w 7435970"/>
              <a:gd name="connsiteY63" fmla="*/ 2557696 h 3295954"/>
              <a:gd name="connsiteX64" fmla="*/ 2642769 w 7435970"/>
              <a:gd name="connsiteY64" fmla="*/ 2606018 h 3295954"/>
              <a:gd name="connsiteX65" fmla="*/ 2720828 w 7435970"/>
              <a:gd name="connsiteY65" fmla="*/ 2602301 h 3295954"/>
              <a:gd name="connsiteX66" fmla="*/ 2709887 w 7435970"/>
              <a:gd name="connsiteY66" fmla="*/ 2645924 h 3295954"/>
              <a:gd name="connsiteX67" fmla="*/ 2820839 w 7435970"/>
              <a:gd name="connsiteY67" fmla="*/ 2648309 h 3295954"/>
              <a:gd name="connsiteX68" fmla="*/ 2803586 w 7435970"/>
              <a:gd name="connsiteY68" fmla="*/ 2682814 h 3295954"/>
              <a:gd name="connsiteX69" fmla="*/ 2883748 w 7435970"/>
              <a:gd name="connsiteY69" fmla="*/ 2686391 h 3295954"/>
              <a:gd name="connsiteX70" fmla="*/ 2876174 w 7435970"/>
              <a:gd name="connsiteY70" fmla="*/ 2722089 h 3295954"/>
              <a:gd name="connsiteX71" fmla="*/ 2969872 w 7435970"/>
              <a:gd name="connsiteY71" fmla="*/ 2760311 h 3295954"/>
              <a:gd name="connsiteX72" fmla="*/ 2973589 w 7435970"/>
              <a:gd name="connsiteY72" fmla="*/ 2820837 h 3295954"/>
              <a:gd name="connsiteX73" fmla="*/ 3247110 w 7435970"/>
              <a:gd name="connsiteY73" fmla="*/ 2812211 h 3295954"/>
              <a:gd name="connsiteX74" fmla="*/ 3249634 w 7435970"/>
              <a:gd name="connsiteY74" fmla="*/ 2854150 h 3295954"/>
              <a:gd name="connsiteX75" fmla="*/ 3415921 w 7435970"/>
              <a:gd name="connsiteY75" fmla="*/ 2852818 h 3295954"/>
              <a:gd name="connsiteX76" fmla="*/ 3430648 w 7435970"/>
              <a:gd name="connsiteY76" fmla="*/ 2907102 h 3295954"/>
              <a:gd name="connsiteX77" fmla="*/ 3631721 w 7435970"/>
              <a:gd name="connsiteY77" fmla="*/ 2889848 h 3295954"/>
              <a:gd name="connsiteX78" fmla="*/ 3640348 w 7435970"/>
              <a:gd name="connsiteY78" fmla="*/ 2932980 h 3295954"/>
              <a:gd name="connsiteX79" fmla="*/ 3795623 w 7435970"/>
              <a:gd name="connsiteY79" fmla="*/ 2941607 h 3295954"/>
              <a:gd name="connsiteX80" fmla="*/ 3804249 w 7435970"/>
              <a:gd name="connsiteY80" fmla="*/ 2984738 h 3295954"/>
              <a:gd name="connsiteX81" fmla="*/ 4485737 w 7435970"/>
              <a:gd name="connsiteY81" fmla="*/ 2984739 h 3295954"/>
              <a:gd name="connsiteX82" fmla="*/ 4477110 w 7435970"/>
              <a:gd name="connsiteY82" fmla="*/ 3036498 h 3295954"/>
              <a:gd name="connsiteX83" fmla="*/ 5011948 w 7435970"/>
              <a:gd name="connsiteY83" fmla="*/ 3053750 h 3295954"/>
              <a:gd name="connsiteX84" fmla="*/ 5003322 w 7435970"/>
              <a:gd name="connsiteY84" fmla="*/ 3131388 h 3295954"/>
              <a:gd name="connsiteX85" fmla="*/ 5158597 w 7435970"/>
              <a:gd name="connsiteY85" fmla="*/ 3114135 h 3295954"/>
              <a:gd name="connsiteX86" fmla="*/ 5175850 w 7435970"/>
              <a:gd name="connsiteY86" fmla="*/ 3183146 h 3295954"/>
              <a:gd name="connsiteX87" fmla="*/ 7280695 w 7435970"/>
              <a:gd name="connsiteY87" fmla="*/ 3183147 h 3295954"/>
              <a:gd name="connsiteX88" fmla="*/ 7306574 w 7435970"/>
              <a:gd name="connsiteY88" fmla="*/ 3295291 h 3295954"/>
              <a:gd name="connsiteX89" fmla="*/ 7435970 w 7435970"/>
              <a:gd name="connsiteY89" fmla="*/ 3295291 h 3295954"/>
              <a:gd name="connsiteX0" fmla="*/ 0 w 7435970"/>
              <a:gd name="connsiteY0" fmla="*/ 0 h 3295954"/>
              <a:gd name="connsiteX1" fmla="*/ 776799 w 7435970"/>
              <a:gd name="connsiteY1" fmla="*/ 1104320 h 3295954"/>
              <a:gd name="connsiteX2" fmla="*/ 799101 w 7435970"/>
              <a:gd name="connsiteY2" fmla="*/ 1130340 h 3295954"/>
              <a:gd name="connsiteX3" fmla="*/ 802818 w 7435970"/>
              <a:gd name="connsiteY3" fmla="*/ 1108037 h 3295954"/>
              <a:gd name="connsiteX4" fmla="*/ 817686 w 7435970"/>
              <a:gd name="connsiteY4" fmla="*/ 1145208 h 3295954"/>
              <a:gd name="connsiteX5" fmla="*/ 813969 w 7435970"/>
              <a:gd name="connsiteY5" fmla="*/ 1208398 h 3295954"/>
              <a:gd name="connsiteX6" fmla="*/ 873442 w 7435970"/>
              <a:gd name="connsiteY6" fmla="*/ 1215833 h 3295954"/>
              <a:gd name="connsiteX7" fmla="*/ 899462 w 7435970"/>
              <a:gd name="connsiteY7" fmla="*/ 1253003 h 3295954"/>
              <a:gd name="connsiteX8" fmla="*/ 895745 w 7435970"/>
              <a:gd name="connsiteY8" fmla="*/ 1286457 h 3295954"/>
              <a:gd name="connsiteX9" fmla="*/ 936633 w 7435970"/>
              <a:gd name="connsiteY9" fmla="*/ 1286457 h 3295954"/>
              <a:gd name="connsiteX10" fmla="*/ 940350 w 7435970"/>
              <a:gd name="connsiteY10" fmla="*/ 1323628 h 3295954"/>
              <a:gd name="connsiteX11" fmla="*/ 973803 w 7435970"/>
              <a:gd name="connsiteY11" fmla="*/ 1319911 h 3295954"/>
              <a:gd name="connsiteX12" fmla="*/ 973803 w 7435970"/>
              <a:gd name="connsiteY12" fmla="*/ 1364516 h 3295954"/>
              <a:gd name="connsiteX13" fmla="*/ 1040711 w 7435970"/>
              <a:gd name="connsiteY13" fmla="*/ 1364515 h 3295954"/>
              <a:gd name="connsiteX14" fmla="*/ 1044428 w 7435970"/>
              <a:gd name="connsiteY14" fmla="*/ 1390535 h 3295954"/>
              <a:gd name="connsiteX15" fmla="*/ 1066730 w 7435970"/>
              <a:gd name="connsiteY15" fmla="*/ 1390535 h 3295954"/>
              <a:gd name="connsiteX16" fmla="*/ 1074165 w 7435970"/>
              <a:gd name="connsiteY16" fmla="*/ 1539218 h 3295954"/>
              <a:gd name="connsiteX17" fmla="*/ 1122486 w 7435970"/>
              <a:gd name="connsiteY17" fmla="*/ 1539218 h 3295954"/>
              <a:gd name="connsiteX18" fmla="*/ 1126203 w 7435970"/>
              <a:gd name="connsiteY18" fmla="*/ 1609841 h 3295954"/>
              <a:gd name="connsiteX19" fmla="*/ 1170809 w 7435970"/>
              <a:gd name="connsiteY19" fmla="*/ 1613558 h 3295954"/>
              <a:gd name="connsiteX20" fmla="*/ 1174525 w 7435970"/>
              <a:gd name="connsiteY20" fmla="*/ 1680467 h 3295954"/>
              <a:gd name="connsiteX21" fmla="*/ 1215413 w 7435970"/>
              <a:gd name="connsiteY21" fmla="*/ 1680467 h 3295954"/>
              <a:gd name="connsiteX22" fmla="*/ 1219130 w 7435970"/>
              <a:gd name="connsiteY22" fmla="*/ 1721355 h 3295954"/>
              <a:gd name="connsiteX23" fmla="*/ 1278603 w 7435970"/>
              <a:gd name="connsiteY23" fmla="*/ 1721355 h 3295954"/>
              <a:gd name="connsiteX24" fmla="*/ 1278604 w 7435970"/>
              <a:gd name="connsiteY24" fmla="*/ 1762243 h 3295954"/>
              <a:gd name="connsiteX25" fmla="*/ 1319491 w 7435970"/>
              <a:gd name="connsiteY25" fmla="*/ 1762242 h 3295954"/>
              <a:gd name="connsiteX26" fmla="*/ 1315774 w 7435970"/>
              <a:gd name="connsiteY26" fmla="*/ 1799413 h 3295954"/>
              <a:gd name="connsiteX27" fmla="*/ 1393833 w 7435970"/>
              <a:gd name="connsiteY27" fmla="*/ 1795696 h 3295954"/>
              <a:gd name="connsiteX28" fmla="*/ 1401267 w 7435970"/>
              <a:gd name="connsiteY28" fmla="*/ 1832867 h 3295954"/>
              <a:gd name="connsiteX29" fmla="*/ 1535081 w 7435970"/>
              <a:gd name="connsiteY29" fmla="*/ 1832867 h 3295954"/>
              <a:gd name="connsiteX30" fmla="*/ 1538797 w 7435970"/>
              <a:gd name="connsiteY30" fmla="*/ 1866321 h 3295954"/>
              <a:gd name="connsiteX31" fmla="*/ 1590837 w 7435970"/>
              <a:gd name="connsiteY31" fmla="*/ 1866321 h 3295954"/>
              <a:gd name="connsiteX32" fmla="*/ 1590837 w 7435970"/>
              <a:gd name="connsiteY32" fmla="*/ 1903492 h 3295954"/>
              <a:gd name="connsiteX33" fmla="*/ 1635443 w 7435970"/>
              <a:gd name="connsiteY33" fmla="*/ 1907208 h 3295954"/>
              <a:gd name="connsiteX34" fmla="*/ 1631725 w 7435970"/>
              <a:gd name="connsiteY34" fmla="*/ 1944379 h 3295954"/>
              <a:gd name="connsiteX35" fmla="*/ 1683764 w 7435970"/>
              <a:gd name="connsiteY35" fmla="*/ 1940662 h 3295954"/>
              <a:gd name="connsiteX36" fmla="*/ 1683764 w 7435970"/>
              <a:gd name="connsiteY36" fmla="*/ 1977833 h 3295954"/>
              <a:gd name="connsiteX37" fmla="*/ 1787842 w 7435970"/>
              <a:gd name="connsiteY37" fmla="*/ 1981550 h 3295954"/>
              <a:gd name="connsiteX38" fmla="*/ 1780407 w 7435970"/>
              <a:gd name="connsiteY38" fmla="*/ 2007569 h 3295954"/>
              <a:gd name="connsiteX39" fmla="*/ 1839881 w 7435970"/>
              <a:gd name="connsiteY39" fmla="*/ 2007569 h 3295954"/>
              <a:gd name="connsiteX40" fmla="*/ 1843598 w 7435970"/>
              <a:gd name="connsiteY40" fmla="*/ 2055892 h 3295954"/>
              <a:gd name="connsiteX41" fmla="*/ 1958828 w 7435970"/>
              <a:gd name="connsiteY41" fmla="*/ 2052174 h 3295954"/>
              <a:gd name="connsiteX42" fmla="*/ 1958828 w 7435970"/>
              <a:gd name="connsiteY42" fmla="*/ 2078194 h 3295954"/>
              <a:gd name="connsiteX43" fmla="*/ 1984847 w 7435970"/>
              <a:gd name="connsiteY43" fmla="*/ 2085628 h 3295954"/>
              <a:gd name="connsiteX44" fmla="*/ 1981129 w 7435970"/>
              <a:gd name="connsiteY44" fmla="*/ 2137667 h 3295954"/>
              <a:gd name="connsiteX45" fmla="*/ 2029453 w 7435970"/>
              <a:gd name="connsiteY45" fmla="*/ 2137668 h 3295954"/>
              <a:gd name="connsiteX46" fmla="*/ 2025735 w 7435970"/>
              <a:gd name="connsiteY46" fmla="*/ 2163686 h 3295954"/>
              <a:gd name="connsiteX47" fmla="*/ 2144681 w 7435970"/>
              <a:gd name="connsiteY47" fmla="*/ 2159969 h 3295954"/>
              <a:gd name="connsiteX48" fmla="*/ 2148398 w 7435970"/>
              <a:gd name="connsiteY48" fmla="*/ 2185989 h 3295954"/>
              <a:gd name="connsiteX49" fmla="*/ 2226457 w 7435970"/>
              <a:gd name="connsiteY49" fmla="*/ 2197140 h 3295954"/>
              <a:gd name="connsiteX50" fmla="*/ 2230174 w 7435970"/>
              <a:gd name="connsiteY50" fmla="*/ 2245463 h 3295954"/>
              <a:gd name="connsiteX51" fmla="*/ 2256194 w 7435970"/>
              <a:gd name="connsiteY51" fmla="*/ 2245462 h 3295954"/>
              <a:gd name="connsiteX52" fmla="*/ 2256194 w 7435970"/>
              <a:gd name="connsiteY52" fmla="*/ 2312369 h 3295954"/>
              <a:gd name="connsiteX53" fmla="*/ 2297082 w 7435970"/>
              <a:gd name="connsiteY53" fmla="*/ 2327237 h 3295954"/>
              <a:gd name="connsiteX54" fmla="*/ 2289647 w 7435970"/>
              <a:gd name="connsiteY54" fmla="*/ 2394145 h 3295954"/>
              <a:gd name="connsiteX55" fmla="*/ 2479218 w 7435970"/>
              <a:gd name="connsiteY55" fmla="*/ 2405296 h 3295954"/>
              <a:gd name="connsiteX56" fmla="*/ 2479218 w 7435970"/>
              <a:gd name="connsiteY56" fmla="*/ 2442467 h 3295954"/>
              <a:gd name="connsiteX57" fmla="*/ 2516389 w 7435970"/>
              <a:gd name="connsiteY57" fmla="*/ 2442467 h 3295954"/>
              <a:gd name="connsiteX58" fmla="*/ 2512672 w 7435970"/>
              <a:gd name="connsiteY58" fmla="*/ 2475921 h 3295954"/>
              <a:gd name="connsiteX59" fmla="*/ 2542408 w 7435970"/>
              <a:gd name="connsiteY59" fmla="*/ 2487072 h 3295954"/>
              <a:gd name="connsiteX60" fmla="*/ 2534974 w 7435970"/>
              <a:gd name="connsiteY60" fmla="*/ 2516808 h 3295954"/>
              <a:gd name="connsiteX61" fmla="*/ 2598165 w 7435970"/>
              <a:gd name="connsiteY61" fmla="*/ 2520525 h 3295954"/>
              <a:gd name="connsiteX62" fmla="*/ 2594448 w 7435970"/>
              <a:gd name="connsiteY62" fmla="*/ 2557696 h 3295954"/>
              <a:gd name="connsiteX63" fmla="*/ 2642769 w 7435970"/>
              <a:gd name="connsiteY63" fmla="*/ 2557696 h 3295954"/>
              <a:gd name="connsiteX64" fmla="*/ 2642769 w 7435970"/>
              <a:gd name="connsiteY64" fmla="*/ 2606018 h 3295954"/>
              <a:gd name="connsiteX65" fmla="*/ 2720828 w 7435970"/>
              <a:gd name="connsiteY65" fmla="*/ 2602301 h 3295954"/>
              <a:gd name="connsiteX66" fmla="*/ 2709887 w 7435970"/>
              <a:gd name="connsiteY66" fmla="*/ 2645924 h 3295954"/>
              <a:gd name="connsiteX67" fmla="*/ 2820839 w 7435970"/>
              <a:gd name="connsiteY67" fmla="*/ 2648309 h 3295954"/>
              <a:gd name="connsiteX68" fmla="*/ 2803586 w 7435970"/>
              <a:gd name="connsiteY68" fmla="*/ 2682814 h 3295954"/>
              <a:gd name="connsiteX69" fmla="*/ 2883748 w 7435970"/>
              <a:gd name="connsiteY69" fmla="*/ 2686391 h 3295954"/>
              <a:gd name="connsiteX70" fmla="*/ 2876174 w 7435970"/>
              <a:gd name="connsiteY70" fmla="*/ 2722089 h 3295954"/>
              <a:gd name="connsiteX71" fmla="*/ 2969872 w 7435970"/>
              <a:gd name="connsiteY71" fmla="*/ 2760311 h 3295954"/>
              <a:gd name="connsiteX72" fmla="*/ 2973589 w 7435970"/>
              <a:gd name="connsiteY72" fmla="*/ 2820837 h 3295954"/>
              <a:gd name="connsiteX73" fmla="*/ 3247110 w 7435970"/>
              <a:gd name="connsiteY73" fmla="*/ 2812211 h 3295954"/>
              <a:gd name="connsiteX74" fmla="*/ 3249634 w 7435970"/>
              <a:gd name="connsiteY74" fmla="*/ 2854150 h 3295954"/>
              <a:gd name="connsiteX75" fmla="*/ 3415921 w 7435970"/>
              <a:gd name="connsiteY75" fmla="*/ 2852818 h 3295954"/>
              <a:gd name="connsiteX76" fmla="*/ 3430648 w 7435970"/>
              <a:gd name="connsiteY76" fmla="*/ 2907102 h 3295954"/>
              <a:gd name="connsiteX77" fmla="*/ 3631721 w 7435970"/>
              <a:gd name="connsiteY77" fmla="*/ 2889848 h 3295954"/>
              <a:gd name="connsiteX78" fmla="*/ 3640348 w 7435970"/>
              <a:gd name="connsiteY78" fmla="*/ 2932980 h 3295954"/>
              <a:gd name="connsiteX79" fmla="*/ 3795623 w 7435970"/>
              <a:gd name="connsiteY79" fmla="*/ 2941607 h 3295954"/>
              <a:gd name="connsiteX80" fmla="*/ 3804249 w 7435970"/>
              <a:gd name="connsiteY80" fmla="*/ 2984738 h 3295954"/>
              <a:gd name="connsiteX81" fmla="*/ 4485737 w 7435970"/>
              <a:gd name="connsiteY81" fmla="*/ 2984739 h 3295954"/>
              <a:gd name="connsiteX82" fmla="*/ 4477110 w 7435970"/>
              <a:gd name="connsiteY82" fmla="*/ 3036498 h 3295954"/>
              <a:gd name="connsiteX83" fmla="*/ 5011948 w 7435970"/>
              <a:gd name="connsiteY83" fmla="*/ 3053750 h 3295954"/>
              <a:gd name="connsiteX84" fmla="*/ 5003322 w 7435970"/>
              <a:gd name="connsiteY84" fmla="*/ 3131388 h 3295954"/>
              <a:gd name="connsiteX85" fmla="*/ 5158597 w 7435970"/>
              <a:gd name="connsiteY85" fmla="*/ 3114135 h 3295954"/>
              <a:gd name="connsiteX86" fmla="*/ 5175850 w 7435970"/>
              <a:gd name="connsiteY86" fmla="*/ 3183146 h 3295954"/>
              <a:gd name="connsiteX87" fmla="*/ 7280695 w 7435970"/>
              <a:gd name="connsiteY87" fmla="*/ 3183147 h 3295954"/>
              <a:gd name="connsiteX88" fmla="*/ 7306574 w 7435970"/>
              <a:gd name="connsiteY88" fmla="*/ 3295291 h 3295954"/>
              <a:gd name="connsiteX89" fmla="*/ 7435970 w 7435970"/>
              <a:gd name="connsiteY89" fmla="*/ 3295291 h 3295954"/>
              <a:gd name="connsiteX0" fmla="*/ 0 w 7435970"/>
              <a:gd name="connsiteY0" fmla="*/ 0 h 3295954"/>
              <a:gd name="connsiteX1" fmla="*/ 747062 w 7435970"/>
              <a:gd name="connsiteY1" fmla="*/ 1074584 h 3295954"/>
              <a:gd name="connsiteX2" fmla="*/ 776799 w 7435970"/>
              <a:gd name="connsiteY2" fmla="*/ 1104320 h 3295954"/>
              <a:gd name="connsiteX3" fmla="*/ 799101 w 7435970"/>
              <a:gd name="connsiteY3" fmla="*/ 1130340 h 3295954"/>
              <a:gd name="connsiteX4" fmla="*/ 802818 w 7435970"/>
              <a:gd name="connsiteY4" fmla="*/ 1108037 h 3295954"/>
              <a:gd name="connsiteX5" fmla="*/ 817686 w 7435970"/>
              <a:gd name="connsiteY5" fmla="*/ 1145208 h 3295954"/>
              <a:gd name="connsiteX6" fmla="*/ 813969 w 7435970"/>
              <a:gd name="connsiteY6" fmla="*/ 1208398 h 3295954"/>
              <a:gd name="connsiteX7" fmla="*/ 873442 w 7435970"/>
              <a:gd name="connsiteY7" fmla="*/ 1215833 h 3295954"/>
              <a:gd name="connsiteX8" fmla="*/ 899462 w 7435970"/>
              <a:gd name="connsiteY8" fmla="*/ 1253003 h 3295954"/>
              <a:gd name="connsiteX9" fmla="*/ 895745 w 7435970"/>
              <a:gd name="connsiteY9" fmla="*/ 1286457 h 3295954"/>
              <a:gd name="connsiteX10" fmla="*/ 936633 w 7435970"/>
              <a:gd name="connsiteY10" fmla="*/ 1286457 h 3295954"/>
              <a:gd name="connsiteX11" fmla="*/ 940350 w 7435970"/>
              <a:gd name="connsiteY11" fmla="*/ 1323628 h 3295954"/>
              <a:gd name="connsiteX12" fmla="*/ 973803 w 7435970"/>
              <a:gd name="connsiteY12" fmla="*/ 1319911 h 3295954"/>
              <a:gd name="connsiteX13" fmla="*/ 973803 w 7435970"/>
              <a:gd name="connsiteY13" fmla="*/ 1364516 h 3295954"/>
              <a:gd name="connsiteX14" fmla="*/ 1040711 w 7435970"/>
              <a:gd name="connsiteY14" fmla="*/ 1364515 h 3295954"/>
              <a:gd name="connsiteX15" fmla="*/ 1044428 w 7435970"/>
              <a:gd name="connsiteY15" fmla="*/ 1390535 h 3295954"/>
              <a:gd name="connsiteX16" fmla="*/ 1066730 w 7435970"/>
              <a:gd name="connsiteY16" fmla="*/ 1390535 h 3295954"/>
              <a:gd name="connsiteX17" fmla="*/ 1074165 w 7435970"/>
              <a:gd name="connsiteY17" fmla="*/ 1539218 h 3295954"/>
              <a:gd name="connsiteX18" fmla="*/ 1122486 w 7435970"/>
              <a:gd name="connsiteY18" fmla="*/ 1539218 h 3295954"/>
              <a:gd name="connsiteX19" fmla="*/ 1126203 w 7435970"/>
              <a:gd name="connsiteY19" fmla="*/ 1609841 h 3295954"/>
              <a:gd name="connsiteX20" fmla="*/ 1170809 w 7435970"/>
              <a:gd name="connsiteY20" fmla="*/ 1613558 h 3295954"/>
              <a:gd name="connsiteX21" fmla="*/ 1174525 w 7435970"/>
              <a:gd name="connsiteY21" fmla="*/ 1680467 h 3295954"/>
              <a:gd name="connsiteX22" fmla="*/ 1215413 w 7435970"/>
              <a:gd name="connsiteY22" fmla="*/ 1680467 h 3295954"/>
              <a:gd name="connsiteX23" fmla="*/ 1219130 w 7435970"/>
              <a:gd name="connsiteY23" fmla="*/ 1721355 h 3295954"/>
              <a:gd name="connsiteX24" fmla="*/ 1278603 w 7435970"/>
              <a:gd name="connsiteY24" fmla="*/ 1721355 h 3295954"/>
              <a:gd name="connsiteX25" fmla="*/ 1278604 w 7435970"/>
              <a:gd name="connsiteY25" fmla="*/ 1762243 h 3295954"/>
              <a:gd name="connsiteX26" fmla="*/ 1319491 w 7435970"/>
              <a:gd name="connsiteY26" fmla="*/ 1762242 h 3295954"/>
              <a:gd name="connsiteX27" fmla="*/ 1315774 w 7435970"/>
              <a:gd name="connsiteY27" fmla="*/ 1799413 h 3295954"/>
              <a:gd name="connsiteX28" fmla="*/ 1393833 w 7435970"/>
              <a:gd name="connsiteY28" fmla="*/ 1795696 h 3295954"/>
              <a:gd name="connsiteX29" fmla="*/ 1401267 w 7435970"/>
              <a:gd name="connsiteY29" fmla="*/ 1832867 h 3295954"/>
              <a:gd name="connsiteX30" fmla="*/ 1535081 w 7435970"/>
              <a:gd name="connsiteY30" fmla="*/ 1832867 h 3295954"/>
              <a:gd name="connsiteX31" fmla="*/ 1538797 w 7435970"/>
              <a:gd name="connsiteY31" fmla="*/ 1866321 h 3295954"/>
              <a:gd name="connsiteX32" fmla="*/ 1590837 w 7435970"/>
              <a:gd name="connsiteY32" fmla="*/ 1866321 h 3295954"/>
              <a:gd name="connsiteX33" fmla="*/ 1590837 w 7435970"/>
              <a:gd name="connsiteY33" fmla="*/ 1903492 h 3295954"/>
              <a:gd name="connsiteX34" fmla="*/ 1635443 w 7435970"/>
              <a:gd name="connsiteY34" fmla="*/ 1907208 h 3295954"/>
              <a:gd name="connsiteX35" fmla="*/ 1631725 w 7435970"/>
              <a:gd name="connsiteY35" fmla="*/ 1944379 h 3295954"/>
              <a:gd name="connsiteX36" fmla="*/ 1683764 w 7435970"/>
              <a:gd name="connsiteY36" fmla="*/ 1940662 h 3295954"/>
              <a:gd name="connsiteX37" fmla="*/ 1683764 w 7435970"/>
              <a:gd name="connsiteY37" fmla="*/ 1977833 h 3295954"/>
              <a:gd name="connsiteX38" fmla="*/ 1787842 w 7435970"/>
              <a:gd name="connsiteY38" fmla="*/ 1981550 h 3295954"/>
              <a:gd name="connsiteX39" fmla="*/ 1780407 w 7435970"/>
              <a:gd name="connsiteY39" fmla="*/ 2007569 h 3295954"/>
              <a:gd name="connsiteX40" fmla="*/ 1839881 w 7435970"/>
              <a:gd name="connsiteY40" fmla="*/ 2007569 h 3295954"/>
              <a:gd name="connsiteX41" fmla="*/ 1843598 w 7435970"/>
              <a:gd name="connsiteY41" fmla="*/ 2055892 h 3295954"/>
              <a:gd name="connsiteX42" fmla="*/ 1958828 w 7435970"/>
              <a:gd name="connsiteY42" fmla="*/ 2052174 h 3295954"/>
              <a:gd name="connsiteX43" fmla="*/ 1958828 w 7435970"/>
              <a:gd name="connsiteY43" fmla="*/ 2078194 h 3295954"/>
              <a:gd name="connsiteX44" fmla="*/ 1984847 w 7435970"/>
              <a:gd name="connsiteY44" fmla="*/ 2085628 h 3295954"/>
              <a:gd name="connsiteX45" fmla="*/ 1981129 w 7435970"/>
              <a:gd name="connsiteY45" fmla="*/ 2137667 h 3295954"/>
              <a:gd name="connsiteX46" fmla="*/ 2029453 w 7435970"/>
              <a:gd name="connsiteY46" fmla="*/ 2137668 h 3295954"/>
              <a:gd name="connsiteX47" fmla="*/ 2025735 w 7435970"/>
              <a:gd name="connsiteY47" fmla="*/ 2163686 h 3295954"/>
              <a:gd name="connsiteX48" fmla="*/ 2144681 w 7435970"/>
              <a:gd name="connsiteY48" fmla="*/ 2159969 h 3295954"/>
              <a:gd name="connsiteX49" fmla="*/ 2148398 w 7435970"/>
              <a:gd name="connsiteY49" fmla="*/ 2185989 h 3295954"/>
              <a:gd name="connsiteX50" fmla="*/ 2226457 w 7435970"/>
              <a:gd name="connsiteY50" fmla="*/ 2197140 h 3295954"/>
              <a:gd name="connsiteX51" fmla="*/ 2230174 w 7435970"/>
              <a:gd name="connsiteY51" fmla="*/ 2245463 h 3295954"/>
              <a:gd name="connsiteX52" fmla="*/ 2256194 w 7435970"/>
              <a:gd name="connsiteY52" fmla="*/ 2245462 h 3295954"/>
              <a:gd name="connsiteX53" fmla="*/ 2256194 w 7435970"/>
              <a:gd name="connsiteY53" fmla="*/ 2312369 h 3295954"/>
              <a:gd name="connsiteX54" fmla="*/ 2297082 w 7435970"/>
              <a:gd name="connsiteY54" fmla="*/ 2327237 h 3295954"/>
              <a:gd name="connsiteX55" fmla="*/ 2289647 w 7435970"/>
              <a:gd name="connsiteY55" fmla="*/ 2394145 h 3295954"/>
              <a:gd name="connsiteX56" fmla="*/ 2479218 w 7435970"/>
              <a:gd name="connsiteY56" fmla="*/ 2405296 h 3295954"/>
              <a:gd name="connsiteX57" fmla="*/ 2479218 w 7435970"/>
              <a:gd name="connsiteY57" fmla="*/ 2442467 h 3295954"/>
              <a:gd name="connsiteX58" fmla="*/ 2516389 w 7435970"/>
              <a:gd name="connsiteY58" fmla="*/ 2442467 h 3295954"/>
              <a:gd name="connsiteX59" fmla="*/ 2512672 w 7435970"/>
              <a:gd name="connsiteY59" fmla="*/ 2475921 h 3295954"/>
              <a:gd name="connsiteX60" fmla="*/ 2542408 w 7435970"/>
              <a:gd name="connsiteY60" fmla="*/ 2487072 h 3295954"/>
              <a:gd name="connsiteX61" fmla="*/ 2534974 w 7435970"/>
              <a:gd name="connsiteY61" fmla="*/ 2516808 h 3295954"/>
              <a:gd name="connsiteX62" fmla="*/ 2598165 w 7435970"/>
              <a:gd name="connsiteY62" fmla="*/ 2520525 h 3295954"/>
              <a:gd name="connsiteX63" fmla="*/ 2594448 w 7435970"/>
              <a:gd name="connsiteY63" fmla="*/ 2557696 h 3295954"/>
              <a:gd name="connsiteX64" fmla="*/ 2642769 w 7435970"/>
              <a:gd name="connsiteY64" fmla="*/ 2557696 h 3295954"/>
              <a:gd name="connsiteX65" fmla="*/ 2642769 w 7435970"/>
              <a:gd name="connsiteY65" fmla="*/ 2606018 h 3295954"/>
              <a:gd name="connsiteX66" fmla="*/ 2720828 w 7435970"/>
              <a:gd name="connsiteY66" fmla="*/ 2602301 h 3295954"/>
              <a:gd name="connsiteX67" fmla="*/ 2709887 w 7435970"/>
              <a:gd name="connsiteY67" fmla="*/ 2645924 h 3295954"/>
              <a:gd name="connsiteX68" fmla="*/ 2820839 w 7435970"/>
              <a:gd name="connsiteY68" fmla="*/ 2648309 h 3295954"/>
              <a:gd name="connsiteX69" fmla="*/ 2803586 w 7435970"/>
              <a:gd name="connsiteY69" fmla="*/ 2682814 h 3295954"/>
              <a:gd name="connsiteX70" fmla="*/ 2883748 w 7435970"/>
              <a:gd name="connsiteY70" fmla="*/ 2686391 h 3295954"/>
              <a:gd name="connsiteX71" fmla="*/ 2876174 w 7435970"/>
              <a:gd name="connsiteY71" fmla="*/ 2722089 h 3295954"/>
              <a:gd name="connsiteX72" fmla="*/ 2969872 w 7435970"/>
              <a:gd name="connsiteY72" fmla="*/ 2760311 h 3295954"/>
              <a:gd name="connsiteX73" fmla="*/ 2973589 w 7435970"/>
              <a:gd name="connsiteY73" fmla="*/ 2820837 h 3295954"/>
              <a:gd name="connsiteX74" fmla="*/ 3247110 w 7435970"/>
              <a:gd name="connsiteY74" fmla="*/ 2812211 h 3295954"/>
              <a:gd name="connsiteX75" fmla="*/ 3249634 w 7435970"/>
              <a:gd name="connsiteY75" fmla="*/ 2854150 h 3295954"/>
              <a:gd name="connsiteX76" fmla="*/ 3415921 w 7435970"/>
              <a:gd name="connsiteY76" fmla="*/ 2852818 h 3295954"/>
              <a:gd name="connsiteX77" fmla="*/ 3430648 w 7435970"/>
              <a:gd name="connsiteY77" fmla="*/ 2907102 h 3295954"/>
              <a:gd name="connsiteX78" fmla="*/ 3631721 w 7435970"/>
              <a:gd name="connsiteY78" fmla="*/ 2889848 h 3295954"/>
              <a:gd name="connsiteX79" fmla="*/ 3640348 w 7435970"/>
              <a:gd name="connsiteY79" fmla="*/ 2932980 h 3295954"/>
              <a:gd name="connsiteX80" fmla="*/ 3795623 w 7435970"/>
              <a:gd name="connsiteY80" fmla="*/ 2941607 h 3295954"/>
              <a:gd name="connsiteX81" fmla="*/ 3804249 w 7435970"/>
              <a:gd name="connsiteY81" fmla="*/ 2984738 h 3295954"/>
              <a:gd name="connsiteX82" fmla="*/ 4485737 w 7435970"/>
              <a:gd name="connsiteY82" fmla="*/ 2984739 h 3295954"/>
              <a:gd name="connsiteX83" fmla="*/ 4477110 w 7435970"/>
              <a:gd name="connsiteY83" fmla="*/ 3036498 h 3295954"/>
              <a:gd name="connsiteX84" fmla="*/ 5011948 w 7435970"/>
              <a:gd name="connsiteY84" fmla="*/ 3053750 h 3295954"/>
              <a:gd name="connsiteX85" fmla="*/ 5003322 w 7435970"/>
              <a:gd name="connsiteY85" fmla="*/ 3131388 h 3295954"/>
              <a:gd name="connsiteX86" fmla="*/ 5158597 w 7435970"/>
              <a:gd name="connsiteY86" fmla="*/ 3114135 h 3295954"/>
              <a:gd name="connsiteX87" fmla="*/ 5175850 w 7435970"/>
              <a:gd name="connsiteY87" fmla="*/ 3183146 h 3295954"/>
              <a:gd name="connsiteX88" fmla="*/ 7280695 w 7435970"/>
              <a:gd name="connsiteY88" fmla="*/ 3183147 h 3295954"/>
              <a:gd name="connsiteX89" fmla="*/ 7306574 w 7435970"/>
              <a:gd name="connsiteY89" fmla="*/ 3295291 h 3295954"/>
              <a:gd name="connsiteX90" fmla="*/ 7435970 w 7435970"/>
              <a:gd name="connsiteY90" fmla="*/ 3295291 h 3295954"/>
              <a:gd name="connsiteX0" fmla="*/ 0 w 7435970"/>
              <a:gd name="connsiteY0" fmla="*/ 0 h 3295954"/>
              <a:gd name="connsiteX1" fmla="*/ 769365 w 7435970"/>
              <a:gd name="connsiteY1" fmla="*/ 1070867 h 3295954"/>
              <a:gd name="connsiteX2" fmla="*/ 776799 w 7435970"/>
              <a:gd name="connsiteY2" fmla="*/ 1104320 h 3295954"/>
              <a:gd name="connsiteX3" fmla="*/ 799101 w 7435970"/>
              <a:gd name="connsiteY3" fmla="*/ 1130340 h 3295954"/>
              <a:gd name="connsiteX4" fmla="*/ 802818 w 7435970"/>
              <a:gd name="connsiteY4" fmla="*/ 1108037 h 3295954"/>
              <a:gd name="connsiteX5" fmla="*/ 817686 w 7435970"/>
              <a:gd name="connsiteY5" fmla="*/ 1145208 h 3295954"/>
              <a:gd name="connsiteX6" fmla="*/ 813969 w 7435970"/>
              <a:gd name="connsiteY6" fmla="*/ 1208398 h 3295954"/>
              <a:gd name="connsiteX7" fmla="*/ 873442 w 7435970"/>
              <a:gd name="connsiteY7" fmla="*/ 1215833 h 3295954"/>
              <a:gd name="connsiteX8" fmla="*/ 899462 w 7435970"/>
              <a:gd name="connsiteY8" fmla="*/ 1253003 h 3295954"/>
              <a:gd name="connsiteX9" fmla="*/ 895745 w 7435970"/>
              <a:gd name="connsiteY9" fmla="*/ 1286457 h 3295954"/>
              <a:gd name="connsiteX10" fmla="*/ 936633 w 7435970"/>
              <a:gd name="connsiteY10" fmla="*/ 1286457 h 3295954"/>
              <a:gd name="connsiteX11" fmla="*/ 940350 w 7435970"/>
              <a:gd name="connsiteY11" fmla="*/ 1323628 h 3295954"/>
              <a:gd name="connsiteX12" fmla="*/ 973803 w 7435970"/>
              <a:gd name="connsiteY12" fmla="*/ 1319911 h 3295954"/>
              <a:gd name="connsiteX13" fmla="*/ 973803 w 7435970"/>
              <a:gd name="connsiteY13" fmla="*/ 1364516 h 3295954"/>
              <a:gd name="connsiteX14" fmla="*/ 1040711 w 7435970"/>
              <a:gd name="connsiteY14" fmla="*/ 1364515 h 3295954"/>
              <a:gd name="connsiteX15" fmla="*/ 1044428 w 7435970"/>
              <a:gd name="connsiteY15" fmla="*/ 1390535 h 3295954"/>
              <a:gd name="connsiteX16" fmla="*/ 1066730 w 7435970"/>
              <a:gd name="connsiteY16" fmla="*/ 1390535 h 3295954"/>
              <a:gd name="connsiteX17" fmla="*/ 1074165 w 7435970"/>
              <a:gd name="connsiteY17" fmla="*/ 1539218 h 3295954"/>
              <a:gd name="connsiteX18" fmla="*/ 1122486 w 7435970"/>
              <a:gd name="connsiteY18" fmla="*/ 1539218 h 3295954"/>
              <a:gd name="connsiteX19" fmla="*/ 1126203 w 7435970"/>
              <a:gd name="connsiteY19" fmla="*/ 1609841 h 3295954"/>
              <a:gd name="connsiteX20" fmla="*/ 1170809 w 7435970"/>
              <a:gd name="connsiteY20" fmla="*/ 1613558 h 3295954"/>
              <a:gd name="connsiteX21" fmla="*/ 1174525 w 7435970"/>
              <a:gd name="connsiteY21" fmla="*/ 1680467 h 3295954"/>
              <a:gd name="connsiteX22" fmla="*/ 1215413 w 7435970"/>
              <a:gd name="connsiteY22" fmla="*/ 1680467 h 3295954"/>
              <a:gd name="connsiteX23" fmla="*/ 1219130 w 7435970"/>
              <a:gd name="connsiteY23" fmla="*/ 1721355 h 3295954"/>
              <a:gd name="connsiteX24" fmla="*/ 1278603 w 7435970"/>
              <a:gd name="connsiteY24" fmla="*/ 1721355 h 3295954"/>
              <a:gd name="connsiteX25" fmla="*/ 1278604 w 7435970"/>
              <a:gd name="connsiteY25" fmla="*/ 1762243 h 3295954"/>
              <a:gd name="connsiteX26" fmla="*/ 1319491 w 7435970"/>
              <a:gd name="connsiteY26" fmla="*/ 1762242 h 3295954"/>
              <a:gd name="connsiteX27" fmla="*/ 1315774 w 7435970"/>
              <a:gd name="connsiteY27" fmla="*/ 1799413 h 3295954"/>
              <a:gd name="connsiteX28" fmla="*/ 1393833 w 7435970"/>
              <a:gd name="connsiteY28" fmla="*/ 1795696 h 3295954"/>
              <a:gd name="connsiteX29" fmla="*/ 1401267 w 7435970"/>
              <a:gd name="connsiteY29" fmla="*/ 1832867 h 3295954"/>
              <a:gd name="connsiteX30" fmla="*/ 1535081 w 7435970"/>
              <a:gd name="connsiteY30" fmla="*/ 1832867 h 3295954"/>
              <a:gd name="connsiteX31" fmla="*/ 1538797 w 7435970"/>
              <a:gd name="connsiteY31" fmla="*/ 1866321 h 3295954"/>
              <a:gd name="connsiteX32" fmla="*/ 1590837 w 7435970"/>
              <a:gd name="connsiteY32" fmla="*/ 1866321 h 3295954"/>
              <a:gd name="connsiteX33" fmla="*/ 1590837 w 7435970"/>
              <a:gd name="connsiteY33" fmla="*/ 1903492 h 3295954"/>
              <a:gd name="connsiteX34" fmla="*/ 1635443 w 7435970"/>
              <a:gd name="connsiteY34" fmla="*/ 1907208 h 3295954"/>
              <a:gd name="connsiteX35" fmla="*/ 1631725 w 7435970"/>
              <a:gd name="connsiteY35" fmla="*/ 1944379 h 3295954"/>
              <a:gd name="connsiteX36" fmla="*/ 1683764 w 7435970"/>
              <a:gd name="connsiteY36" fmla="*/ 1940662 h 3295954"/>
              <a:gd name="connsiteX37" fmla="*/ 1683764 w 7435970"/>
              <a:gd name="connsiteY37" fmla="*/ 1977833 h 3295954"/>
              <a:gd name="connsiteX38" fmla="*/ 1787842 w 7435970"/>
              <a:gd name="connsiteY38" fmla="*/ 1981550 h 3295954"/>
              <a:gd name="connsiteX39" fmla="*/ 1780407 w 7435970"/>
              <a:gd name="connsiteY39" fmla="*/ 2007569 h 3295954"/>
              <a:gd name="connsiteX40" fmla="*/ 1839881 w 7435970"/>
              <a:gd name="connsiteY40" fmla="*/ 2007569 h 3295954"/>
              <a:gd name="connsiteX41" fmla="*/ 1843598 w 7435970"/>
              <a:gd name="connsiteY41" fmla="*/ 2055892 h 3295954"/>
              <a:gd name="connsiteX42" fmla="*/ 1958828 w 7435970"/>
              <a:gd name="connsiteY42" fmla="*/ 2052174 h 3295954"/>
              <a:gd name="connsiteX43" fmla="*/ 1958828 w 7435970"/>
              <a:gd name="connsiteY43" fmla="*/ 2078194 h 3295954"/>
              <a:gd name="connsiteX44" fmla="*/ 1984847 w 7435970"/>
              <a:gd name="connsiteY44" fmla="*/ 2085628 h 3295954"/>
              <a:gd name="connsiteX45" fmla="*/ 1981129 w 7435970"/>
              <a:gd name="connsiteY45" fmla="*/ 2137667 h 3295954"/>
              <a:gd name="connsiteX46" fmla="*/ 2029453 w 7435970"/>
              <a:gd name="connsiteY46" fmla="*/ 2137668 h 3295954"/>
              <a:gd name="connsiteX47" fmla="*/ 2025735 w 7435970"/>
              <a:gd name="connsiteY47" fmla="*/ 2163686 h 3295954"/>
              <a:gd name="connsiteX48" fmla="*/ 2144681 w 7435970"/>
              <a:gd name="connsiteY48" fmla="*/ 2159969 h 3295954"/>
              <a:gd name="connsiteX49" fmla="*/ 2148398 w 7435970"/>
              <a:gd name="connsiteY49" fmla="*/ 2185989 h 3295954"/>
              <a:gd name="connsiteX50" fmla="*/ 2226457 w 7435970"/>
              <a:gd name="connsiteY50" fmla="*/ 2197140 h 3295954"/>
              <a:gd name="connsiteX51" fmla="*/ 2230174 w 7435970"/>
              <a:gd name="connsiteY51" fmla="*/ 2245463 h 3295954"/>
              <a:gd name="connsiteX52" fmla="*/ 2256194 w 7435970"/>
              <a:gd name="connsiteY52" fmla="*/ 2245462 h 3295954"/>
              <a:gd name="connsiteX53" fmla="*/ 2256194 w 7435970"/>
              <a:gd name="connsiteY53" fmla="*/ 2312369 h 3295954"/>
              <a:gd name="connsiteX54" fmla="*/ 2297082 w 7435970"/>
              <a:gd name="connsiteY54" fmla="*/ 2327237 h 3295954"/>
              <a:gd name="connsiteX55" fmla="*/ 2289647 w 7435970"/>
              <a:gd name="connsiteY55" fmla="*/ 2394145 h 3295954"/>
              <a:gd name="connsiteX56" fmla="*/ 2479218 w 7435970"/>
              <a:gd name="connsiteY56" fmla="*/ 2405296 h 3295954"/>
              <a:gd name="connsiteX57" fmla="*/ 2479218 w 7435970"/>
              <a:gd name="connsiteY57" fmla="*/ 2442467 h 3295954"/>
              <a:gd name="connsiteX58" fmla="*/ 2516389 w 7435970"/>
              <a:gd name="connsiteY58" fmla="*/ 2442467 h 3295954"/>
              <a:gd name="connsiteX59" fmla="*/ 2512672 w 7435970"/>
              <a:gd name="connsiteY59" fmla="*/ 2475921 h 3295954"/>
              <a:gd name="connsiteX60" fmla="*/ 2542408 w 7435970"/>
              <a:gd name="connsiteY60" fmla="*/ 2487072 h 3295954"/>
              <a:gd name="connsiteX61" fmla="*/ 2534974 w 7435970"/>
              <a:gd name="connsiteY61" fmla="*/ 2516808 h 3295954"/>
              <a:gd name="connsiteX62" fmla="*/ 2598165 w 7435970"/>
              <a:gd name="connsiteY62" fmla="*/ 2520525 h 3295954"/>
              <a:gd name="connsiteX63" fmla="*/ 2594448 w 7435970"/>
              <a:gd name="connsiteY63" fmla="*/ 2557696 h 3295954"/>
              <a:gd name="connsiteX64" fmla="*/ 2642769 w 7435970"/>
              <a:gd name="connsiteY64" fmla="*/ 2557696 h 3295954"/>
              <a:gd name="connsiteX65" fmla="*/ 2642769 w 7435970"/>
              <a:gd name="connsiteY65" fmla="*/ 2606018 h 3295954"/>
              <a:gd name="connsiteX66" fmla="*/ 2720828 w 7435970"/>
              <a:gd name="connsiteY66" fmla="*/ 2602301 h 3295954"/>
              <a:gd name="connsiteX67" fmla="*/ 2709887 w 7435970"/>
              <a:gd name="connsiteY67" fmla="*/ 2645924 h 3295954"/>
              <a:gd name="connsiteX68" fmla="*/ 2820839 w 7435970"/>
              <a:gd name="connsiteY68" fmla="*/ 2648309 h 3295954"/>
              <a:gd name="connsiteX69" fmla="*/ 2803586 w 7435970"/>
              <a:gd name="connsiteY69" fmla="*/ 2682814 h 3295954"/>
              <a:gd name="connsiteX70" fmla="*/ 2883748 w 7435970"/>
              <a:gd name="connsiteY70" fmla="*/ 2686391 h 3295954"/>
              <a:gd name="connsiteX71" fmla="*/ 2876174 w 7435970"/>
              <a:gd name="connsiteY71" fmla="*/ 2722089 h 3295954"/>
              <a:gd name="connsiteX72" fmla="*/ 2969872 w 7435970"/>
              <a:gd name="connsiteY72" fmla="*/ 2760311 h 3295954"/>
              <a:gd name="connsiteX73" fmla="*/ 2973589 w 7435970"/>
              <a:gd name="connsiteY73" fmla="*/ 2820837 h 3295954"/>
              <a:gd name="connsiteX74" fmla="*/ 3247110 w 7435970"/>
              <a:gd name="connsiteY74" fmla="*/ 2812211 h 3295954"/>
              <a:gd name="connsiteX75" fmla="*/ 3249634 w 7435970"/>
              <a:gd name="connsiteY75" fmla="*/ 2854150 h 3295954"/>
              <a:gd name="connsiteX76" fmla="*/ 3415921 w 7435970"/>
              <a:gd name="connsiteY76" fmla="*/ 2852818 h 3295954"/>
              <a:gd name="connsiteX77" fmla="*/ 3430648 w 7435970"/>
              <a:gd name="connsiteY77" fmla="*/ 2907102 h 3295954"/>
              <a:gd name="connsiteX78" fmla="*/ 3631721 w 7435970"/>
              <a:gd name="connsiteY78" fmla="*/ 2889848 h 3295954"/>
              <a:gd name="connsiteX79" fmla="*/ 3640348 w 7435970"/>
              <a:gd name="connsiteY79" fmla="*/ 2932980 h 3295954"/>
              <a:gd name="connsiteX80" fmla="*/ 3795623 w 7435970"/>
              <a:gd name="connsiteY80" fmla="*/ 2941607 h 3295954"/>
              <a:gd name="connsiteX81" fmla="*/ 3804249 w 7435970"/>
              <a:gd name="connsiteY81" fmla="*/ 2984738 h 3295954"/>
              <a:gd name="connsiteX82" fmla="*/ 4485737 w 7435970"/>
              <a:gd name="connsiteY82" fmla="*/ 2984739 h 3295954"/>
              <a:gd name="connsiteX83" fmla="*/ 4477110 w 7435970"/>
              <a:gd name="connsiteY83" fmla="*/ 3036498 h 3295954"/>
              <a:gd name="connsiteX84" fmla="*/ 5011948 w 7435970"/>
              <a:gd name="connsiteY84" fmla="*/ 3053750 h 3295954"/>
              <a:gd name="connsiteX85" fmla="*/ 5003322 w 7435970"/>
              <a:gd name="connsiteY85" fmla="*/ 3131388 h 3295954"/>
              <a:gd name="connsiteX86" fmla="*/ 5158597 w 7435970"/>
              <a:gd name="connsiteY86" fmla="*/ 3114135 h 3295954"/>
              <a:gd name="connsiteX87" fmla="*/ 5175850 w 7435970"/>
              <a:gd name="connsiteY87" fmla="*/ 3183146 h 3295954"/>
              <a:gd name="connsiteX88" fmla="*/ 7280695 w 7435970"/>
              <a:gd name="connsiteY88" fmla="*/ 3183147 h 3295954"/>
              <a:gd name="connsiteX89" fmla="*/ 7306574 w 7435970"/>
              <a:gd name="connsiteY89" fmla="*/ 3295291 h 3295954"/>
              <a:gd name="connsiteX90" fmla="*/ 7435970 w 7435970"/>
              <a:gd name="connsiteY90" fmla="*/ 3295291 h 3295954"/>
              <a:gd name="connsiteX0" fmla="*/ 0 w 7435970"/>
              <a:gd name="connsiteY0" fmla="*/ 0 h 3295954"/>
              <a:gd name="connsiteX1" fmla="*/ 784234 w 7435970"/>
              <a:gd name="connsiteY1" fmla="*/ 1070867 h 3295954"/>
              <a:gd name="connsiteX2" fmla="*/ 776799 w 7435970"/>
              <a:gd name="connsiteY2" fmla="*/ 1104320 h 3295954"/>
              <a:gd name="connsiteX3" fmla="*/ 799101 w 7435970"/>
              <a:gd name="connsiteY3" fmla="*/ 1130340 h 3295954"/>
              <a:gd name="connsiteX4" fmla="*/ 802818 w 7435970"/>
              <a:gd name="connsiteY4" fmla="*/ 1108037 h 3295954"/>
              <a:gd name="connsiteX5" fmla="*/ 817686 w 7435970"/>
              <a:gd name="connsiteY5" fmla="*/ 1145208 h 3295954"/>
              <a:gd name="connsiteX6" fmla="*/ 813969 w 7435970"/>
              <a:gd name="connsiteY6" fmla="*/ 1208398 h 3295954"/>
              <a:gd name="connsiteX7" fmla="*/ 873442 w 7435970"/>
              <a:gd name="connsiteY7" fmla="*/ 1215833 h 3295954"/>
              <a:gd name="connsiteX8" fmla="*/ 899462 w 7435970"/>
              <a:gd name="connsiteY8" fmla="*/ 1253003 h 3295954"/>
              <a:gd name="connsiteX9" fmla="*/ 895745 w 7435970"/>
              <a:gd name="connsiteY9" fmla="*/ 1286457 h 3295954"/>
              <a:gd name="connsiteX10" fmla="*/ 936633 w 7435970"/>
              <a:gd name="connsiteY10" fmla="*/ 1286457 h 3295954"/>
              <a:gd name="connsiteX11" fmla="*/ 940350 w 7435970"/>
              <a:gd name="connsiteY11" fmla="*/ 1323628 h 3295954"/>
              <a:gd name="connsiteX12" fmla="*/ 973803 w 7435970"/>
              <a:gd name="connsiteY12" fmla="*/ 1319911 h 3295954"/>
              <a:gd name="connsiteX13" fmla="*/ 973803 w 7435970"/>
              <a:gd name="connsiteY13" fmla="*/ 1364516 h 3295954"/>
              <a:gd name="connsiteX14" fmla="*/ 1040711 w 7435970"/>
              <a:gd name="connsiteY14" fmla="*/ 1364515 h 3295954"/>
              <a:gd name="connsiteX15" fmla="*/ 1044428 w 7435970"/>
              <a:gd name="connsiteY15" fmla="*/ 1390535 h 3295954"/>
              <a:gd name="connsiteX16" fmla="*/ 1066730 w 7435970"/>
              <a:gd name="connsiteY16" fmla="*/ 1390535 h 3295954"/>
              <a:gd name="connsiteX17" fmla="*/ 1074165 w 7435970"/>
              <a:gd name="connsiteY17" fmla="*/ 1539218 h 3295954"/>
              <a:gd name="connsiteX18" fmla="*/ 1122486 w 7435970"/>
              <a:gd name="connsiteY18" fmla="*/ 1539218 h 3295954"/>
              <a:gd name="connsiteX19" fmla="*/ 1126203 w 7435970"/>
              <a:gd name="connsiteY19" fmla="*/ 1609841 h 3295954"/>
              <a:gd name="connsiteX20" fmla="*/ 1170809 w 7435970"/>
              <a:gd name="connsiteY20" fmla="*/ 1613558 h 3295954"/>
              <a:gd name="connsiteX21" fmla="*/ 1174525 w 7435970"/>
              <a:gd name="connsiteY21" fmla="*/ 1680467 h 3295954"/>
              <a:gd name="connsiteX22" fmla="*/ 1215413 w 7435970"/>
              <a:gd name="connsiteY22" fmla="*/ 1680467 h 3295954"/>
              <a:gd name="connsiteX23" fmla="*/ 1219130 w 7435970"/>
              <a:gd name="connsiteY23" fmla="*/ 1721355 h 3295954"/>
              <a:gd name="connsiteX24" fmla="*/ 1278603 w 7435970"/>
              <a:gd name="connsiteY24" fmla="*/ 1721355 h 3295954"/>
              <a:gd name="connsiteX25" fmla="*/ 1278604 w 7435970"/>
              <a:gd name="connsiteY25" fmla="*/ 1762243 h 3295954"/>
              <a:gd name="connsiteX26" fmla="*/ 1319491 w 7435970"/>
              <a:gd name="connsiteY26" fmla="*/ 1762242 h 3295954"/>
              <a:gd name="connsiteX27" fmla="*/ 1315774 w 7435970"/>
              <a:gd name="connsiteY27" fmla="*/ 1799413 h 3295954"/>
              <a:gd name="connsiteX28" fmla="*/ 1393833 w 7435970"/>
              <a:gd name="connsiteY28" fmla="*/ 1795696 h 3295954"/>
              <a:gd name="connsiteX29" fmla="*/ 1401267 w 7435970"/>
              <a:gd name="connsiteY29" fmla="*/ 1832867 h 3295954"/>
              <a:gd name="connsiteX30" fmla="*/ 1535081 w 7435970"/>
              <a:gd name="connsiteY30" fmla="*/ 1832867 h 3295954"/>
              <a:gd name="connsiteX31" fmla="*/ 1538797 w 7435970"/>
              <a:gd name="connsiteY31" fmla="*/ 1866321 h 3295954"/>
              <a:gd name="connsiteX32" fmla="*/ 1590837 w 7435970"/>
              <a:gd name="connsiteY32" fmla="*/ 1866321 h 3295954"/>
              <a:gd name="connsiteX33" fmla="*/ 1590837 w 7435970"/>
              <a:gd name="connsiteY33" fmla="*/ 1903492 h 3295954"/>
              <a:gd name="connsiteX34" fmla="*/ 1635443 w 7435970"/>
              <a:gd name="connsiteY34" fmla="*/ 1907208 h 3295954"/>
              <a:gd name="connsiteX35" fmla="*/ 1631725 w 7435970"/>
              <a:gd name="connsiteY35" fmla="*/ 1944379 h 3295954"/>
              <a:gd name="connsiteX36" fmla="*/ 1683764 w 7435970"/>
              <a:gd name="connsiteY36" fmla="*/ 1940662 h 3295954"/>
              <a:gd name="connsiteX37" fmla="*/ 1683764 w 7435970"/>
              <a:gd name="connsiteY37" fmla="*/ 1977833 h 3295954"/>
              <a:gd name="connsiteX38" fmla="*/ 1787842 w 7435970"/>
              <a:gd name="connsiteY38" fmla="*/ 1981550 h 3295954"/>
              <a:gd name="connsiteX39" fmla="*/ 1780407 w 7435970"/>
              <a:gd name="connsiteY39" fmla="*/ 2007569 h 3295954"/>
              <a:gd name="connsiteX40" fmla="*/ 1839881 w 7435970"/>
              <a:gd name="connsiteY40" fmla="*/ 2007569 h 3295954"/>
              <a:gd name="connsiteX41" fmla="*/ 1843598 w 7435970"/>
              <a:gd name="connsiteY41" fmla="*/ 2055892 h 3295954"/>
              <a:gd name="connsiteX42" fmla="*/ 1958828 w 7435970"/>
              <a:gd name="connsiteY42" fmla="*/ 2052174 h 3295954"/>
              <a:gd name="connsiteX43" fmla="*/ 1958828 w 7435970"/>
              <a:gd name="connsiteY43" fmla="*/ 2078194 h 3295954"/>
              <a:gd name="connsiteX44" fmla="*/ 1984847 w 7435970"/>
              <a:gd name="connsiteY44" fmla="*/ 2085628 h 3295954"/>
              <a:gd name="connsiteX45" fmla="*/ 1981129 w 7435970"/>
              <a:gd name="connsiteY45" fmla="*/ 2137667 h 3295954"/>
              <a:gd name="connsiteX46" fmla="*/ 2029453 w 7435970"/>
              <a:gd name="connsiteY46" fmla="*/ 2137668 h 3295954"/>
              <a:gd name="connsiteX47" fmla="*/ 2025735 w 7435970"/>
              <a:gd name="connsiteY47" fmla="*/ 2163686 h 3295954"/>
              <a:gd name="connsiteX48" fmla="*/ 2144681 w 7435970"/>
              <a:gd name="connsiteY48" fmla="*/ 2159969 h 3295954"/>
              <a:gd name="connsiteX49" fmla="*/ 2148398 w 7435970"/>
              <a:gd name="connsiteY49" fmla="*/ 2185989 h 3295954"/>
              <a:gd name="connsiteX50" fmla="*/ 2226457 w 7435970"/>
              <a:gd name="connsiteY50" fmla="*/ 2197140 h 3295954"/>
              <a:gd name="connsiteX51" fmla="*/ 2230174 w 7435970"/>
              <a:gd name="connsiteY51" fmla="*/ 2245463 h 3295954"/>
              <a:gd name="connsiteX52" fmla="*/ 2256194 w 7435970"/>
              <a:gd name="connsiteY52" fmla="*/ 2245462 h 3295954"/>
              <a:gd name="connsiteX53" fmla="*/ 2256194 w 7435970"/>
              <a:gd name="connsiteY53" fmla="*/ 2312369 h 3295954"/>
              <a:gd name="connsiteX54" fmla="*/ 2297082 w 7435970"/>
              <a:gd name="connsiteY54" fmla="*/ 2327237 h 3295954"/>
              <a:gd name="connsiteX55" fmla="*/ 2289647 w 7435970"/>
              <a:gd name="connsiteY55" fmla="*/ 2394145 h 3295954"/>
              <a:gd name="connsiteX56" fmla="*/ 2479218 w 7435970"/>
              <a:gd name="connsiteY56" fmla="*/ 2405296 h 3295954"/>
              <a:gd name="connsiteX57" fmla="*/ 2479218 w 7435970"/>
              <a:gd name="connsiteY57" fmla="*/ 2442467 h 3295954"/>
              <a:gd name="connsiteX58" fmla="*/ 2516389 w 7435970"/>
              <a:gd name="connsiteY58" fmla="*/ 2442467 h 3295954"/>
              <a:gd name="connsiteX59" fmla="*/ 2512672 w 7435970"/>
              <a:gd name="connsiteY59" fmla="*/ 2475921 h 3295954"/>
              <a:gd name="connsiteX60" fmla="*/ 2542408 w 7435970"/>
              <a:gd name="connsiteY60" fmla="*/ 2487072 h 3295954"/>
              <a:gd name="connsiteX61" fmla="*/ 2534974 w 7435970"/>
              <a:gd name="connsiteY61" fmla="*/ 2516808 h 3295954"/>
              <a:gd name="connsiteX62" fmla="*/ 2598165 w 7435970"/>
              <a:gd name="connsiteY62" fmla="*/ 2520525 h 3295954"/>
              <a:gd name="connsiteX63" fmla="*/ 2594448 w 7435970"/>
              <a:gd name="connsiteY63" fmla="*/ 2557696 h 3295954"/>
              <a:gd name="connsiteX64" fmla="*/ 2642769 w 7435970"/>
              <a:gd name="connsiteY64" fmla="*/ 2557696 h 3295954"/>
              <a:gd name="connsiteX65" fmla="*/ 2642769 w 7435970"/>
              <a:gd name="connsiteY65" fmla="*/ 2606018 h 3295954"/>
              <a:gd name="connsiteX66" fmla="*/ 2720828 w 7435970"/>
              <a:gd name="connsiteY66" fmla="*/ 2602301 h 3295954"/>
              <a:gd name="connsiteX67" fmla="*/ 2709887 w 7435970"/>
              <a:gd name="connsiteY67" fmla="*/ 2645924 h 3295954"/>
              <a:gd name="connsiteX68" fmla="*/ 2820839 w 7435970"/>
              <a:gd name="connsiteY68" fmla="*/ 2648309 h 3295954"/>
              <a:gd name="connsiteX69" fmla="*/ 2803586 w 7435970"/>
              <a:gd name="connsiteY69" fmla="*/ 2682814 h 3295954"/>
              <a:gd name="connsiteX70" fmla="*/ 2883748 w 7435970"/>
              <a:gd name="connsiteY70" fmla="*/ 2686391 h 3295954"/>
              <a:gd name="connsiteX71" fmla="*/ 2876174 w 7435970"/>
              <a:gd name="connsiteY71" fmla="*/ 2722089 h 3295954"/>
              <a:gd name="connsiteX72" fmla="*/ 2969872 w 7435970"/>
              <a:gd name="connsiteY72" fmla="*/ 2760311 h 3295954"/>
              <a:gd name="connsiteX73" fmla="*/ 2973589 w 7435970"/>
              <a:gd name="connsiteY73" fmla="*/ 2820837 h 3295954"/>
              <a:gd name="connsiteX74" fmla="*/ 3247110 w 7435970"/>
              <a:gd name="connsiteY74" fmla="*/ 2812211 h 3295954"/>
              <a:gd name="connsiteX75" fmla="*/ 3249634 w 7435970"/>
              <a:gd name="connsiteY75" fmla="*/ 2854150 h 3295954"/>
              <a:gd name="connsiteX76" fmla="*/ 3415921 w 7435970"/>
              <a:gd name="connsiteY76" fmla="*/ 2852818 h 3295954"/>
              <a:gd name="connsiteX77" fmla="*/ 3430648 w 7435970"/>
              <a:gd name="connsiteY77" fmla="*/ 2907102 h 3295954"/>
              <a:gd name="connsiteX78" fmla="*/ 3631721 w 7435970"/>
              <a:gd name="connsiteY78" fmla="*/ 2889848 h 3295954"/>
              <a:gd name="connsiteX79" fmla="*/ 3640348 w 7435970"/>
              <a:gd name="connsiteY79" fmla="*/ 2932980 h 3295954"/>
              <a:gd name="connsiteX80" fmla="*/ 3795623 w 7435970"/>
              <a:gd name="connsiteY80" fmla="*/ 2941607 h 3295954"/>
              <a:gd name="connsiteX81" fmla="*/ 3804249 w 7435970"/>
              <a:gd name="connsiteY81" fmla="*/ 2984738 h 3295954"/>
              <a:gd name="connsiteX82" fmla="*/ 4485737 w 7435970"/>
              <a:gd name="connsiteY82" fmla="*/ 2984739 h 3295954"/>
              <a:gd name="connsiteX83" fmla="*/ 4477110 w 7435970"/>
              <a:gd name="connsiteY83" fmla="*/ 3036498 h 3295954"/>
              <a:gd name="connsiteX84" fmla="*/ 5011948 w 7435970"/>
              <a:gd name="connsiteY84" fmla="*/ 3053750 h 3295954"/>
              <a:gd name="connsiteX85" fmla="*/ 5003322 w 7435970"/>
              <a:gd name="connsiteY85" fmla="*/ 3131388 h 3295954"/>
              <a:gd name="connsiteX86" fmla="*/ 5158597 w 7435970"/>
              <a:gd name="connsiteY86" fmla="*/ 3114135 h 3295954"/>
              <a:gd name="connsiteX87" fmla="*/ 5175850 w 7435970"/>
              <a:gd name="connsiteY87" fmla="*/ 3183146 h 3295954"/>
              <a:gd name="connsiteX88" fmla="*/ 7280695 w 7435970"/>
              <a:gd name="connsiteY88" fmla="*/ 3183147 h 3295954"/>
              <a:gd name="connsiteX89" fmla="*/ 7306574 w 7435970"/>
              <a:gd name="connsiteY89" fmla="*/ 3295291 h 3295954"/>
              <a:gd name="connsiteX90" fmla="*/ 7435970 w 7435970"/>
              <a:gd name="connsiteY90" fmla="*/ 3295291 h 3295954"/>
              <a:gd name="connsiteX0" fmla="*/ 0 w 7435970"/>
              <a:gd name="connsiteY0" fmla="*/ 0 h 3295954"/>
              <a:gd name="connsiteX1" fmla="*/ 784234 w 7435970"/>
              <a:gd name="connsiteY1" fmla="*/ 1070867 h 3295954"/>
              <a:gd name="connsiteX2" fmla="*/ 776799 w 7435970"/>
              <a:gd name="connsiteY2" fmla="*/ 1104320 h 3295954"/>
              <a:gd name="connsiteX3" fmla="*/ 799101 w 7435970"/>
              <a:gd name="connsiteY3" fmla="*/ 1130340 h 3295954"/>
              <a:gd name="connsiteX4" fmla="*/ 802818 w 7435970"/>
              <a:gd name="connsiteY4" fmla="*/ 1108037 h 3295954"/>
              <a:gd name="connsiteX5" fmla="*/ 817686 w 7435970"/>
              <a:gd name="connsiteY5" fmla="*/ 1145208 h 3295954"/>
              <a:gd name="connsiteX6" fmla="*/ 813969 w 7435970"/>
              <a:gd name="connsiteY6" fmla="*/ 1208398 h 3295954"/>
              <a:gd name="connsiteX7" fmla="*/ 873442 w 7435970"/>
              <a:gd name="connsiteY7" fmla="*/ 1215833 h 3295954"/>
              <a:gd name="connsiteX8" fmla="*/ 899462 w 7435970"/>
              <a:gd name="connsiteY8" fmla="*/ 1253003 h 3295954"/>
              <a:gd name="connsiteX9" fmla="*/ 895745 w 7435970"/>
              <a:gd name="connsiteY9" fmla="*/ 1286457 h 3295954"/>
              <a:gd name="connsiteX10" fmla="*/ 936633 w 7435970"/>
              <a:gd name="connsiteY10" fmla="*/ 1286457 h 3295954"/>
              <a:gd name="connsiteX11" fmla="*/ 940350 w 7435970"/>
              <a:gd name="connsiteY11" fmla="*/ 1323628 h 3295954"/>
              <a:gd name="connsiteX12" fmla="*/ 973803 w 7435970"/>
              <a:gd name="connsiteY12" fmla="*/ 1319911 h 3295954"/>
              <a:gd name="connsiteX13" fmla="*/ 973803 w 7435970"/>
              <a:gd name="connsiteY13" fmla="*/ 1364516 h 3295954"/>
              <a:gd name="connsiteX14" fmla="*/ 1040711 w 7435970"/>
              <a:gd name="connsiteY14" fmla="*/ 1364515 h 3295954"/>
              <a:gd name="connsiteX15" fmla="*/ 1044428 w 7435970"/>
              <a:gd name="connsiteY15" fmla="*/ 1390535 h 3295954"/>
              <a:gd name="connsiteX16" fmla="*/ 1066730 w 7435970"/>
              <a:gd name="connsiteY16" fmla="*/ 1390535 h 3295954"/>
              <a:gd name="connsiteX17" fmla="*/ 1074165 w 7435970"/>
              <a:gd name="connsiteY17" fmla="*/ 1539218 h 3295954"/>
              <a:gd name="connsiteX18" fmla="*/ 1122486 w 7435970"/>
              <a:gd name="connsiteY18" fmla="*/ 1539218 h 3295954"/>
              <a:gd name="connsiteX19" fmla="*/ 1126203 w 7435970"/>
              <a:gd name="connsiteY19" fmla="*/ 1609841 h 3295954"/>
              <a:gd name="connsiteX20" fmla="*/ 1170809 w 7435970"/>
              <a:gd name="connsiteY20" fmla="*/ 1613558 h 3295954"/>
              <a:gd name="connsiteX21" fmla="*/ 1174525 w 7435970"/>
              <a:gd name="connsiteY21" fmla="*/ 1680467 h 3295954"/>
              <a:gd name="connsiteX22" fmla="*/ 1215413 w 7435970"/>
              <a:gd name="connsiteY22" fmla="*/ 1680467 h 3295954"/>
              <a:gd name="connsiteX23" fmla="*/ 1219130 w 7435970"/>
              <a:gd name="connsiteY23" fmla="*/ 1721355 h 3295954"/>
              <a:gd name="connsiteX24" fmla="*/ 1278603 w 7435970"/>
              <a:gd name="connsiteY24" fmla="*/ 1721355 h 3295954"/>
              <a:gd name="connsiteX25" fmla="*/ 1278604 w 7435970"/>
              <a:gd name="connsiteY25" fmla="*/ 1762243 h 3295954"/>
              <a:gd name="connsiteX26" fmla="*/ 1319491 w 7435970"/>
              <a:gd name="connsiteY26" fmla="*/ 1762242 h 3295954"/>
              <a:gd name="connsiteX27" fmla="*/ 1315774 w 7435970"/>
              <a:gd name="connsiteY27" fmla="*/ 1799413 h 3295954"/>
              <a:gd name="connsiteX28" fmla="*/ 1393833 w 7435970"/>
              <a:gd name="connsiteY28" fmla="*/ 1795696 h 3295954"/>
              <a:gd name="connsiteX29" fmla="*/ 1401267 w 7435970"/>
              <a:gd name="connsiteY29" fmla="*/ 1832867 h 3295954"/>
              <a:gd name="connsiteX30" fmla="*/ 1535081 w 7435970"/>
              <a:gd name="connsiteY30" fmla="*/ 1832867 h 3295954"/>
              <a:gd name="connsiteX31" fmla="*/ 1538797 w 7435970"/>
              <a:gd name="connsiteY31" fmla="*/ 1866321 h 3295954"/>
              <a:gd name="connsiteX32" fmla="*/ 1590837 w 7435970"/>
              <a:gd name="connsiteY32" fmla="*/ 1866321 h 3295954"/>
              <a:gd name="connsiteX33" fmla="*/ 1590837 w 7435970"/>
              <a:gd name="connsiteY33" fmla="*/ 1903492 h 3295954"/>
              <a:gd name="connsiteX34" fmla="*/ 1635443 w 7435970"/>
              <a:gd name="connsiteY34" fmla="*/ 1907208 h 3295954"/>
              <a:gd name="connsiteX35" fmla="*/ 1631725 w 7435970"/>
              <a:gd name="connsiteY35" fmla="*/ 1944379 h 3295954"/>
              <a:gd name="connsiteX36" fmla="*/ 1683764 w 7435970"/>
              <a:gd name="connsiteY36" fmla="*/ 1940662 h 3295954"/>
              <a:gd name="connsiteX37" fmla="*/ 1683764 w 7435970"/>
              <a:gd name="connsiteY37" fmla="*/ 1977833 h 3295954"/>
              <a:gd name="connsiteX38" fmla="*/ 1787842 w 7435970"/>
              <a:gd name="connsiteY38" fmla="*/ 1981550 h 3295954"/>
              <a:gd name="connsiteX39" fmla="*/ 1780407 w 7435970"/>
              <a:gd name="connsiteY39" fmla="*/ 2007569 h 3295954"/>
              <a:gd name="connsiteX40" fmla="*/ 1839881 w 7435970"/>
              <a:gd name="connsiteY40" fmla="*/ 2007569 h 3295954"/>
              <a:gd name="connsiteX41" fmla="*/ 1843598 w 7435970"/>
              <a:gd name="connsiteY41" fmla="*/ 2055892 h 3295954"/>
              <a:gd name="connsiteX42" fmla="*/ 1958828 w 7435970"/>
              <a:gd name="connsiteY42" fmla="*/ 2052174 h 3295954"/>
              <a:gd name="connsiteX43" fmla="*/ 1958828 w 7435970"/>
              <a:gd name="connsiteY43" fmla="*/ 2078194 h 3295954"/>
              <a:gd name="connsiteX44" fmla="*/ 1984847 w 7435970"/>
              <a:gd name="connsiteY44" fmla="*/ 2085628 h 3295954"/>
              <a:gd name="connsiteX45" fmla="*/ 1981129 w 7435970"/>
              <a:gd name="connsiteY45" fmla="*/ 2137667 h 3295954"/>
              <a:gd name="connsiteX46" fmla="*/ 2029453 w 7435970"/>
              <a:gd name="connsiteY46" fmla="*/ 2137668 h 3295954"/>
              <a:gd name="connsiteX47" fmla="*/ 2025735 w 7435970"/>
              <a:gd name="connsiteY47" fmla="*/ 2163686 h 3295954"/>
              <a:gd name="connsiteX48" fmla="*/ 2144681 w 7435970"/>
              <a:gd name="connsiteY48" fmla="*/ 2159969 h 3295954"/>
              <a:gd name="connsiteX49" fmla="*/ 2148398 w 7435970"/>
              <a:gd name="connsiteY49" fmla="*/ 2185989 h 3295954"/>
              <a:gd name="connsiteX50" fmla="*/ 2226457 w 7435970"/>
              <a:gd name="connsiteY50" fmla="*/ 2197140 h 3295954"/>
              <a:gd name="connsiteX51" fmla="*/ 2230174 w 7435970"/>
              <a:gd name="connsiteY51" fmla="*/ 2245463 h 3295954"/>
              <a:gd name="connsiteX52" fmla="*/ 2256194 w 7435970"/>
              <a:gd name="connsiteY52" fmla="*/ 2245462 h 3295954"/>
              <a:gd name="connsiteX53" fmla="*/ 2256194 w 7435970"/>
              <a:gd name="connsiteY53" fmla="*/ 2312369 h 3295954"/>
              <a:gd name="connsiteX54" fmla="*/ 2297082 w 7435970"/>
              <a:gd name="connsiteY54" fmla="*/ 2327237 h 3295954"/>
              <a:gd name="connsiteX55" fmla="*/ 2289647 w 7435970"/>
              <a:gd name="connsiteY55" fmla="*/ 2394145 h 3295954"/>
              <a:gd name="connsiteX56" fmla="*/ 2479218 w 7435970"/>
              <a:gd name="connsiteY56" fmla="*/ 2405296 h 3295954"/>
              <a:gd name="connsiteX57" fmla="*/ 2479218 w 7435970"/>
              <a:gd name="connsiteY57" fmla="*/ 2442467 h 3295954"/>
              <a:gd name="connsiteX58" fmla="*/ 2516389 w 7435970"/>
              <a:gd name="connsiteY58" fmla="*/ 2442467 h 3295954"/>
              <a:gd name="connsiteX59" fmla="*/ 2512672 w 7435970"/>
              <a:gd name="connsiteY59" fmla="*/ 2475921 h 3295954"/>
              <a:gd name="connsiteX60" fmla="*/ 2542408 w 7435970"/>
              <a:gd name="connsiteY60" fmla="*/ 2487072 h 3295954"/>
              <a:gd name="connsiteX61" fmla="*/ 2534974 w 7435970"/>
              <a:gd name="connsiteY61" fmla="*/ 2516808 h 3295954"/>
              <a:gd name="connsiteX62" fmla="*/ 2598165 w 7435970"/>
              <a:gd name="connsiteY62" fmla="*/ 2520525 h 3295954"/>
              <a:gd name="connsiteX63" fmla="*/ 2594448 w 7435970"/>
              <a:gd name="connsiteY63" fmla="*/ 2557696 h 3295954"/>
              <a:gd name="connsiteX64" fmla="*/ 2642769 w 7435970"/>
              <a:gd name="connsiteY64" fmla="*/ 2557696 h 3295954"/>
              <a:gd name="connsiteX65" fmla="*/ 2642769 w 7435970"/>
              <a:gd name="connsiteY65" fmla="*/ 2606018 h 3295954"/>
              <a:gd name="connsiteX66" fmla="*/ 2720828 w 7435970"/>
              <a:gd name="connsiteY66" fmla="*/ 2602301 h 3295954"/>
              <a:gd name="connsiteX67" fmla="*/ 2709887 w 7435970"/>
              <a:gd name="connsiteY67" fmla="*/ 2645924 h 3295954"/>
              <a:gd name="connsiteX68" fmla="*/ 2820839 w 7435970"/>
              <a:gd name="connsiteY68" fmla="*/ 2648309 h 3295954"/>
              <a:gd name="connsiteX69" fmla="*/ 2803586 w 7435970"/>
              <a:gd name="connsiteY69" fmla="*/ 2682814 h 3295954"/>
              <a:gd name="connsiteX70" fmla="*/ 2883748 w 7435970"/>
              <a:gd name="connsiteY70" fmla="*/ 2686391 h 3295954"/>
              <a:gd name="connsiteX71" fmla="*/ 2876174 w 7435970"/>
              <a:gd name="connsiteY71" fmla="*/ 2722089 h 3295954"/>
              <a:gd name="connsiteX72" fmla="*/ 2969872 w 7435970"/>
              <a:gd name="connsiteY72" fmla="*/ 2760311 h 3295954"/>
              <a:gd name="connsiteX73" fmla="*/ 2973589 w 7435970"/>
              <a:gd name="connsiteY73" fmla="*/ 2820837 h 3295954"/>
              <a:gd name="connsiteX74" fmla="*/ 3247110 w 7435970"/>
              <a:gd name="connsiteY74" fmla="*/ 2812211 h 3295954"/>
              <a:gd name="connsiteX75" fmla="*/ 3249634 w 7435970"/>
              <a:gd name="connsiteY75" fmla="*/ 2854150 h 3295954"/>
              <a:gd name="connsiteX76" fmla="*/ 3415921 w 7435970"/>
              <a:gd name="connsiteY76" fmla="*/ 2852818 h 3295954"/>
              <a:gd name="connsiteX77" fmla="*/ 3430648 w 7435970"/>
              <a:gd name="connsiteY77" fmla="*/ 2907102 h 3295954"/>
              <a:gd name="connsiteX78" fmla="*/ 3631721 w 7435970"/>
              <a:gd name="connsiteY78" fmla="*/ 2889848 h 3295954"/>
              <a:gd name="connsiteX79" fmla="*/ 3640348 w 7435970"/>
              <a:gd name="connsiteY79" fmla="*/ 2932980 h 3295954"/>
              <a:gd name="connsiteX80" fmla="*/ 3795623 w 7435970"/>
              <a:gd name="connsiteY80" fmla="*/ 2941607 h 3295954"/>
              <a:gd name="connsiteX81" fmla="*/ 3804249 w 7435970"/>
              <a:gd name="connsiteY81" fmla="*/ 2984738 h 3295954"/>
              <a:gd name="connsiteX82" fmla="*/ 4485737 w 7435970"/>
              <a:gd name="connsiteY82" fmla="*/ 2984739 h 3295954"/>
              <a:gd name="connsiteX83" fmla="*/ 4477110 w 7435970"/>
              <a:gd name="connsiteY83" fmla="*/ 3036498 h 3295954"/>
              <a:gd name="connsiteX84" fmla="*/ 5011948 w 7435970"/>
              <a:gd name="connsiteY84" fmla="*/ 3053750 h 3295954"/>
              <a:gd name="connsiteX85" fmla="*/ 5003322 w 7435970"/>
              <a:gd name="connsiteY85" fmla="*/ 3131388 h 3295954"/>
              <a:gd name="connsiteX86" fmla="*/ 5158597 w 7435970"/>
              <a:gd name="connsiteY86" fmla="*/ 3114135 h 3295954"/>
              <a:gd name="connsiteX87" fmla="*/ 5175850 w 7435970"/>
              <a:gd name="connsiteY87" fmla="*/ 3183146 h 3295954"/>
              <a:gd name="connsiteX88" fmla="*/ 7280695 w 7435970"/>
              <a:gd name="connsiteY88" fmla="*/ 3183147 h 3295954"/>
              <a:gd name="connsiteX89" fmla="*/ 7306574 w 7435970"/>
              <a:gd name="connsiteY89" fmla="*/ 3295291 h 3295954"/>
              <a:gd name="connsiteX90" fmla="*/ 7435970 w 7435970"/>
              <a:gd name="connsiteY90" fmla="*/ 3295291 h 3295954"/>
              <a:gd name="connsiteX0" fmla="*/ 0 w 7435970"/>
              <a:gd name="connsiteY0" fmla="*/ 0 h 3295954"/>
              <a:gd name="connsiteX1" fmla="*/ 765647 w 7435970"/>
              <a:gd name="connsiteY1" fmla="*/ 1041130 h 3295954"/>
              <a:gd name="connsiteX2" fmla="*/ 784234 w 7435970"/>
              <a:gd name="connsiteY2" fmla="*/ 1070867 h 3295954"/>
              <a:gd name="connsiteX3" fmla="*/ 776799 w 7435970"/>
              <a:gd name="connsiteY3" fmla="*/ 1104320 h 3295954"/>
              <a:gd name="connsiteX4" fmla="*/ 799101 w 7435970"/>
              <a:gd name="connsiteY4" fmla="*/ 1130340 h 3295954"/>
              <a:gd name="connsiteX5" fmla="*/ 802818 w 7435970"/>
              <a:gd name="connsiteY5" fmla="*/ 1108037 h 3295954"/>
              <a:gd name="connsiteX6" fmla="*/ 817686 w 7435970"/>
              <a:gd name="connsiteY6" fmla="*/ 1145208 h 3295954"/>
              <a:gd name="connsiteX7" fmla="*/ 813969 w 7435970"/>
              <a:gd name="connsiteY7" fmla="*/ 1208398 h 3295954"/>
              <a:gd name="connsiteX8" fmla="*/ 873442 w 7435970"/>
              <a:gd name="connsiteY8" fmla="*/ 1215833 h 3295954"/>
              <a:gd name="connsiteX9" fmla="*/ 899462 w 7435970"/>
              <a:gd name="connsiteY9" fmla="*/ 1253003 h 3295954"/>
              <a:gd name="connsiteX10" fmla="*/ 895745 w 7435970"/>
              <a:gd name="connsiteY10" fmla="*/ 1286457 h 3295954"/>
              <a:gd name="connsiteX11" fmla="*/ 936633 w 7435970"/>
              <a:gd name="connsiteY11" fmla="*/ 1286457 h 3295954"/>
              <a:gd name="connsiteX12" fmla="*/ 940350 w 7435970"/>
              <a:gd name="connsiteY12" fmla="*/ 1323628 h 3295954"/>
              <a:gd name="connsiteX13" fmla="*/ 973803 w 7435970"/>
              <a:gd name="connsiteY13" fmla="*/ 1319911 h 3295954"/>
              <a:gd name="connsiteX14" fmla="*/ 973803 w 7435970"/>
              <a:gd name="connsiteY14" fmla="*/ 1364516 h 3295954"/>
              <a:gd name="connsiteX15" fmla="*/ 1040711 w 7435970"/>
              <a:gd name="connsiteY15" fmla="*/ 1364515 h 3295954"/>
              <a:gd name="connsiteX16" fmla="*/ 1044428 w 7435970"/>
              <a:gd name="connsiteY16" fmla="*/ 1390535 h 3295954"/>
              <a:gd name="connsiteX17" fmla="*/ 1066730 w 7435970"/>
              <a:gd name="connsiteY17" fmla="*/ 1390535 h 3295954"/>
              <a:gd name="connsiteX18" fmla="*/ 1074165 w 7435970"/>
              <a:gd name="connsiteY18" fmla="*/ 1539218 h 3295954"/>
              <a:gd name="connsiteX19" fmla="*/ 1122486 w 7435970"/>
              <a:gd name="connsiteY19" fmla="*/ 1539218 h 3295954"/>
              <a:gd name="connsiteX20" fmla="*/ 1126203 w 7435970"/>
              <a:gd name="connsiteY20" fmla="*/ 1609841 h 3295954"/>
              <a:gd name="connsiteX21" fmla="*/ 1170809 w 7435970"/>
              <a:gd name="connsiteY21" fmla="*/ 1613558 h 3295954"/>
              <a:gd name="connsiteX22" fmla="*/ 1174525 w 7435970"/>
              <a:gd name="connsiteY22" fmla="*/ 1680467 h 3295954"/>
              <a:gd name="connsiteX23" fmla="*/ 1215413 w 7435970"/>
              <a:gd name="connsiteY23" fmla="*/ 1680467 h 3295954"/>
              <a:gd name="connsiteX24" fmla="*/ 1219130 w 7435970"/>
              <a:gd name="connsiteY24" fmla="*/ 1721355 h 3295954"/>
              <a:gd name="connsiteX25" fmla="*/ 1278603 w 7435970"/>
              <a:gd name="connsiteY25" fmla="*/ 1721355 h 3295954"/>
              <a:gd name="connsiteX26" fmla="*/ 1278604 w 7435970"/>
              <a:gd name="connsiteY26" fmla="*/ 1762243 h 3295954"/>
              <a:gd name="connsiteX27" fmla="*/ 1319491 w 7435970"/>
              <a:gd name="connsiteY27" fmla="*/ 1762242 h 3295954"/>
              <a:gd name="connsiteX28" fmla="*/ 1315774 w 7435970"/>
              <a:gd name="connsiteY28" fmla="*/ 1799413 h 3295954"/>
              <a:gd name="connsiteX29" fmla="*/ 1393833 w 7435970"/>
              <a:gd name="connsiteY29" fmla="*/ 1795696 h 3295954"/>
              <a:gd name="connsiteX30" fmla="*/ 1401267 w 7435970"/>
              <a:gd name="connsiteY30" fmla="*/ 1832867 h 3295954"/>
              <a:gd name="connsiteX31" fmla="*/ 1535081 w 7435970"/>
              <a:gd name="connsiteY31" fmla="*/ 1832867 h 3295954"/>
              <a:gd name="connsiteX32" fmla="*/ 1538797 w 7435970"/>
              <a:gd name="connsiteY32" fmla="*/ 1866321 h 3295954"/>
              <a:gd name="connsiteX33" fmla="*/ 1590837 w 7435970"/>
              <a:gd name="connsiteY33" fmla="*/ 1866321 h 3295954"/>
              <a:gd name="connsiteX34" fmla="*/ 1590837 w 7435970"/>
              <a:gd name="connsiteY34" fmla="*/ 1903492 h 3295954"/>
              <a:gd name="connsiteX35" fmla="*/ 1635443 w 7435970"/>
              <a:gd name="connsiteY35" fmla="*/ 1907208 h 3295954"/>
              <a:gd name="connsiteX36" fmla="*/ 1631725 w 7435970"/>
              <a:gd name="connsiteY36" fmla="*/ 1944379 h 3295954"/>
              <a:gd name="connsiteX37" fmla="*/ 1683764 w 7435970"/>
              <a:gd name="connsiteY37" fmla="*/ 1940662 h 3295954"/>
              <a:gd name="connsiteX38" fmla="*/ 1683764 w 7435970"/>
              <a:gd name="connsiteY38" fmla="*/ 1977833 h 3295954"/>
              <a:gd name="connsiteX39" fmla="*/ 1787842 w 7435970"/>
              <a:gd name="connsiteY39" fmla="*/ 1981550 h 3295954"/>
              <a:gd name="connsiteX40" fmla="*/ 1780407 w 7435970"/>
              <a:gd name="connsiteY40" fmla="*/ 2007569 h 3295954"/>
              <a:gd name="connsiteX41" fmla="*/ 1839881 w 7435970"/>
              <a:gd name="connsiteY41" fmla="*/ 2007569 h 3295954"/>
              <a:gd name="connsiteX42" fmla="*/ 1843598 w 7435970"/>
              <a:gd name="connsiteY42" fmla="*/ 2055892 h 3295954"/>
              <a:gd name="connsiteX43" fmla="*/ 1958828 w 7435970"/>
              <a:gd name="connsiteY43" fmla="*/ 2052174 h 3295954"/>
              <a:gd name="connsiteX44" fmla="*/ 1958828 w 7435970"/>
              <a:gd name="connsiteY44" fmla="*/ 2078194 h 3295954"/>
              <a:gd name="connsiteX45" fmla="*/ 1984847 w 7435970"/>
              <a:gd name="connsiteY45" fmla="*/ 2085628 h 3295954"/>
              <a:gd name="connsiteX46" fmla="*/ 1981129 w 7435970"/>
              <a:gd name="connsiteY46" fmla="*/ 2137667 h 3295954"/>
              <a:gd name="connsiteX47" fmla="*/ 2029453 w 7435970"/>
              <a:gd name="connsiteY47" fmla="*/ 2137668 h 3295954"/>
              <a:gd name="connsiteX48" fmla="*/ 2025735 w 7435970"/>
              <a:gd name="connsiteY48" fmla="*/ 2163686 h 3295954"/>
              <a:gd name="connsiteX49" fmla="*/ 2144681 w 7435970"/>
              <a:gd name="connsiteY49" fmla="*/ 2159969 h 3295954"/>
              <a:gd name="connsiteX50" fmla="*/ 2148398 w 7435970"/>
              <a:gd name="connsiteY50" fmla="*/ 2185989 h 3295954"/>
              <a:gd name="connsiteX51" fmla="*/ 2226457 w 7435970"/>
              <a:gd name="connsiteY51" fmla="*/ 2197140 h 3295954"/>
              <a:gd name="connsiteX52" fmla="*/ 2230174 w 7435970"/>
              <a:gd name="connsiteY52" fmla="*/ 2245463 h 3295954"/>
              <a:gd name="connsiteX53" fmla="*/ 2256194 w 7435970"/>
              <a:gd name="connsiteY53" fmla="*/ 2245462 h 3295954"/>
              <a:gd name="connsiteX54" fmla="*/ 2256194 w 7435970"/>
              <a:gd name="connsiteY54" fmla="*/ 2312369 h 3295954"/>
              <a:gd name="connsiteX55" fmla="*/ 2297082 w 7435970"/>
              <a:gd name="connsiteY55" fmla="*/ 2327237 h 3295954"/>
              <a:gd name="connsiteX56" fmla="*/ 2289647 w 7435970"/>
              <a:gd name="connsiteY56" fmla="*/ 2394145 h 3295954"/>
              <a:gd name="connsiteX57" fmla="*/ 2479218 w 7435970"/>
              <a:gd name="connsiteY57" fmla="*/ 2405296 h 3295954"/>
              <a:gd name="connsiteX58" fmla="*/ 2479218 w 7435970"/>
              <a:gd name="connsiteY58" fmla="*/ 2442467 h 3295954"/>
              <a:gd name="connsiteX59" fmla="*/ 2516389 w 7435970"/>
              <a:gd name="connsiteY59" fmla="*/ 2442467 h 3295954"/>
              <a:gd name="connsiteX60" fmla="*/ 2512672 w 7435970"/>
              <a:gd name="connsiteY60" fmla="*/ 2475921 h 3295954"/>
              <a:gd name="connsiteX61" fmla="*/ 2542408 w 7435970"/>
              <a:gd name="connsiteY61" fmla="*/ 2487072 h 3295954"/>
              <a:gd name="connsiteX62" fmla="*/ 2534974 w 7435970"/>
              <a:gd name="connsiteY62" fmla="*/ 2516808 h 3295954"/>
              <a:gd name="connsiteX63" fmla="*/ 2598165 w 7435970"/>
              <a:gd name="connsiteY63" fmla="*/ 2520525 h 3295954"/>
              <a:gd name="connsiteX64" fmla="*/ 2594448 w 7435970"/>
              <a:gd name="connsiteY64" fmla="*/ 2557696 h 3295954"/>
              <a:gd name="connsiteX65" fmla="*/ 2642769 w 7435970"/>
              <a:gd name="connsiteY65" fmla="*/ 2557696 h 3295954"/>
              <a:gd name="connsiteX66" fmla="*/ 2642769 w 7435970"/>
              <a:gd name="connsiteY66" fmla="*/ 2606018 h 3295954"/>
              <a:gd name="connsiteX67" fmla="*/ 2720828 w 7435970"/>
              <a:gd name="connsiteY67" fmla="*/ 2602301 h 3295954"/>
              <a:gd name="connsiteX68" fmla="*/ 2709887 w 7435970"/>
              <a:gd name="connsiteY68" fmla="*/ 2645924 h 3295954"/>
              <a:gd name="connsiteX69" fmla="*/ 2820839 w 7435970"/>
              <a:gd name="connsiteY69" fmla="*/ 2648309 h 3295954"/>
              <a:gd name="connsiteX70" fmla="*/ 2803586 w 7435970"/>
              <a:gd name="connsiteY70" fmla="*/ 2682814 h 3295954"/>
              <a:gd name="connsiteX71" fmla="*/ 2883748 w 7435970"/>
              <a:gd name="connsiteY71" fmla="*/ 2686391 h 3295954"/>
              <a:gd name="connsiteX72" fmla="*/ 2876174 w 7435970"/>
              <a:gd name="connsiteY72" fmla="*/ 2722089 h 3295954"/>
              <a:gd name="connsiteX73" fmla="*/ 2969872 w 7435970"/>
              <a:gd name="connsiteY73" fmla="*/ 2760311 h 3295954"/>
              <a:gd name="connsiteX74" fmla="*/ 2973589 w 7435970"/>
              <a:gd name="connsiteY74" fmla="*/ 2820837 h 3295954"/>
              <a:gd name="connsiteX75" fmla="*/ 3247110 w 7435970"/>
              <a:gd name="connsiteY75" fmla="*/ 2812211 h 3295954"/>
              <a:gd name="connsiteX76" fmla="*/ 3249634 w 7435970"/>
              <a:gd name="connsiteY76" fmla="*/ 2854150 h 3295954"/>
              <a:gd name="connsiteX77" fmla="*/ 3415921 w 7435970"/>
              <a:gd name="connsiteY77" fmla="*/ 2852818 h 3295954"/>
              <a:gd name="connsiteX78" fmla="*/ 3430648 w 7435970"/>
              <a:gd name="connsiteY78" fmla="*/ 2907102 h 3295954"/>
              <a:gd name="connsiteX79" fmla="*/ 3631721 w 7435970"/>
              <a:gd name="connsiteY79" fmla="*/ 2889848 h 3295954"/>
              <a:gd name="connsiteX80" fmla="*/ 3640348 w 7435970"/>
              <a:gd name="connsiteY80" fmla="*/ 2932980 h 3295954"/>
              <a:gd name="connsiteX81" fmla="*/ 3795623 w 7435970"/>
              <a:gd name="connsiteY81" fmla="*/ 2941607 h 3295954"/>
              <a:gd name="connsiteX82" fmla="*/ 3804249 w 7435970"/>
              <a:gd name="connsiteY82" fmla="*/ 2984738 h 3295954"/>
              <a:gd name="connsiteX83" fmla="*/ 4485737 w 7435970"/>
              <a:gd name="connsiteY83" fmla="*/ 2984739 h 3295954"/>
              <a:gd name="connsiteX84" fmla="*/ 4477110 w 7435970"/>
              <a:gd name="connsiteY84" fmla="*/ 3036498 h 3295954"/>
              <a:gd name="connsiteX85" fmla="*/ 5011948 w 7435970"/>
              <a:gd name="connsiteY85" fmla="*/ 3053750 h 3295954"/>
              <a:gd name="connsiteX86" fmla="*/ 5003322 w 7435970"/>
              <a:gd name="connsiteY86" fmla="*/ 3131388 h 3295954"/>
              <a:gd name="connsiteX87" fmla="*/ 5158597 w 7435970"/>
              <a:gd name="connsiteY87" fmla="*/ 3114135 h 3295954"/>
              <a:gd name="connsiteX88" fmla="*/ 5175850 w 7435970"/>
              <a:gd name="connsiteY88" fmla="*/ 3183146 h 3295954"/>
              <a:gd name="connsiteX89" fmla="*/ 7280695 w 7435970"/>
              <a:gd name="connsiteY89" fmla="*/ 3183147 h 3295954"/>
              <a:gd name="connsiteX90" fmla="*/ 7306574 w 7435970"/>
              <a:gd name="connsiteY90" fmla="*/ 3295291 h 3295954"/>
              <a:gd name="connsiteX91" fmla="*/ 7435970 w 7435970"/>
              <a:gd name="connsiteY91" fmla="*/ 3295291 h 3295954"/>
              <a:gd name="connsiteX0" fmla="*/ 0 w 7435970"/>
              <a:gd name="connsiteY0" fmla="*/ 0 h 3295954"/>
              <a:gd name="connsiteX1" fmla="*/ 758213 w 7435970"/>
              <a:gd name="connsiteY1" fmla="*/ 1070867 h 3295954"/>
              <a:gd name="connsiteX2" fmla="*/ 784234 w 7435970"/>
              <a:gd name="connsiteY2" fmla="*/ 1070867 h 3295954"/>
              <a:gd name="connsiteX3" fmla="*/ 776799 w 7435970"/>
              <a:gd name="connsiteY3" fmla="*/ 1104320 h 3295954"/>
              <a:gd name="connsiteX4" fmla="*/ 799101 w 7435970"/>
              <a:gd name="connsiteY4" fmla="*/ 1130340 h 3295954"/>
              <a:gd name="connsiteX5" fmla="*/ 802818 w 7435970"/>
              <a:gd name="connsiteY5" fmla="*/ 1108037 h 3295954"/>
              <a:gd name="connsiteX6" fmla="*/ 817686 w 7435970"/>
              <a:gd name="connsiteY6" fmla="*/ 1145208 h 3295954"/>
              <a:gd name="connsiteX7" fmla="*/ 813969 w 7435970"/>
              <a:gd name="connsiteY7" fmla="*/ 1208398 h 3295954"/>
              <a:gd name="connsiteX8" fmla="*/ 873442 w 7435970"/>
              <a:gd name="connsiteY8" fmla="*/ 1215833 h 3295954"/>
              <a:gd name="connsiteX9" fmla="*/ 899462 w 7435970"/>
              <a:gd name="connsiteY9" fmla="*/ 1253003 h 3295954"/>
              <a:gd name="connsiteX10" fmla="*/ 895745 w 7435970"/>
              <a:gd name="connsiteY10" fmla="*/ 1286457 h 3295954"/>
              <a:gd name="connsiteX11" fmla="*/ 936633 w 7435970"/>
              <a:gd name="connsiteY11" fmla="*/ 1286457 h 3295954"/>
              <a:gd name="connsiteX12" fmla="*/ 940350 w 7435970"/>
              <a:gd name="connsiteY12" fmla="*/ 1323628 h 3295954"/>
              <a:gd name="connsiteX13" fmla="*/ 973803 w 7435970"/>
              <a:gd name="connsiteY13" fmla="*/ 1319911 h 3295954"/>
              <a:gd name="connsiteX14" fmla="*/ 973803 w 7435970"/>
              <a:gd name="connsiteY14" fmla="*/ 1364516 h 3295954"/>
              <a:gd name="connsiteX15" fmla="*/ 1040711 w 7435970"/>
              <a:gd name="connsiteY15" fmla="*/ 1364515 h 3295954"/>
              <a:gd name="connsiteX16" fmla="*/ 1044428 w 7435970"/>
              <a:gd name="connsiteY16" fmla="*/ 1390535 h 3295954"/>
              <a:gd name="connsiteX17" fmla="*/ 1066730 w 7435970"/>
              <a:gd name="connsiteY17" fmla="*/ 1390535 h 3295954"/>
              <a:gd name="connsiteX18" fmla="*/ 1074165 w 7435970"/>
              <a:gd name="connsiteY18" fmla="*/ 1539218 h 3295954"/>
              <a:gd name="connsiteX19" fmla="*/ 1122486 w 7435970"/>
              <a:gd name="connsiteY19" fmla="*/ 1539218 h 3295954"/>
              <a:gd name="connsiteX20" fmla="*/ 1126203 w 7435970"/>
              <a:gd name="connsiteY20" fmla="*/ 1609841 h 3295954"/>
              <a:gd name="connsiteX21" fmla="*/ 1170809 w 7435970"/>
              <a:gd name="connsiteY21" fmla="*/ 1613558 h 3295954"/>
              <a:gd name="connsiteX22" fmla="*/ 1174525 w 7435970"/>
              <a:gd name="connsiteY22" fmla="*/ 1680467 h 3295954"/>
              <a:gd name="connsiteX23" fmla="*/ 1215413 w 7435970"/>
              <a:gd name="connsiteY23" fmla="*/ 1680467 h 3295954"/>
              <a:gd name="connsiteX24" fmla="*/ 1219130 w 7435970"/>
              <a:gd name="connsiteY24" fmla="*/ 1721355 h 3295954"/>
              <a:gd name="connsiteX25" fmla="*/ 1278603 w 7435970"/>
              <a:gd name="connsiteY25" fmla="*/ 1721355 h 3295954"/>
              <a:gd name="connsiteX26" fmla="*/ 1278604 w 7435970"/>
              <a:gd name="connsiteY26" fmla="*/ 1762243 h 3295954"/>
              <a:gd name="connsiteX27" fmla="*/ 1319491 w 7435970"/>
              <a:gd name="connsiteY27" fmla="*/ 1762242 h 3295954"/>
              <a:gd name="connsiteX28" fmla="*/ 1315774 w 7435970"/>
              <a:gd name="connsiteY28" fmla="*/ 1799413 h 3295954"/>
              <a:gd name="connsiteX29" fmla="*/ 1393833 w 7435970"/>
              <a:gd name="connsiteY29" fmla="*/ 1795696 h 3295954"/>
              <a:gd name="connsiteX30" fmla="*/ 1401267 w 7435970"/>
              <a:gd name="connsiteY30" fmla="*/ 1832867 h 3295954"/>
              <a:gd name="connsiteX31" fmla="*/ 1535081 w 7435970"/>
              <a:gd name="connsiteY31" fmla="*/ 1832867 h 3295954"/>
              <a:gd name="connsiteX32" fmla="*/ 1538797 w 7435970"/>
              <a:gd name="connsiteY32" fmla="*/ 1866321 h 3295954"/>
              <a:gd name="connsiteX33" fmla="*/ 1590837 w 7435970"/>
              <a:gd name="connsiteY33" fmla="*/ 1866321 h 3295954"/>
              <a:gd name="connsiteX34" fmla="*/ 1590837 w 7435970"/>
              <a:gd name="connsiteY34" fmla="*/ 1903492 h 3295954"/>
              <a:gd name="connsiteX35" fmla="*/ 1635443 w 7435970"/>
              <a:gd name="connsiteY35" fmla="*/ 1907208 h 3295954"/>
              <a:gd name="connsiteX36" fmla="*/ 1631725 w 7435970"/>
              <a:gd name="connsiteY36" fmla="*/ 1944379 h 3295954"/>
              <a:gd name="connsiteX37" fmla="*/ 1683764 w 7435970"/>
              <a:gd name="connsiteY37" fmla="*/ 1940662 h 3295954"/>
              <a:gd name="connsiteX38" fmla="*/ 1683764 w 7435970"/>
              <a:gd name="connsiteY38" fmla="*/ 1977833 h 3295954"/>
              <a:gd name="connsiteX39" fmla="*/ 1787842 w 7435970"/>
              <a:gd name="connsiteY39" fmla="*/ 1981550 h 3295954"/>
              <a:gd name="connsiteX40" fmla="*/ 1780407 w 7435970"/>
              <a:gd name="connsiteY40" fmla="*/ 2007569 h 3295954"/>
              <a:gd name="connsiteX41" fmla="*/ 1839881 w 7435970"/>
              <a:gd name="connsiteY41" fmla="*/ 2007569 h 3295954"/>
              <a:gd name="connsiteX42" fmla="*/ 1843598 w 7435970"/>
              <a:gd name="connsiteY42" fmla="*/ 2055892 h 3295954"/>
              <a:gd name="connsiteX43" fmla="*/ 1958828 w 7435970"/>
              <a:gd name="connsiteY43" fmla="*/ 2052174 h 3295954"/>
              <a:gd name="connsiteX44" fmla="*/ 1958828 w 7435970"/>
              <a:gd name="connsiteY44" fmla="*/ 2078194 h 3295954"/>
              <a:gd name="connsiteX45" fmla="*/ 1984847 w 7435970"/>
              <a:gd name="connsiteY45" fmla="*/ 2085628 h 3295954"/>
              <a:gd name="connsiteX46" fmla="*/ 1981129 w 7435970"/>
              <a:gd name="connsiteY46" fmla="*/ 2137667 h 3295954"/>
              <a:gd name="connsiteX47" fmla="*/ 2029453 w 7435970"/>
              <a:gd name="connsiteY47" fmla="*/ 2137668 h 3295954"/>
              <a:gd name="connsiteX48" fmla="*/ 2025735 w 7435970"/>
              <a:gd name="connsiteY48" fmla="*/ 2163686 h 3295954"/>
              <a:gd name="connsiteX49" fmla="*/ 2144681 w 7435970"/>
              <a:gd name="connsiteY49" fmla="*/ 2159969 h 3295954"/>
              <a:gd name="connsiteX50" fmla="*/ 2148398 w 7435970"/>
              <a:gd name="connsiteY50" fmla="*/ 2185989 h 3295954"/>
              <a:gd name="connsiteX51" fmla="*/ 2226457 w 7435970"/>
              <a:gd name="connsiteY51" fmla="*/ 2197140 h 3295954"/>
              <a:gd name="connsiteX52" fmla="*/ 2230174 w 7435970"/>
              <a:gd name="connsiteY52" fmla="*/ 2245463 h 3295954"/>
              <a:gd name="connsiteX53" fmla="*/ 2256194 w 7435970"/>
              <a:gd name="connsiteY53" fmla="*/ 2245462 h 3295954"/>
              <a:gd name="connsiteX54" fmla="*/ 2256194 w 7435970"/>
              <a:gd name="connsiteY54" fmla="*/ 2312369 h 3295954"/>
              <a:gd name="connsiteX55" fmla="*/ 2297082 w 7435970"/>
              <a:gd name="connsiteY55" fmla="*/ 2327237 h 3295954"/>
              <a:gd name="connsiteX56" fmla="*/ 2289647 w 7435970"/>
              <a:gd name="connsiteY56" fmla="*/ 2394145 h 3295954"/>
              <a:gd name="connsiteX57" fmla="*/ 2479218 w 7435970"/>
              <a:gd name="connsiteY57" fmla="*/ 2405296 h 3295954"/>
              <a:gd name="connsiteX58" fmla="*/ 2479218 w 7435970"/>
              <a:gd name="connsiteY58" fmla="*/ 2442467 h 3295954"/>
              <a:gd name="connsiteX59" fmla="*/ 2516389 w 7435970"/>
              <a:gd name="connsiteY59" fmla="*/ 2442467 h 3295954"/>
              <a:gd name="connsiteX60" fmla="*/ 2512672 w 7435970"/>
              <a:gd name="connsiteY60" fmla="*/ 2475921 h 3295954"/>
              <a:gd name="connsiteX61" fmla="*/ 2542408 w 7435970"/>
              <a:gd name="connsiteY61" fmla="*/ 2487072 h 3295954"/>
              <a:gd name="connsiteX62" fmla="*/ 2534974 w 7435970"/>
              <a:gd name="connsiteY62" fmla="*/ 2516808 h 3295954"/>
              <a:gd name="connsiteX63" fmla="*/ 2598165 w 7435970"/>
              <a:gd name="connsiteY63" fmla="*/ 2520525 h 3295954"/>
              <a:gd name="connsiteX64" fmla="*/ 2594448 w 7435970"/>
              <a:gd name="connsiteY64" fmla="*/ 2557696 h 3295954"/>
              <a:gd name="connsiteX65" fmla="*/ 2642769 w 7435970"/>
              <a:gd name="connsiteY65" fmla="*/ 2557696 h 3295954"/>
              <a:gd name="connsiteX66" fmla="*/ 2642769 w 7435970"/>
              <a:gd name="connsiteY66" fmla="*/ 2606018 h 3295954"/>
              <a:gd name="connsiteX67" fmla="*/ 2720828 w 7435970"/>
              <a:gd name="connsiteY67" fmla="*/ 2602301 h 3295954"/>
              <a:gd name="connsiteX68" fmla="*/ 2709887 w 7435970"/>
              <a:gd name="connsiteY68" fmla="*/ 2645924 h 3295954"/>
              <a:gd name="connsiteX69" fmla="*/ 2820839 w 7435970"/>
              <a:gd name="connsiteY69" fmla="*/ 2648309 h 3295954"/>
              <a:gd name="connsiteX70" fmla="*/ 2803586 w 7435970"/>
              <a:gd name="connsiteY70" fmla="*/ 2682814 h 3295954"/>
              <a:gd name="connsiteX71" fmla="*/ 2883748 w 7435970"/>
              <a:gd name="connsiteY71" fmla="*/ 2686391 h 3295954"/>
              <a:gd name="connsiteX72" fmla="*/ 2876174 w 7435970"/>
              <a:gd name="connsiteY72" fmla="*/ 2722089 h 3295954"/>
              <a:gd name="connsiteX73" fmla="*/ 2969872 w 7435970"/>
              <a:gd name="connsiteY73" fmla="*/ 2760311 h 3295954"/>
              <a:gd name="connsiteX74" fmla="*/ 2973589 w 7435970"/>
              <a:gd name="connsiteY74" fmla="*/ 2820837 h 3295954"/>
              <a:gd name="connsiteX75" fmla="*/ 3247110 w 7435970"/>
              <a:gd name="connsiteY75" fmla="*/ 2812211 h 3295954"/>
              <a:gd name="connsiteX76" fmla="*/ 3249634 w 7435970"/>
              <a:gd name="connsiteY76" fmla="*/ 2854150 h 3295954"/>
              <a:gd name="connsiteX77" fmla="*/ 3415921 w 7435970"/>
              <a:gd name="connsiteY77" fmla="*/ 2852818 h 3295954"/>
              <a:gd name="connsiteX78" fmla="*/ 3430648 w 7435970"/>
              <a:gd name="connsiteY78" fmla="*/ 2907102 h 3295954"/>
              <a:gd name="connsiteX79" fmla="*/ 3631721 w 7435970"/>
              <a:gd name="connsiteY79" fmla="*/ 2889848 h 3295954"/>
              <a:gd name="connsiteX80" fmla="*/ 3640348 w 7435970"/>
              <a:gd name="connsiteY80" fmla="*/ 2932980 h 3295954"/>
              <a:gd name="connsiteX81" fmla="*/ 3795623 w 7435970"/>
              <a:gd name="connsiteY81" fmla="*/ 2941607 h 3295954"/>
              <a:gd name="connsiteX82" fmla="*/ 3804249 w 7435970"/>
              <a:gd name="connsiteY82" fmla="*/ 2984738 h 3295954"/>
              <a:gd name="connsiteX83" fmla="*/ 4485737 w 7435970"/>
              <a:gd name="connsiteY83" fmla="*/ 2984739 h 3295954"/>
              <a:gd name="connsiteX84" fmla="*/ 4477110 w 7435970"/>
              <a:gd name="connsiteY84" fmla="*/ 3036498 h 3295954"/>
              <a:gd name="connsiteX85" fmla="*/ 5011948 w 7435970"/>
              <a:gd name="connsiteY85" fmla="*/ 3053750 h 3295954"/>
              <a:gd name="connsiteX86" fmla="*/ 5003322 w 7435970"/>
              <a:gd name="connsiteY86" fmla="*/ 3131388 h 3295954"/>
              <a:gd name="connsiteX87" fmla="*/ 5158597 w 7435970"/>
              <a:gd name="connsiteY87" fmla="*/ 3114135 h 3295954"/>
              <a:gd name="connsiteX88" fmla="*/ 5175850 w 7435970"/>
              <a:gd name="connsiteY88" fmla="*/ 3183146 h 3295954"/>
              <a:gd name="connsiteX89" fmla="*/ 7280695 w 7435970"/>
              <a:gd name="connsiteY89" fmla="*/ 3183147 h 3295954"/>
              <a:gd name="connsiteX90" fmla="*/ 7306574 w 7435970"/>
              <a:gd name="connsiteY90" fmla="*/ 3295291 h 3295954"/>
              <a:gd name="connsiteX91" fmla="*/ 7435970 w 7435970"/>
              <a:gd name="connsiteY91" fmla="*/ 3295291 h 3295954"/>
              <a:gd name="connsiteX0" fmla="*/ 0 w 7435970"/>
              <a:gd name="connsiteY0" fmla="*/ 0 h 3295954"/>
              <a:gd name="connsiteX1" fmla="*/ 743345 w 7435970"/>
              <a:gd name="connsiteY1" fmla="*/ 1044847 h 3295954"/>
              <a:gd name="connsiteX2" fmla="*/ 758213 w 7435970"/>
              <a:gd name="connsiteY2" fmla="*/ 1070867 h 3295954"/>
              <a:gd name="connsiteX3" fmla="*/ 784234 w 7435970"/>
              <a:gd name="connsiteY3" fmla="*/ 1070867 h 3295954"/>
              <a:gd name="connsiteX4" fmla="*/ 776799 w 7435970"/>
              <a:gd name="connsiteY4" fmla="*/ 1104320 h 3295954"/>
              <a:gd name="connsiteX5" fmla="*/ 799101 w 7435970"/>
              <a:gd name="connsiteY5" fmla="*/ 1130340 h 3295954"/>
              <a:gd name="connsiteX6" fmla="*/ 802818 w 7435970"/>
              <a:gd name="connsiteY6" fmla="*/ 1108037 h 3295954"/>
              <a:gd name="connsiteX7" fmla="*/ 817686 w 7435970"/>
              <a:gd name="connsiteY7" fmla="*/ 1145208 h 3295954"/>
              <a:gd name="connsiteX8" fmla="*/ 813969 w 7435970"/>
              <a:gd name="connsiteY8" fmla="*/ 1208398 h 3295954"/>
              <a:gd name="connsiteX9" fmla="*/ 873442 w 7435970"/>
              <a:gd name="connsiteY9" fmla="*/ 1215833 h 3295954"/>
              <a:gd name="connsiteX10" fmla="*/ 899462 w 7435970"/>
              <a:gd name="connsiteY10" fmla="*/ 1253003 h 3295954"/>
              <a:gd name="connsiteX11" fmla="*/ 895745 w 7435970"/>
              <a:gd name="connsiteY11" fmla="*/ 1286457 h 3295954"/>
              <a:gd name="connsiteX12" fmla="*/ 936633 w 7435970"/>
              <a:gd name="connsiteY12" fmla="*/ 1286457 h 3295954"/>
              <a:gd name="connsiteX13" fmla="*/ 940350 w 7435970"/>
              <a:gd name="connsiteY13" fmla="*/ 1323628 h 3295954"/>
              <a:gd name="connsiteX14" fmla="*/ 973803 w 7435970"/>
              <a:gd name="connsiteY14" fmla="*/ 1319911 h 3295954"/>
              <a:gd name="connsiteX15" fmla="*/ 973803 w 7435970"/>
              <a:gd name="connsiteY15" fmla="*/ 1364516 h 3295954"/>
              <a:gd name="connsiteX16" fmla="*/ 1040711 w 7435970"/>
              <a:gd name="connsiteY16" fmla="*/ 1364515 h 3295954"/>
              <a:gd name="connsiteX17" fmla="*/ 1044428 w 7435970"/>
              <a:gd name="connsiteY17" fmla="*/ 1390535 h 3295954"/>
              <a:gd name="connsiteX18" fmla="*/ 1066730 w 7435970"/>
              <a:gd name="connsiteY18" fmla="*/ 1390535 h 3295954"/>
              <a:gd name="connsiteX19" fmla="*/ 1074165 w 7435970"/>
              <a:gd name="connsiteY19" fmla="*/ 1539218 h 3295954"/>
              <a:gd name="connsiteX20" fmla="*/ 1122486 w 7435970"/>
              <a:gd name="connsiteY20" fmla="*/ 1539218 h 3295954"/>
              <a:gd name="connsiteX21" fmla="*/ 1126203 w 7435970"/>
              <a:gd name="connsiteY21" fmla="*/ 1609841 h 3295954"/>
              <a:gd name="connsiteX22" fmla="*/ 1170809 w 7435970"/>
              <a:gd name="connsiteY22" fmla="*/ 1613558 h 3295954"/>
              <a:gd name="connsiteX23" fmla="*/ 1174525 w 7435970"/>
              <a:gd name="connsiteY23" fmla="*/ 1680467 h 3295954"/>
              <a:gd name="connsiteX24" fmla="*/ 1215413 w 7435970"/>
              <a:gd name="connsiteY24" fmla="*/ 1680467 h 3295954"/>
              <a:gd name="connsiteX25" fmla="*/ 1219130 w 7435970"/>
              <a:gd name="connsiteY25" fmla="*/ 1721355 h 3295954"/>
              <a:gd name="connsiteX26" fmla="*/ 1278603 w 7435970"/>
              <a:gd name="connsiteY26" fmla="*/ 1721355 h 3295954"/>
              <a:gd name="connsiteX27" fmla="*/ 1278604 w 7435970"/>
              <a:gd name="connsiteY27" fmla="*/ 1762243 h 3295954"/>
              <a:gd name="connsiteX28" fmla="*/ 1319491 w 7435970"/>
              <a:gd name="connsiteY28" fmla="*/ 1762242 h 3295954"/>
              <a:gd name="connsiteX29" fmla="*/ 1315774 w 7435970"/>
              <a:gd name="connsiteY29" fmla="*/ 1799413 h 3295954"/>
              <a:gd name="connsiteX30" fmla="*/ 1393833 w 7435970"/>
              <a:gd name="connsiteY30" fmla="*/ 1795696 h 3295954"/>
              <a:gd name="connsiteX31" fmla="*/ 1401267 w 7435970"/>
              <a:gd name="connsiteY31" fmla="*/ 1832867 h 3295954"/>
              <a:gd name="connsiteX32" fmla="*/ 1535081 w 7435970"/>
              <a:gd name="connsiteY32" fmla="*/ 1832867 h 3295954"/>
              <a:gd name="connsiteX33" fmla="*/ 1538797 w 7435970"/>
              <a:gd name="connsiteY33" fmla="*/ 1866321 h 3295954"/>
              <a:gd name="connsiteX34" fmla="*/ 1590837 w 7435970"/>
              <a:gd name="connsiteY34" fmla="*/ 1866321 h 3295954"/>
              <a:gd name="connsiteX35" fmla="*/ 1590837 w 7435970"/>
              <a:gd name="connsiteY35" fmla="*/ 1903492 h 3295954"/>
              <a:gd name="connsiteX36" fmla="*/ 1635443 w 7435970"/>
              <a:gd name="connsiteY36" fmla="*/ 1907208 h 3295954"/>
              <a:gd name="connsiteX37" fmla="*/ 1631725 w 7435970"/>
              <a:gd name="connsiteY37" fmla="*/ 1944379 h 3295954"/>
              <a:gd name="connsiteX38" fmla="*/ 1683764 w 7435970"/>
              <a:gd name="connsiteY38" fmla="*/ 1940662 h 3295954"/>
              <a:gd name="connsiteX39" fmla="*/ 1683764 w 7435970"/>
              <a:gd name="connsiteY39" fmla="*/ 1977833 h 3295954"/>
              <a:gd name="connsiteX40" fmla="*/ 1787842 w 7435970"/>
              <a:gd name="connsiteY40" fmla="*/ 1981550 h 3295954"/>
              <a:gd name="connsiteX41" fmla="*/ 1780407 w 7435970"/>
              <a:gd name="connsiteY41" fmla="*/ 2007569 h 3295954"/>
              <a:gd name="connsiteX42" fmla="*/ 1839881 w 7435970"/>
              <a:gd name="connsiteY42" fmla="*/ 2007569 h 3295954"/>
              <a:gd name="connsiteX43" fmla="*/ 1843598 w 7435970"/>
              <a:gd name="connsiteY43" fmla="*/ 2055892 h 3295954"/>
              <a:gd name="connsiteX44" fmla="*/ 1958828 w 7435970"/>
              <a:gd name="connsiteY44" fmla="*/ 2052174 h 3295954"/>
              <a:gd name="connsiteX45" fmla="*/ 1958828 w 7435970"/>
              <a:gd name="connsiteY45" fmla="*/ 2078194 h 3295954"/>
              <a:gd name="connsiteX46" fmla="*/ 1984847 w 7435970"/>
              <a:gd name="connsiteY46" fmla="*/ 2085628 h 3295954"/>
              <a:gd name="connsiteX47" fmla="*/ 1981129 w 7435970"/>
              <a:gd name="connsiteY47" fmla="*/ 2137667 h 3295954"/>
              <a:gd name="connsiteX48" fmla="*/ 2029453 w 7435970"/>
              <a:gd name="connsiteY48" fmla="*/ 2137668 h 3295954"/>
              <a:gd name="connsiteX49" fmla="*/ 2025735 w 7435970"/>
              <a:gd name="connsiteY49" fmla="*/ 2163686 h 3295954"/>
              <a:gd name="connsiteX50" fmla="*/ 2144681 w 7435970"/>
              <a:gd name="connsiteY50" fmla="*/ 2159969 h 3295954"/>
              <a:gd name="connsiteX51" fmla="*/ 2148398 w 7435970"/>
              <a:gd name="connsiteY51" fmla="*/ 2185989 h 3295954"/>
              <a:gd name="connsiteX52" fmla="*/ 2226457 w 7435970"/>
              <a:gd name="connsiteY52" fmla="*/ 2197140 h 3295954"/>
              <a:gd name="connsiteX53" fmla="*/ 2230174 w 7435970"/>
              <a:gd name="connsiteY53" fmla="*/ 2245463 h 3295954"/>
              <a:gd name="connsiteX54" fmla="*/ 2256194 w 7435970"/>
              <a:gd name="connsiteY54" fmla="*/ 2245462 h 3295954"/>
              <a:gd name="connsiteX55" fmla="*/ 2256194 w 7435970"/>
              <a:gd name="connsiteY55" fmla="*/ 2312369 h 3295954"/>
              <a:gd name="connsiteX56" fmla="*/ 2297082 w 7435970"/>
              <a:gd name="connsiteY56" fmla="*/ 2327237 h 3295954"/>
              <a:gd name="connsiteX57" fmla="*/ 2289647 w 7435970"/>
              <a:gd name="connsiteY57" fmla="*/ 2394145 h 3295954"/>
              <a:gd name="connsiteX58" fmla="*/ 2479218 w 7435970"/>
              <a:gd name="connsiteY58" fmla="*/ 2405296 h 3295954"/>
              <a:gd name="connsiteX59" fmla="*/ 2479218 w 7435970"/>
              <a:gd name="connsiteY59" fmla="*/ 2442467 h 3295954"/>
              <a:gd name="connsiteX60" fmla="*/ 2516389 w 7435970"/>
              <a:gd name="connsiteY60" fmla="*/ 2442467 h 3295954"/>
              <a:gd name="connsiteX61" fmla="*/ 2512672 w 7435970"/>
              <a:gd name="connsiteY61" fmla="*/ 2475921 h 3295954"/>
              <a:gd name="connsiteX62" fmla="*/ 2542408 w 7435970"/>
              <a:gd name="connsiteY62" fmla="*/ 2487072 h 3295954"/>
              <a:gd name="connsiteX63" fmla="*/ 2534974 w 7435970"/>
              <a:gd name="connsiteY63" fmla="*/ 2516808 h 3295954"/>
              <a:gd name="connsiteX64" fmla="*/ 2598165 w 7435970"/>
              <a:gd name="connsiteY64" fmla="*/ 2520525 h 3295954"/>
              <a:gd name="connsiteX65" fmla="*/ 2594448 w 7435970"/>
              <a:gd name="connsiteY65" fmla="*/ 2557696 h 3295954"/>
              <a:gd name="connsiteX66" fmla="*/ 2642769 w 7435970"/>
              <a:gd name="connsiteY66" fmla="*/ 2557696 h 3295954"/>
              <a:gd name="connsiteX67" fmla="*/ 2642769 w 7435970"/>
              <a:gd name="connsiteY67" fmla="*/ 2606018 h 3295954"/>
              <a:gd name="connsiteX68" fmla="*/ 2720828 w 7435970"/>
              <a:gd name="connsiteY68" fmla="*/ 2602301 h 3295954"/>
              <a:gd name="connsiteX69" fmla="*/ 2709887 w 7435970"/>
              <a:gd name="connsiteY69" fmla="*/ 2645924 h 3295954"/>
              <a:gd name="connsiteX70" fmla="*/ 2820839 w 7435970"/>
              <a:gd name="connsiteY70" fmla="*/ 2648309 h 3295954"/>
              <a:gd name="connsiteX71" fmla="*/ 2803586 w 7435970"/>
              <a:gd name="connsiteY71" fmla="*/ 2682814 h 3295954"/>
              <a:gd name="connsiteX72" fmla="*/ 2883748 w 7435970"/>
              <a:gd name="connsiteY72" fmla="*/ 2686391 h 3295954"/>
              <a:gd name="connsiteX73" fmla="*/ 2876174 w 7435970"/>
              <a:gd name="connsiteY73" fmla="*/ 2722089 h 3295954"/>
              <a:gd name="connsiteX74" fmla="*/ 2969872 w 7435970"/>
              <a:gd name="connsiteY74" fmla="*/ 2760311 h 3295954"/>
              <a:gd name="connsiteX75" fmla="*/ 2973589 w 7435970"/>
              <a:gd name="connsiteY75" fmla="*/ 2820837 h 3295954"/>
              <a:gd name="connsiteX76" fmla="*/ 3247110 w 7435970"/>
              <a:gd name="connsiteY76" fmla="*/ 2812211 h 3295954"/>
              <a:gd name="connsiteX77" fmla="*/ 3249634 w 7435970"/>
              <a:gd name="connsiteY77" fmla="*/ 2854150 h 3295954"/>
              <a:gd name="connsiteX78" fmla="*/ 3415921 w 7435970"/>
              <a:gd name="connsiteY78" fmla="*/ 2852818 h 3295954"/>
              <a:gd name="connsiteX79" fmla="*/ 3430648 w 7435970"/>
              <a:gd name="connsiteY79" fmla="*/ 2907102 h 3295954"/>
              <a:gd name="connsiteX80" fmla="*/ 3631721 w 7435970"/>
              <a:gd name="connsiteY80" fmla="*/ 2889848 h 3295954"/>
              <a:gd name="connsiteX81" fmla="*/ 3640348 w 7435970"/>
              <a:gd name="connsiteY81" fmla="*/ 2932980 h 3295954"/>
              <a:gd name="connsiteX82" fmla="*/ 3795623 w 7435970"/>
              <a:gd name="connsiteY82" fmla="*/ 2941607 h 3295954"/>
              <a:gd name="connsiteX83" fmla="*/ 3804249 w 7435970"/>
              <a:gd name="connsiteY83" fmla="*/ 2984738 h 3295954"/>
              <a:gd name="connsiteX84" fmla="*/ 4485737 w 7435970"/>
              <a:gd name="connsiteY84" fmla="*/ 2984739 h 3295954"/>
              <a:gd name="connsiteX85" fmla="*/ 4477110 w 7435970"/>
              <a:gd name="connsiteY85" fmla="*/ 3036498 h 3295954"/>
              <a:gd name="connsiteX86" fmla="*/ 5011948 w 7435970"/>
              <a:gd name="connsiteY86" fmla="*/ 3053750 h 3295954"/>
              <a:gd name="connsiteX87" fmla="*/ 5003322 w 7435970"/>
              <a:gd name="connsiteY87" fmla="*/ 3131388 h 3295954"/>
              <a:gd name="connsiteX88" fmla="*/ 5158597 w 7435970"/>
              <a:gd name="connsiteY88" fmla="*/ 3114135 h 3295954"/>
              <a:gd name="connsiteX89" fmla="*/ 5175850 w 7435970"/>
              <a:gd name="connsiteY89" fmla="*/ 3183146 h 3295954"/>
              <a:gd name="connsiteX90" fmla="*/ 7280695 w 7435970"/>
              <a:gd name="connsiteY90" fmla="*/ 3183147 h 3295954"/>
              <a:gd name="connsiteX91" fmla="*/ 7306574 w 7435970"/>
              <a:gd name="connsiteY91" fmla="*/ 3295291 h 3295954"/>
              <a:gd name="connsiteX92" fmla="*/ 7435970 w 7435970"/>
              <a:gd name="connsiteY92" fmla="*/ 3295291 h 3295954"/>
              <a:gd name="connsiteX0" fmla="*/ 0 w 7435970"/>
              <a:gd name="connsiteY0" fmla="*/ 0 h 3295954"/>
              <a:gd name="connsiteX1" fmla="*/ 761930 w 7435970"/>
              <a:gd name="connsiteY1" fmla="*/ 1026262 h 3295954"/>
              <a:gd name="connsiteX2" fmla="*/ 758213 w 7435970"/>
              <a:gd name="connsiteY2" fmla="*/ 1070867 h 3295954"/>
              <a:gd name="connsiteX3" fmla="*/ 784234 w 7435970"/>
              <a:gd name="connsiteY3" fmla="*/ 1070867 h 3295954"/>
              <a:gd name="connsiteX4" fmla="*/ 776799 w 7435970"/>
              <a:gd name="connsiteY4" fmla="*/ 1104320 h 3295954"/>
              <a:gd name="connsiteX5" fmla="*/ 799101 w 7435970"/>
              <a:gd name="connsiteY5" fmla="*/ 1130340 h 3295954"/>
              <a:gd name="connsiteX6" fmla="*/ 802818 w 7435970"/>
              <a:gd name="connsiteY6" fmla="*/ 1108037 h 3295954"/>
              <a:gd name="connsiteX7" fmla="*/ 817686 w 7435970"/>
              <a:gd name="connsiteY7" fmla="*/ 1145208 h 3295954"/>
              <a:gd name="connsiteX8" fmla="*/ 813969 w 7435970"/>
              <a:gd name="connsiteY8" fmla="*/ 1208398 h 3295954"/>
              <a:gd name="connsiteX9" fmla="*/ 873442 w 7435970"/>
              <a:gd name="connsiteY9" fmla="*/ 1215833 h 3295954"/>
              <a:gd name="connsiteX10" fmla="*/ 899462 w 7435970"/>
              <a:gd name="connsiteY10" fmla="*/ 1253003 h 3295954"/>
              <a:gd name="connsiteX11" fmla="*/ 895745 w 7435970"/>
              <a:gd name="connsiteY11" fmla="*/ 1286457 h 3295954"/>
              <a:gd name="connsiteX12" fmla="*/ 936633 w 7435970"/>
              <a:gd name="connsiteY12" fmla="*/ 1286457 h 3295954"/>
              <a:gd name="connsiteX13" fmla="*/ 940350 w 7435970"/>
              <a:gd name="connsiteY13" fmla="*/ 1323628 h 3295954"/>
              <a:gd name="connsiteX14" fmla="*/ 973803 w 7435970"/>
              <a:gd name="connsiteY14" fmla="*/ 1319911 h 3295954"/>
              <a:gd name="connsiteX15" fmla="*/ 973803 w 7435970"/>
              <a:gd name="connsiteY15" fmla="*/ 1364516 h 3295954"/>
              <a:gd name="connsiteX16" fmla="*/ 1040711 w 7435970"/>
              <a:gd name="connsiteY16" fmla="*/ 1364515 h 3295954"/>
              <a:gd name="connsiteX17" fmla="*/ 1044428 w 7435970"/>
              <a:gd name="connsiteY17" fmla="*/ 1390535 h 3295954"/>
              <a:gd name="connsiteX18" fmla="*/ 1066730 w 7435970"/>
              <a:gd name="connsiteY18" fmla="*/ 1390535 h 3295954"/>
              <a:gd name="connsiteX19" fmla="*/ 1074165 w 7435970"/>
              <a:gd name="connsiteY19" fmla="*/ 1539218 h 3295954"/>
              <a:gd name="connsiteX20" fmla="*/ 1122486 w 7435970"/>
              <a:gd name="connsiteY20" fmla="*/ 1539218 h 3295954"/>
              <a:gd name="connsiteX21" fmla="*/ 1126203 w 7435970"/>
              <a:gd name="connsiteY21" fmla="*/ 1609841 h 3295954"/>
              <a:gd name="connsiteX22" fmla="*/ 1170809 w 7435970"/>
              <a:gd name="connsiteY22" fmla="*/ 1613558 h 3295954"/>
              <a:gd name="connsiteX23" fmla="*/ 1174525 w 7435970"/>
              <a:gd name="connsiteY23" fmla="*/ 1680467 h 3295954"/>
              <a:gd name="connsiteX24" fmla="*/ 1215413 w 7435970"/>
              <a:gd name="connsiteY24" fmla="*/ 1680467 h 3295954"/>
              <a:gd name="connsiteX25" fmla="*/ 1219130 w 7435970"/>
              <a:gd name="connsiteY25" fmla="*/ 1721355 h 3295954"/>
              <a:gd name="connsiteX26" fmla="*/ 1278603 w 7435970"/>
              <a:gd name="connsiteY26" fmla="*/ 1721355 h 3295954"/>
              <a:gd name="connsiteX27" fmla="*/ 1278604 w 7435970"/>
              <a:gd name="connsiteY27" fmla="*/ 1762243 h 3295954"/>
              <a:gd name="connsiteX28" fmla="*/ 1319491 w 7435970"/>
              <a:gd name="connsiteY28" fmla="*/ 1762242 h 3295954"/>
              <a:gd name="connsiteX29" fmla="*/ 1315774 w 7435970"/>
              <a:gd name="connsiteY29" fmla="*/ 1799413 h 3295954"/>
              <a:gd name="connsiteX30" fmla="*/ 1393833 w 7435970"/>
              <a:gd name="connsiteY30" fmla="*/ 1795696 h 3295954"/>
              <a:gd name="connsiteX31" fmla="*/ 1401267 w 7435970"/>
              <a:gd name="connsiteY31" fmla="*/ 1832867 h 3295954"/>
              <a:gd name="connsiteX32" fmla="*/ 1535081 w 7435970"/>
              <a:gd name="connsiteY32" fmla="*/ 1832867 h 3295954"/>
              <a:gd name="connsiteX33" fmla="*/ 1538797 w 7435970"/>
              <a:gd name="connsiteY33" fmla="*/ 1866321 h 3295954"/>
              <a:gd name="connsiteX34" fmla="*/ 1590837 w 7435970"/>
              <a:gd name="connsiteY34" fmla="*/ 1866321 h 3295954"/>
              <a:gd name="connsiteX35" fmla="*/ 1590837 w 7435970"/>
              <a:gd name="connsiteY35" fmla="*/ 1903492 h 3295954"/>
              <a:gd name="connsiteX36" fmla="*/ 1635443 w 7435970"/>
              <a:gd name="connsiteY36" fmla="*/ 1907208 h 3295954"/>
              <a:gd name="connsiteX37" fmla="*/ 1631725 w 7435970"/>
              <a:gd name="connsiteY37" fmla="*/ 1944379 h 3295954"/>
              <a:gd name="connsiteX38" fmla="*/ 1683764 w 7435970"/>
              <a:gd name="connsiteY38" fmla="*/ 1940662 h 3295954"/>
              <a:gd name="connsiteX39" fmla="*/ 1683764 w 7435970"/>
              <a:gd name="connsiteY39" fmla="*/ 1977833 h 3295954"/>
              <a:gd name="connsiteX40" fmla="*/ 1787842 w 7435970"/>
              <a:gd name="connsiteY40" fmla="*/ 1981550 h 3295954"/>
              <a:gd name="connsiteX41" fmla="*/ 1780407 w 7435970"/>
              <a:gd name="connsiteY41" fmla="*/ 2007569 h 3295954"/>
              <a:gd name="connsiteX42" fmla="*/ 1839881 w 7435970"/>
              <a:gd name="connsiteY42" fmla="*/ 2007569 h 3295954"/>
              <a:gd name="connsiteX43" fmla="*/ 1843598 w 7435970"/>
              <a:gd name="connsiteY43" fmla="*/ 2055892 h 3295954"/>
              <a:gd name="connsiteX44" fmla="*/ 1958828 w 7435970"/>
              <a:gd name="connsiteY44" fmla="*/ 2052174 h 3295954"/>
              <a:gd name="connsiteX45" fmla="*/ 1958828 w 7435970"/>
              <a:gd name="connsiteY45" fmla="*/ 2078194 h 3295954"/>
              <a:gd name="connsiteX46" fmla="*/ 1984847 w 7435970"/>
              <a:gd name="connsiteY46" fmla="*/ 2085628 h 3295954"/>
              <a:gd name="connsiteX47" fmla="*/ 1981129 w 7435970"/>
              <a:gd name="connsiteY47" fmla="*/ 2137667 h 3295954"/>
              <a:gd name="connsiteX48" fmla="*/ 2029453 w 7435970"/>
              <a:gd name="connsiteY48" fmla="*/ 2137668 h 3295954"/>
              <a:gd name="connsiteX49" fmla="*/ 2025735 w 7435970"/>
              <a:gd name="connsiteY49" fmla="*/ 2163686 h 3295954"/>
              <a:gd name="connsiteX50" fmla="*/ 2144681 w 7435970"/>
              <a:gd name="connsiteY50" fmla="*/ 2159969 h 3295954"/>
              <a:gd name="connsiteX51" fmla="*/ 2148398 w 7435970"/>
              <a:gd name="connsiteY51" fmla="*/ 2185989 h 3295954"/>
              <a:gd name="connsiteX52" fmla="*/ 2226457 w 7435970"/>
              <a:gd name="connsiteY52" fmla="*/ 2197140 h 3295954"/>
              <a:gd name="connsiteX53" fmla="*/ 2230174 w 7435970"/>
              <a:gd name="connsiteY53" fmla="*/ 2245463 h 3295954"/>
              <a:gd name="connsiteX54" fmla="*/ 2256194 w 7435970"/>
              <a:gd name="connsiteY54" fmla="*/ 2245462 h 3295954"/>
              <a:gd name="connsiteX55" fmla="*/ 2256194 w 7435970"/>
              <a:gd name="connsiteY55" fmla="*/ 2312369 h 3295954"/>
              <a:gd name="connsiteX56" fmla="*/ 2297082 w 7435970"/>
              <a:gd name="connsiteY56" fmla="*/ 2327237 h 3295954"/>
              <a:gd name="connsiteX57" fmla="*/ 2289647 w 7435970"/>
              <a:gd name="connsiteY57" fmla="*/ 2394145 h 3295954"/>
              <a:gd name="connsiteX58" fmla="*/ 2479218 w 7435970"/>
              <a:gd name="connsiteY58" fmla="*/ 2405296 h 3295954"/>
              <a:gd name="connsiteX59" fmla="*/ 2479218 w 7435970"/>
              <a:gd name="connsiteY59" fmla="*/ 2442467 h 3295954"/>
              <a:gd name="connsiteX60" fmla="*/ 2516389 w 7435970"/>
              <a:gd name="connsiteY60" fmla="*/ 2442467 h 3295954"/>
              <a:gd name="connsiteX61" fmla="*/ 2512672 w 7435970"/>
              <a:gd name="connsiteY61" fmla="*/ 2475921 h 3295954"/>
              <a:gd name="connsiteX62" fmla="*/ 2542408 w 7435970"/>
              <a:gd name="connsiteY62" fmla="*/ 2487072 h 3295954"/>
              <a:gd name="connsiteX63" fmla="*/ 2534974 w 7435970"/>
              <a:gd name="connsiteY63" fmla="*/ 2516808 h 3295954"/>
              <a:gd name="connsiteX64" fmla="*/ 2598165 w 7435970"/>
              <a:gd name="connsiteY64" fmla="*/ 2520525 h 3295954"/>
              <a:gd name="connsiteX65" fmla="*/ 2594448 w 7435970"/>
              <a:gd name="connsiteY65" fmla="*/ 2557696 h 3295954"/>
              <a:gd name="connsiteX66" fmla="*/ 2642769 w 7435970"/>
              <a:gd name="connsiteY66" fmla="*/ 2557696 h 3295954"/>
              <a:gd name="connsiteX67" fmla="*/ 2642769 w 7435970"/>
              <a:gd name="connsiteY67" fmla="*/ 2606018 h 3295954"/>
              <a:gd name="connsiteX68" fmla="*/ 2720828 w 7435970"/>
              <a:gd name="connsiteY68" fmla="*/ 2602301 h 3295954"/>
              <a:gd name="connsiteX69" fmla="*/ 2709887 w 7435970"/>
              <a:gd name="connsiteY69" fmla="*/ 2645924 h 3295954"/>
              <a:gd name="connsiteX70" fmla="*/ 2820839 w 7435970"/>
              <a:gd name="connsiteY70" fmla="*/ 2648309 h 3295954"/>
              <a:gd name="connsiteX71" fmla="*/ 2803586 w 7435970"/>
              <a:gd name="connsiteY71" fmla="*/ 2682814 h 3295954"/>
              <a:gd name="connsiteX72" fmla="*/ 2883748 w 7435970"/>
              <a:gd name="connsiteY72" fmla="*/ 2686391 h 3295954"/>
              <a:gd name="connsiteX73" fmla="*/ 2876174 w 7435970"/>
              <a:gd name="connsiteY73" fmla="*/ 2722089 h 3295954"/>
              <a:gd name="connsiteX74" fmla="*/ 2969872 w 7435970"/>
              <a:gd name="connsiteY74" fmla="*/ 2760311 h 3295954"/>
              <a:gd name="connsiteX75" fmla="*/ 2973589 w 7435970"/>
              <a:gd name="connsiteY75" fmla="*/ 2820837 h 3295954"/>
              <a:gd name="connsiteX76" fmla="*/ 3247110 w 7435970"/>
              <a:gd name="connsiteY76" fmla="*/ 2812211 h 3295954"/>
              <a:gd name="connsiteX77" fmla="*/ 3249634 w 7435970"/>
              <a:gd name="connsiteY77" fmla="*/ 2854150 h 3295954"/>
              <a:gd name="connsiteX78" fmla="*/ 3415921 w 7435970"/>
              <a:gd name="connsiteY78" fmla="*/ 2852818 h 3295954"/>
              <a:gd name="connsiteX79" fmla="*/ 3430648 w 7435970"/>
              <a:gd name="connsiteY79" fmla="*/ 2907102 h 3295954"/>
              <a:gd name="connsiteX80" fmla="*/ 3631721 w 7435970"/>
              <a:gd name="connsiteY80" fmla="*/ 2889848 h 3295954"/>
              <a:gd name="connsiteX81" fmla="*/ 3640348 w 7435970"/>
              <a:gd name="connsiteY81" fmla="*/ 2932980 h 3295954"/>
              <a:gd name="connsiteX82" fmla="*/ 3795623 w 7435970"/>
              <a:gd name="connsiteY82" fmla="*/ 2941607 h 3295954"/>
              <a:gd name="connsiteX83" fmla="*/ 3804249 w 7435970"/>
              <a:gd name="connsiteY83" fmla="*/ 2984738 h 3295954"/>
              <a:gd name="connsiteX84" fmla="*/ 4485737 w 7435970"/>
              <a:gd name="connsiteY84" fmla="*/ 2984739 h 3295954"/>
              <a:gd name="connsiteX85" fmla="*/ 4477110 w 7435970"/>
              <a:gd name="connsiteY85" fmla="*/ 3036498 h 3295954"/>
              <a:gd name="connsiteX86" fmla="*/ 5011948 w 7435970"/>
              <a:gd name="connsiteY86" fmla="*/ 3053750 h 3295954"/>
              <a:gd name="connsiteX87" fmla="*/ 5003322 w 7435970"/>
              <a:gd name="connsiteY87" fmla="*/ 3131388 h 3295954"/>
              <a:gd name="connsiteX88" fmla="*/ 5158597 w 7435970"/>
              <a:gd name="connsiteY88" fmla="*/ 3114135 h 3295954"/>
              <a:gd name="connsiteX89" fmla="*/ 5175850 w 7435970"/>
              <a:gd name="connsiteY89" fmla="*/ 3183146 h 3295954"/>
              <a:gd name="connsiteX90" fmla="*/ 7280695 w 7435970"/>
              <a:gd name="connsiteY90" fmla="*/ 3183147 h 3295954"/>
              <a:gd name="connsiteX91" fmla="*/ 7306574 w 7435970"/>
              <a:gd name="connsiteY91" fmla="*/ 3295291 h 3295954"/>
              <a:gd name="connsiteX92" fmla="*/ 7435970 w 7435970"/>
              <a:gd name="connsiteY92" fmla="*/ 3295291 h 3295954"/>
              <a:gd name="connsiteX0" fmla="*/ 0 w 7435970"/>
              <a:gd name="connsiteY0" fmla="*/ 0 h 3295954"/>
              <a:gd name="connsiteX1" fmla="*/ 739628 w 7435970"/>
              <a:gd name="connsiteY1" fmla="*/ 1000242 h 3295954"/>
              <a:gd name="connsiteX2" fmla="*/ 761930 w 7435970"/>
              <a:gd name="connsiteY2" fmla="*/ 1026262 h 3295954"/>
              <a:gd name="connsiteX3" fmla="*/ 758213 w 7435970"/>
              <a:gd name="connsiteY3" fmla="*/ 1070867 h 3295954"/>
              <a:gd name="connsiteX4" fmla="*/ 784234 w 7435970"/>
              <a:gd name="connsiteY4" fmla="*/ 1070867 h 3295954"/>
              <a:gd name="connsiteX5" fmla="*/ 776799 w 7435970"/>
              <a:gd name="connsiteY5" fmla="*/ 1104320 h 3295954"/>
              <a:gd name="connsiteX6" fmla="*/ 799101 w 7435970"/>
              <a:gd name="connsiteY6" fmla="*/ 1130340 h 3295954"/>
              <a:gd name="connsiteX7" fmla="*/ 802818 w 7435970"/>
              <a:gd name="connsiteY7" fmla="*/ 1108037 h 3295954"/>
              <a:gd name="connsiteX8" fmla="*/ 817686 w 7435970"/>
              <a:gd name="connsiteY8" fmla="*/ 1145208 h 3295954"/>
              <a:gd name="connsiteX9" fmla="*/ 813969 w 7435970"/>
              <a:gd name="connsiteY9" fmla="*/ 1208398 h 3295954"/>
              <a:gd name="connsiteX10" fmla="*/ 873442 w 7435970"/>
              <a:gd name="connsiteY10" fmla="*/ 1215833 h 3295954"/>
              <a:gd name="connsiteX11" fmla="*/ 899462 w 7435970"/>
              <a:gd name="connsiteY11" fmla="*/ 1253003 h 3295954"/>
              <a:gd name="connsiteX12" fmla="*/ 895745 w 7435970"/>
              <a:gd name="connsiteY12" fmla="*/ 1286457 h 3295954"/>
              <a:gd name="connsiteX13" fmla="*/ 936633 w 7435970"/>
              <a:gd name="connsiteY13" fmla="*/ 1286457 h 3295954"/>
              <a:gd name="connsiteX14" fmla="*/ 940350 w 7435970"/>
              <a:gd name="connsiteY14" fmla="*/ 1323628 h 3295954"/>
              <a:gd name="connsiteX15" fmla="*/ 973803 w 7435970"/>
              <a:gd name="connsiteY15" fmla="*/ 1319911 h 3295954"/>
              <a:gd name="connsiteX16" fmla="*/ 973803 w 7435970"/>
              <a:gd name="connsiteY16" fmla="*/ 1364516 h 3295954"/>
              <a:gd name="connsiteX17" fmla="*/ 1040711 w 7435970"/>
              <a:gd name="connsiteY17" fmla="*/ 1364515 h 3295954"/>
              <a:gd name="connsiteX18" fmla="*/ 1044428 w 7435970"/>
              <a:gd name="connsiteY18" fmla="*/ 1390535 h 3295954"/>
              <a:gd name="connsiteX19" fmla="*/ 1066730 w 7435970"/>
              <a:gd name="connsiteY19" fmla="*/ 1390535 h 3295954"/>
              <a:gd name="connsiteX20" fmla="*/ 1074165 w 7435970"/>
              <a:gd name="connsiteY20" fmla="*/ 1539218 h 3295954"/>
              <a:gd name="connsiteX21" fmla="*/ 1122486 w 7435970"/>
              <a:gd name="connsiteY21" fmla="*/ 1539218 h 3295954"/>
              <a:gd name="connsiteX22" fmla="*/ 1126203 w 7435970"/>
              <a:gd name="connsiteY22" fmla="*/ 1609841 h 3295954"/>
              <a:gd name="connsiteX23" fmla="*/ 1170809 w 7435970"/>
              <a:gd name="connsiteY23" fmla="*/ 1613558 h 3295954"/>
              <a:gd name="connsiteX24" fmla="*/ 1174525 w 7435970"/>
              <a:gd name="connsiteY24" fmla="*/ 1680467 h 3295954"/>
              <a:gd name="connsiteX25" fmla="*/ 1215413 w 7435970"/>
              <a:gd name="connsiteY25" fmla="*/ 1680467 h 3295954"/>
              <a:gd name="connsiteX26" fmla="*/ 1219130 w 7435970"/>
              <a:gd name="connsiteY26" fmla="*/ 1721355 h 3295954"/>
              <a:gd name="connsiteX27" fmla="*/ 1278603 w 7435970"/>
              <a:gd name="connsiteY27" fmla="*/ 1721355 h 3295954"/>
              <a:gd name="connsiteX28" fmla="*/ 1278604 w 7435970"/>
              <a:gd name="connsiteY28" fmla="*/ 1762243 h 3295954"/>
              <a:gd name="connsiteX29" fmla="*/ 1319491 w 7435970"/>
              <a:gd name="connsiteY29" fmla="*/ 1762242 h 3295954"/>
              <a:gd name="connsiteX30" fmla="*/ 1315774 w 7435970"/>
              <a:gd name="connsiteY30" fmla="*/ 1799413 h 3295954"/>
              <a:gd name="connsiteX31" fmla="*/ 1393833 w 7435970"/>
              <a:gd name="connsiteY31" fmla="*/ 1795696 h 3295954"/>
              <a:gd name="connsiteX32" fmla="*/ 1401267 w 7435970"/>
              <a:gd name="connsiteY32" fmla="*/ 1832867 h 3295954"/>
              <a:gd name="connsiteX33" fmla="*/ 1535081 w 7435970"/>
              <a:gd name="connsiteY33" fmla="*/ 1832867 h 3295954"/>
              <a:gd name="connsiteX34" fmla="*/ 1538797 w 7435970"/>
              <a:gd name="connsiteY34" fmla="*/ 1866321 h 3295954"/>
              <a:gd name="connsiteX35" fmla="*/ 1590837 w 7435970"/>
              <a:gd name="connsiteY35" fmla="*/ 1866321 h 3295954"/>
              <a:gd name="connsiteX36" fmla="*/ 1590837 w 7435970"/>
              <a:gd name="connsiteY36" fmla="*/ 1903492 h 3295954"/>
              <a:gd name="connsiteX37" fmla="*/ 1635443 w 7435970"/>
              <a:gd name="connsiteY37" fmla="*/ 1907208 h 3295954"/>
              <a:gd name="connsiteX38" fmla="*/ 1631725 w 7435970"/>
              <a:gd name="connsiteY38" fmla="*/ 1944379 h 3295954"/>
              <a:gd name="connsiteX39" fmla="*/ 1683764 w 7435970"/>
              <a:gd name="connsiteY39" fmla="*/ 1940662 h 3295954"/>
              <a:gd name="connsiteX40" fmla="*/ 1683764 w 7435970"/>
              <a:gd name="connsiteY40" fmla="*/ 1977833 h 3295954"/>
              <a:gd name="connsiteX41" fmla="*/ 1787842 w 7435970"/>
              <a:gd name="connsiteY41" fmla="*/ 1981550 h 3295954"/>
              <a:gd name="connsiteX42" fmla="*/ 1780407 w 7435970"/>
              <a:gd name="connsiteY42" fmla="*/ 2007569 h 3295954"/>
              <a:gd name="connsiteX43" fmla="*/ 1839881 w 7435970"/>
              <a:gd name="connsiteY43" fmla="*/ 2007569 h 3295954"/>
              <a:gd name="connsiteX44" fmla="*/ 1843598 w 7435970"/>
              <a:gd name="connsiteY44" fmla="*/ 2055892 h 3295954"/>
              <a:gd name="connsiteX45" fmla="*/ 1958828 w 7435970"/>
              <a:gd name="connsiteY45" fmla="*/ 2052174 h 3295954"/>
              <a:gd name="connsiteX46" fmla="*/ 1958828 w 7435970"/>
              <a:gd name="connsiteY46" fmla="*/ 2078194 h 3295954"/>
              <a:gd name="connsiteX47" fmla="*/ 1984847 w 7435970"/>
              <a:gd name="connsiteY47" fmla="*/ 2085628 h 3295954"/>
              <a:gd name="connsiteX48" fmla="*/ 1981129 w 7435970"/>
              <a:gd name="connsiteY48" fmla="*/ 2137667 h 3295954"/>
              <a:gd name="connsiteX49" fmla="*/ 2029453 w 7435970"/>
              <a:gd name="connsiteY49" fmla="*/ 2137668 h 3295954"/>
              <a:gd name="connsiteX50" fmla="*/ 2025735 w 7435970"/>
              <a:gd name="connsiteY50" fmla="*/ 2163686 h 3295954"/>
              <a:gd name="connsiteX51" fmla="*/ 2144681 w 7435970"/>
              <a:gd name="connsiteY51" fmla="*/ 2159969 h 3295954"/>
              <a:gd name="connsiteX52" fmla="*/ 2148398 w 7435970"/>
              <a:gd name="connsiteY52" fmla="*/ 2185989 h 3295954"/>
              <a:gd name="connsiteX53" fmla="*/ 2226457 w 7435970"/>
              <a:gd name="connsiteY53" fmla="*/ 2197140 h 3295954"/>
              <a:gd name="connsiteX54" fmla="*/ 2230174 w 7435970"/>
              <a:gd name="connsiteY54" fmla="*/ 2245463 h 3295954"/>
              <a:gd name="connsiteX55" fmla="*/ 2256194 w 7435970"/>
              <a:gd name="connsiteY55" fmla="*/ 2245462 h 3295954"/>
              <a:gd name="connsiteX56" fmla="*/ 2256194 w 7435970"/>
              <a:gd name="connsiteY56" fmla="*/ 2312369 h 3295954"/>
              <a:gd name="connsiteX57" fmla="*/ 2297082 w 7435970"/>
              <a:gd name="connsiteY57" fmla="*/ 2327237 h 3295954"/>
              <a:gd name="connsiteX58" fmla="*/ 2289647 w 7435970"/>
              <a:gd name="connsiteY58" fmla="*/ 2394145 h 3295954"/>
              <a:gd name="connsiteX59" fmla="*/ 2479218 w 7435970"/>
              <a:gd name="connsiteY59" fmla="*/ 2405296 h 3295954"/>
              <a:gd name="connsiteX60" fmla="*/ 2479218 w 7435970"/>
              <a:gd name="connsiteY60" fmla="*/ 2442467 h 3295954"/>
              <a:gd name="connsiteX61" fmla="*/ 2516389 w 7435970"/>
              <a:gd name="connsiteY61" fmla="*/ 2442467 h 3295954"/>
              <a:gd name="connsiteX62" fmla="*/ 2512672 w 7435970"/>
              <a:gd name="connsiteY62" fmla="*/ 2475921 h 3295954"/>
              <a:gd name="connsiteX63" fmla="*/ 2542408 w 7435970"/>
              <a:gd name="connsiteY63" fmla="*/ 2487072 h 3295954"/>
              <a:gd name="connsiteX64" fmla="*/ 2534974 w 7435970"/>
              <a:gd name="connsiteY64" fmla="*/ 2516808 h 3295954"/>
              <a:gd name="connsiteX65" fmla="*/ 2598165 w 7435970"/>
              <a:gd name="connsiteY65" fmla="*/ 2520525 h 3295954"/>
              <a:gd name="connsiteX66" fmla="*/ 2594448 w 7435970"/>
              <a:gd name="connsiteY66" fmla="*/ 2557696 h 3295954"/>
              <a:gd name="connsiteX67" fmla="*/ 2642769 w 7435970"/>
              <a:gd name="connsiteY67" fmla="*/ 2557696 h 3295954"/>
              <a:gd name="connsiteX68" fmla="*/ 2642769 w 7435970"/>
              <a:gd name="connsiteY68" fmla="*/ 2606018 h 3295954"/>
              <a:gd name="connsiteX69" fmla="*/ 2720828 w 7435970"/>
              <a:gd name="connsiteY69" fmla="*/ 2602301 h 3295954"/>
              <a:gd name="connsiteX70" fmla="*/ 2709887 w 7435970"/>
              <a:gd name="connsiteY70" fmla="*/ 2645924 h 3295954"/>
              <a:gd name="connsiteX71" fmla="*/ 2820839 w 7435970"/>
              <a:gd name="connsiteY71" fmla="*/ 2648309 h 3295954"/>
              <a:gd name="connsiteX72" fmla="*/ 2803586 w 7435970"/>
              <a:gd name="connsiteY72" fmla="*/ 2682814 h 3295954"/>
              <a:gd name="connsiteX73" fmla="*/ 2883748 w 7435970"/>
              <a:gd name="connsiteY73" fmla="*/ 2686391 h 3295954"/>
              <a:gd name="connsiteX74" fmla="*/ 2876174 w 7435970"/>
              <a:gd name="connsiteY74" fmla="*/ 2722089 h 3295954"/>
              <a:gd name="connsiteX75" fmla="*/ 2969872 w 7435970"/>
              <a:gd name="connsiteY75" fmla="*/ 2760311 h 3295954"/>
              <a:gd name="connsiteX76" fmla="*/ 2973589 w 7435970"/>
              <a:gd name="connsiteY76" fmla="*/ 2820837 h 3295954"/>
              <a:gd name="connsiteX77" fmla="*/ 3247110 w 7435970"/>
              <a:gd name="connsiteY77" fmla="*/ 2812211 h 3295954"/>
              <a:gd name="connsiteX78" fmla="*/ 3249634 w 7435970"/>
              <a:gd name="connsiteY78" fmla="*/ 2854150 h 3295954"/>
              <a:gd name="connsiteX79" fmla="*/ 3415921 w 7435970"/>
              <a:gd name="connsiteY79" fmla="*/ 2852818 h 3295954"/>
              <a:gd name="connsiteX80" fmla="*/ 3430648 w 7435970"/>
              <a:gd name="connsiteY80" fmla="*/ 2907102 h 3295954"/>
              <a:gd name="connsiteX81" fmla="*/ 3631721 w 7435970"/>
              <a:gd name="connsiteY81" fmla="*/ 2889848 h 3295954"/>
              <a:gd name="connsiteX82" fmla="*/ 3640348 w 7435970"/>
              <a:gd name="connsiteY82" fmla="*/ 2932980 h 3295954"/>
              <a:gd name="connsiteX83" fmla="*/ 3795623 w 7435970"/>
              <a:gd name="connsiteY83" fmla="*/ 2941607 h 3295954"/>
              <a:gd name="connsiteX84" fmla="*/ 3804249 w 7435970"/>
              <a:gd name="connsiteY84" fmla="*/ 2984738 h 3295954"/>
              <a:gd name="connsiteX85" fmla="*/ 4485737 w 7435970"/>
              <a:gd name="connsiteY85" fmla="*/ 2984739 h 3295954"/>
              <a:gd name="connsiteX86" fmla="*/ 4477110 w 7435970"/>
              <a:gd name="connsiteY86" fmla="*/ 3036498 h 3295954"/>
              <a:gd name="connsiteX87" fmla="*/ 5011948 w 7435970"/>
              <a:gd name="connsiteY87" fmla="*/ 3053750 h 3295954"/>
              <a:gd name="connsiteX88" fmla="*/ 5003322 w 7435970"/>
              <a:gd name="connsiteY88" fmla="*/ 3131388 h 3295954"/>
              <a:gd name="connsiteX89" fmla="*/ 5158597 w 7435970"/>
              <a:gd name="connsiteY89" fmla="*/ 3114135 h 3295954"/>
              <a:gd name="connsiteX90" fmla="*/ 5175850 w 7435970"/>
              <a:gd name="connsiteY90" fmla="*/ 3183146 h 3295954"/>
              <a:gd name="connsiteX91" fmla="*/ 7280695 w 7435970"/>
              <a:gd name="connsiteY91" fmla="*/ 3183147 h 3295954"/>
              <a:gd name="connsiteX92" fmla="*/ 7306574 w 7435970"/>
              <a:gd name="connsiteY92" fmla="*/ 3295291 h 3295954"/>
              <a:gd name="connsiteX93" fmla="*/ 7435970 w 7435970"/>
              <a:gd name="connsiteY93" fmla="*/ 3295291 h 3295954"/>
              <a:gd name="connsiteX0" fmla="*/ 0 w 7435970"/>
              <a:gd name="connsiteY0" fmla="*/ 0 h 3295954"/>
              <a:gd name="connsiteX1" fmla="*/ 721042 w 7435970"/>
              <a:gd name="connsiteY1" fmla="*/ 974223 h 3295954"/>
              <a:gd name="connsiteX2" fmla="*/ 739628 w 7435970"/>
              <a:gd name="connsiteY2" fmla="*/ 1000242 h 3295954"/>
              <a:gd name="connsiteX3" fmla="*/ 761930 w 7435970"/>
              <a:gd name="connsiteY3" fmla="*/ 1026262 h 3295954"/>
              <a:gd name="connsiteX4" fmla="*/ 758213 w 7435970"/>
              <a:gd name="connsiteY4" fmla="*/ 1070867 h 3295954"/>
              <a:gd name="connsiteX5" fmla="*/ 784234 w 7435970"/>
              <a:gd name="connsiteY5" fmla="*/ 1070867 h 3295954"/>
              <a:gd name="connsiteX6" fmla="*/ 776799 w 7435970"/>
              <a:gd name="connsiteY6" fmla="*/ 1104320 h 3295954"/>
              <a:gd name="connsiteX7" fmla="*/ 799101 w 7435970"/>
              <a:gd name="connsiteY7" fmla="*/ 1130340 h 3295954"/>
              <a:gd name="connsiteX8" fmla="*/ 802818 w 7435970"/>
              <a:gd name="connsiteY8" fmla="*/ 1108037 h 3295954"/>
              <a:gd name="connsiteX9" fmla="*/ 817686 w 7435970"/>
              <a:gd name="connsiteY9" fmla="*/ 1145208 h 3295954"/>
              <a:gd name="connsiteX10" fmla="*/ 813969 w 7435970"/>
              <a:gd name="connsiteY10" fmla="*/ 1208398 h 3295954"/>
              <a:gd name="connsiteX11" fmla="*/ 873442 w 7435970"/>
              <a:gd name="connsiteY11" fmla="*/ 1215833 h 3295954"/>
              <a:gd name="connsiteX12" fmla="*/ 899462 w 7435970"/>
              <a:gd name="connsiteY12" fmla="*/ 1253003 h 3295954"/>
              <a:gd name="connsiteX13" fmla="*/ 895745 w 7435970"/>
              <a:gd name="connsiteY13" fmla="*/ 1286457 h 3295954"/>
              <a:gd name="connsiteX14" fmla="*/ 936633 w 7435970"/>
              <a:gd name="connsiteY14" fmla="*/ 1286457 h 3295954"/>
              <a:gd name="connsiteX15" fmla="*/ 940350 w 7435970"/>
              <a:gd name="connsiteY15" fmla="*/ 1323628 h 3295954"/>
              <a:gd name="connsiteX16" fmla="*/ 973803 w 7435970"/>
              <a:gd name="connsiteY16" fmla="*/ 1319911 h 3295954"/>
              <a:gd name="connsiteX17" fmla="*/ 973803 w 7435970"/>
              <a:gd name="connsiteY17" fmla="*/ 1364516 h 3295954"/>
              <a:gd name="connsiteX18" fmla="*/ 1040711 w 7435970"/>
              <a:gd name="connsiteY18" fmla="*/ 1364515 h 3295954"/>
              <a:gd name="connsiteX19" fmla="*/ 1044428 w 7435970"/>
              <a:gd name="connsiteY19" fmla="*/ 1390535 h 3295954"/>
              <a:gd name="connsiteX20" fmla="*/ 1066730 w 7435970"/>
              <a:gd name="connsiteY20" fmla="*/ 1390535 h 3295954"/>
              <a:gd name="connsiteX21" fmla="*/ 1074165 w 7435970"/>
              <a:gd name="connsiteY21" fmla="*/ 1539218 h 3295954"/>
              <a:gd name="connsiteX22" fmla="*/ 1122486 w 7435970"/>
              <a:gd name="connsiteY22" fmla="*/ 1539218 h 3295954"/>
              <a:gd name="connsiteX23" fmla="*/ 1126203 w 7435970"/>
              <a:gd name="connsiteY23" fmla="*/ 1609841 h 3295954"/>
              <a:gd name="connsiteX24" fmla="*/ 1170809 w 7435970"/>
              <a:gd name="connsiteY24" fmla="*/ 1613558 h 3295954"/>
              <a:gd name="connsiteX25" fmla="*/ 1174525 w 7435970"/>
              <a:gd name="connsiteY25" fmla="*/ 1680467 h 3295954"/>
              <a:gd name="connsiteX26" fmla="*/ 1215413 w 7435970"/>
              <a:gd name="connsiteY26" fmla="*/ 1680467 h 3295954"/>
              <a:gd name="connsiteX27" fmla="*/ 1219130 w 7435970"/>
              <a:gd name="connsiteY27" fmla="*/ 1721355 h 3295954"/>
              <a:gd name="connsiteX28" fmla="*/ 1278603 w 7435970"/>
              <a:gd name="connsiteY28" fmla="*/ 1721355 h 3295954"/>
              <a:gd name="connsiteX29" fmla="*/ 1278604 w 7435970"/>
              <a:gd name="connsiteY29" fmla="*/ 1762243 h 3295954"/>
              <a:gd name="connsiteX30" fmla="*/ 1319491 w 7435970"/>
              <a:gd name="connsiteY30" fmla="*/ 1762242 h 3295954"/>
              <a:gd name="connsiteX31" fmla="*/ 1315774 w 7435970"/>
              <a:gd name="connsiteY31" fmla="*/ 1799413 h 3295954"/>
              <a:gd name="connsiteX32" fmla="*/ 1393833 w 7435970"/>
              <a:gd name="connsiteY32" fmla="*/ 1795696 h 3295954"/>
              <a:gd name="connsiteX33" fmla="*/ 1401267 w 7435970"/>
              <a:gd name="connsiteY33" fmla="*/ 1832867 h 3295954"/>
              <a:gd name="connsiteX34" fmla="*/ 1535081 w 7435970"/>
              <a:gd name="connsiteY34" fmla="*/ 1832867 h 3295954"/>
              <a:gd name="connsiteX35" fmla="*/ 1538797 w 7435970"/>
              <a:gd name="connsiteY35" fmla="*/ 1866321 h 3295954"/>
              <a:gd name="connsiteX36" fmla="*/ 1590837 w 7435970"/>
              <a:gd name="connsiteY36" fmla="*/ 1866321 h 3295954"/>
              <a:gd name="connsiteX37" fmla="*/ 1590837 w 7435970"/>
              <a:gd name="connsiteY37" fmla="*/ 1903492 h 3295954"/>
              <a:gd name="connsiteX38" fmla="*/ 1635443 w 7435970"/>
              <a:gd name="connsiteY38" fmla="*/ 1907208 h 3295954"/>
              <a:gd name="connsiteX39" fmla="*/ 1631725 w 7435970"/>
              <a:gd name="connsiteY39" fmla="*/ 1944379 h 3295954"/>
              <a:gd name="connsiteX40" fmla="*/ 1683764 w 7435970"/>
              <a:gd name="connsiteY40" fmla="*/ 1940662 h 3295954"/>
              <a:gd name="connsiteX41" fmla="*/ 1683764 w 7435970"/>
              <a:gd name="connsiteY41" fmla="*/ 1977833 h 3295954"/>
              <a:gd name="connsiteX42" fmla="*/ 1787842 w 7435970"/>
              <a:gd name="connsiteY42" fmla="*/ 1981550 h 3295954"/>
              <a:gd name="connsiteX43" fmla="*/ 1780407 w 7435970"/>
              <a:gd name="connsiteY43" fmla="*/ 2007569 h 3295954"/>
              <a:gd name="connsiteX44" fmla="*/ 1839881 w 7435970"/>
              <a:gd name="connsiteY44" fmla="*/ 2007569 h 3295954"/>
              <a:gd name="connsiteX45" fmla="*/ 1843598 w 7435970"/>
              <a:gd name="connsiteY45" fmla="*/ 2055892 h 3295954"/>
              <a:gd name="connsiteX46" fmla="*/ 1958828 w 7435970"/>
              <a:gd name="connsiteY46" fmla="*/ 2052174 h 3295954"/>
              <a:gd name="connsiteX47" fmla="*/ 1958828 w 7435970"/>
              <a:gd name="connsiteY47" fmla="*/ 2078194 h 3295954"/>
              <a:gd name="connsiteX48" fmla="*/ 1984847 w 7435970"/>
              <a:gd name="connsiteY48" fmla="*/ 2085628 h 3295954"/>
              <a:gd name="connsiteX49" fmla="*/ 1981129 w 7435970"/>
              <a:gd name="connsiteY49" fmla="*/ 2137667 h 3295954"/>
              <a:gd name="connsiteX50" fmla="*/ 2029453 w 7435970"/>
              <a:gd name="connsiteY50" fmla="*/ 2137668 h 3295954"/>
              <a:gd name="connsiteX51" fmla="*/ 2025735 w 7435970"/>
              <a:gd name="connsiteY51" fmla="*/ 2163686 h 3295954"/>
              <a:gd name="connsiteX52" fmla="*/ 2144681 w 7435970"/>
              <a:gd name="connsiteY52" fmla="*/ 2159969 h 3295954"/>
              <a:gd name="connsiteX53" fmla="*/ 2148398 w 7435970"/>
              <a:gd name="connsiteY53" fmla="*/ 2185989 h 3295954"/>
              <a:gd name="connsiteX54" fmla="*/ 2226457 w 7435970"/>
              <a:gd name="connsiteY54" fmla="*/ 2197140 h 3295954"/>
              <a:gd name="connsiteX55" fmla="*/ 2230174 w 7435970"/>
              <a:gd name="connsiteY55" fmla="*/ 2245463 h 3295954"/>
              <a:gd name="connsiteX56" fmla="*/ 2256194 w 7435970"/>
              <a:gd name="connsiteY56" fmla="*/ 2245462 h 3295954"/>
              <a:gd name="connsiteX57" fmla="*/ 2256194 w 7435970"/>
              <a:gd name="connsiteY57" fmla="*/ 2312369 h 3295954"/>
              <a:gd name="connsiteX58" fmla="*/ 2297082 w 7435970"/>
              <a:gd name="connsiteY58" fmla="*/ 2327237 h 3295954"/>
              <a:gd name="connsiteX59" fmla="*/ 2289647 w 7435970"/>
              <a:gd name="connsiteY59" fmla="*/ 2394145 h 3295954"/>
              <a:gd name="connsiteX60" fmla="*/ 2479218 w 7435970"/>
              <a:gd name="connsiteY60" fmla="*/ 2405296 h 3295954"/>
              <a:gd name="connsiteX61" fmla="*/ 2479218 w 7435970"/>
              <a:gd name="connsiteY61" fmla="*/ 2442467 h 3295954"/>
              <a:gd name="connsiteX62" fmla="*/ 2516389 w 7435970"/>
              <a:gd name="connsiteY62" fmla="*/ 2442467 h 3295954"/>
              <a:gd name="connsiteX63" fmla="*/ 2512672 w 7435970"/>
              <a:gd name="connsiteY63" fmla="*/ 2475921 h 3295954"/>
              <a:gd name="connsiteX64" fmla="*/ 2542408 w 7435970"/>
              <a:gd name="connsiteY64" fmla="*/ 2487072 h 3295954"/>
              <a:gd name="connsiteX65" fmla="*/ 2534974 w 7435970"/>
              <a:gd name="connsiteY65" fmla="*/ 2516808 h 3295954"/>
              <a:gd name="connsiteX66" fmla="*/ 2598165 w 7435970"/>
              <a:gd name="connsiteY66" fmla="*/ 2520525 h 3295954"/>
              <a:gd name="connsiteX67" fmla="*/ 2594448 w 7435970"/>
              <a:gd name="connsiteY67" fmla="*/ 2557696 h 3295954"/>
              <a:gd name="connsiteX68" fmla="*/ 2642769 w 7435970"/>
              <a:gd name="connsiteY68" fmla="*/ 2557696 h 3295954"/>
              <a:gd name="connsiteX69" fmla="*/ 2642769 w 7435970"/>
              <a:gd name="connsiteY69" fmla="*/ 2606018 h 3295954"/>
              <a:gd name="connsiteX70" fmla="*/ 2720828 w 7435970"/>
              <a:gd name="connsiteY70" fmla="*/ 2602301 h 3295954"/>
              <a:gd name="connsiteX71" fmla="*/ 2709887 w 7435970"/>
              <a:gd name="connsiteY71" fmla="*/ 2645924 h 3295954"/>
              <a:gd name="connsiteX72" fmla="*/ 2820839 w 7435970"/>
              <a:gd name="connsiteY72" fmla="*/ 2648309 h 3295954"/>
              <a:gd name="connsiteX73" fmla="*/ 2803586 w 7435970"/>
              <a:gd name="connsiteY73" fmla="*/ 2682814 h 3295954"/>
              <a:gd name="connsiteX74" fmla="*/ 2883748 w 7435970"/>
              <a:gd name="connsiteY74" fmla="*/ 2686391 h 3295954"/>
              <a:gd name="connsiteX75" fmla="*/ 2876174 w 7435970"/>
              <a:gd name="connsiteY75" fmla="*/ 2722089 h 3295954"/>
              <a:gd name="connsiteX76" fmla="*/ 2969872 w 7435970"/>
              <a:gd name="connsiteY76" fmla="*/ 2760311 h 3295954"/>
              <a:gd name="connsiteX77" fmla="*/ 2973589 w 7435970"/>
              <a:gd name="connsiteY77" fmla="*/ 2820837 h 3295954"/>
              <a:gd name="connsiteX78" fmla="*/ 3247110 w 7435970"/>
              <a:gd name="connsiteY78" fmla="*/ 2812211 h 3295954"/>
              <a:gd name="connsiteX79" fmla="*/ 3249634 w 7435970"/>
              <a:gd name="connsiteY79" fmla="*/ 2854150 h 3295954"/>
              <a:gd name="connsiteX80" fmla="*/ 3415921 w 7435970"/>
              <a:gd name="connsiteY80" fmla="*/ 2852818 h 3295954"/>
              <a:gd name="connsiteX81" fmla="*/ 3430648 w 7435970"/>
              <a:gd name="connsiteY81" fmla="*/ 2907102 h 3295954"/>
              <a:gd name="connsiteX82" fmla="*/ 3631721 w 7435970"/>
              <a:gd name="connsiteY82" fmla="*/ 2889848 h 3295954"/>
              <a:gd name="connsiteX83" fmla="*/ 3640348 w 7435970"/>
              <a:gd name="connsiteY83" fmla="*/ 2932980 h 3295954"/>
              <a:gd name="connsiteX84" fmla="*/ 3795623 w 7435970"/>
              <a:gd name="connsiteY84" fmla="*/ 2941607 h 3295954"/>
              <a:gd name="connsiteX85" fmla="*/ 3804249 w 7435970"/>
              <a:gd name="connsiteY85" fmla="*/ 2984738 h 3295954"/>
              <a:gd name="connsiteX86" fmla="*/ 4485737 w 7435970"/>
              <a:gd name="connsiteY86" fmla="*/ 2984739 h 3295954"/>
              <a:gd name="connsiteX87" fmla="*/ 4477110 w 7435970"/>
              <a:gd name="connsiteY87" fmla="*/ 3036498 h 3295954"/>
              <a:gd name="connsiteX88" fmla="*/ 5011948 w 7435970"/>
              <a:gd name="connsiteY88" fmla="*/ 3053750 h 3295954"/>
              <a:gd name="connsiteX89" fmla="*/ 5003322 w 7435970"/>
              <a:gd name="connsiteY89" fmla="*/ 3131388 h 3295954"/>
              <a:gd name="connsiteX90" fmla="*/ 5158597 w 7435970"/>
              <a:gd name="connsiteY90" fmla="*/ 3114135 h 3295954"/>
              <a:gd name="connsiteX91" fmla="*/ 5175850 w 7435970"/>
              <a:gd name="connsiteY91" fmla="*/ 3183146 h 3295954"/>
              <a:gd name="connsiteX92" fmla="*/ 7280695 w 7435970"/>
              <a:gd name="connsiteY92" fmla="*/ 3183147 h 3295954"/>
              <a:gd name="connsiteX93" fmla="*/ 7306574 w 7435970"/>
              <a:gd name="connsiteY93" fmla="*/ 3295291 h 3295954"/>
              <a:gd name="connsiteX94" fmla="*/ 7435970 w 7435970"/>
              <a:gd name="connsiteY94" fmla="*/ 3295291 h 3295954"/>
              <a:gd name="connsiteX0" fmla="*/ 0 w 7435970"/>
              <a:gd name="connsiteY0" fmla="*/ 0 h 3295954"/>
              <a:gd name="connsiteX1" fmla="*/ 728476 w 7435970"/>
              <a:gd name="connsiteY1" fmla="*/ 1003959 h 3295954"/>
              <a:gd name="connsiteX2" fmla="*/ 739628 w 7435970"/>
              <a:gd name="connsiteY2" fmla="*/ 1000242 h 3295954"/>
              <a:gd name="connsiteX3" fmla="*/ 761930 w 7435970"/>
              <a:gd name="connsiteY3" fmla="*/ 1026262 h 3295954"/>
              <a:gd name="connsiteX4" fmla="*/ 758213 w 7435970"/>
              <a:gd name="connsiteY4" fmla="*/ 1070867 h 3295954"/>
              <a:gd name="connsiteX5" fmla="*/ 784234 w 7435970"/>
              <a:gd name="connsiteY5" fmla="*/ 1070867 h 3295954"/>
              <a:gd name="connsiteX6" fmla="*/ 776799 w 7435970"/>
              <a:gd name="connsiteY6" fmla="*/ 1104320 h 3295954"/>
              <a:gd name="connsiteX7" fmla="*/ 799101 w 7435970"/>
              <a:gd name="connsiteY7" fmla="*/ 1130340 h 3295954"/>
              <a:gd name="connsiteX8" fmla="*/ 802818 w 7435970"/>
              <a:gd name="connsiteY8" fmla="*/ 1108037 h 3295954"/>
              <a:gd name="connsiteX9" fmla="*/ 817686 w 7435970"/>
              <a:gd name="connsiteY9" fmla="*/ 1145208 h 3295954"/>
              <a:gd name="connsiteX10" fmla="*/ 813969 w 7435970"/>
              <a:gd name="connsiteY10" fmla="*/ 1208398 h 3295954"/>
              <a:gd name="connsiteX11" fmla="*/ 873442 w 7435970"/>
              <a:gd name="connsiteY11" fmla="*/ 1215833 h 3295954"/>
              <a:gd name="connsiteX12" fmla="*/ 899462 w 7435970"/>
              <a:gd name="connsiteY12" fmla="*/ 1253003 h 3295954"/>
              <a:gd name="connsiteX13" fmla="*/ 895745 w 7435970"/>
              <a:gd name="connsiteY13" fmla="*/ 1286457 h 3295954"/>
              <a:gd name="connsiteX14" fmla="*/ 936633 w 7435970"/>
              <a:gd name="connsiteY14" fmla="*/ 1286457 h 3295954"/>
              <a:gd name="connsiteX15" fmla="*/ 940350 w 7435970"/>
              <a:gd name="connsiteY15" fmla="*/ 1323628 h 3295954"/>
              <a:gd name="connsiteX16" fmla="*/ 973803 w 7435970"/>
              <a:gd name="connsiteY16" fmla="*/ 1319911 h 3295954"/>
              <a:gd name="connsiteX17" fmla="*/ 973803 w 7435970"/>
              <a:gd name="connsiteY17" fmla="*/ 1364516 h 3295954"/>
              <a:gd name="connsiteX18" fmla="*/ 1040711 w 7435970"/>
              <a:gd name="connsiteY18" fmla="*/ 1364515 h 3295954"/>
              <a:gd name="connsiteX19" fmla="*/ 1044428 w 7435970"/>
              <a:gd name="connsiteY19" fmla="*/ 1390535 h 3295954"/>
              <a:gd name="connsiteX20" fmla="*/ 1066730 w 7435970"/>
              <a:gd name="connsiteY20" fmla="*/ 1390535 h 3295954"/>
              <a:gd name="connsiteX21" fmla="*/ 1074165 w 7435970"/>
              <a:gd name="connsiteY21" fmla="*/ 1539218 h 3295954"/>
              <a:gd name="connsiteX22" fmla="*/ 1122486 w 7435970"/>
              <a:gd name="connsiteY22" fmla="*/ 1539218 h 3295954"/>
              <a:gd name="connsiteX23" fmla="*/ 1126203 w 7435970"/>
              <a:gd name="connsiteY23" fmla="*/ 1609841 h 3295954"/>
              <a:gd name="connsiteX24" fmla="*/ 1170809 w 7435970"/>
              <a:gd name="connsiteY24" fmla="*/ 1613558 h 3295954"/>
              <a:gd name="connsiteX25" fmla="*/ 1174525 w 7435970"/>
              <a:gd name="connsiteY25" fmla="*/ 1680467 h 3295954"/>
              <a:gd name="connsiteX26" fmla="*/ 1215413 w 7435970"/>
              <a:gd name="connsiteY26" fmla="*/ 1680467 h 3295954"/>
              <a:gd name="connsiteX27" fmla="*/ 1219130 w 7435970"/>
              <a:gd name="connsiteY27" fmla="*/ 1721355 h 3295954"/>
              <a:gd name="connsiteX28" fmla="*/ 1278603 w 7435970"/>
              <a:gd name="connsiteY28" fmla="*/ 1721355 h 3295954"/>
              <a:gd name="connsiteX29" fmla="*/ 1278604 w 7435970"/>
              <a:gd name="connsiteY29" fmla="*/ 1762243 h 3295954"/>
              <a:gd name="connsiteX30" fmla="*/ 1319491 w 7435970"/>
              <a:gd name="connsiteY30" fmla="*/ 1762242 h 3295954"/>
              <a:gd name="connsiteX31" fmla="*/ 1315774 w 7435970"/>
              <a:gd name="connsiteY31" fmla="*/ 1799413 h 3295954"/>
              <a:gd name="connsiteX32" fmla="*/ 1393833 w 7435970"/>
              <a:gd name="connsiteY32" fmla="*/ 1795696 h 3295954"/>
              <a:gd name="connsiteX33" fmla="*/ 1401267 w 7435970"/>
              <a:gd name="connsiteY33" fmla="*/ 1832867 h 3295954"/>
              <a:gd name="connsiteX34" fmla="*/ 1535081 w 7435970"/>
              <a:gd name="connsiteY34" fmla="*/ 1832867 h 3295954"/>
              <a:gd name="connsiteX35" fmla="*/ 1538797 w 7435970"/>
              <a:gd name="connsiteY35" fmla="*/ 1866321 h 3295954"/>
              <a:gd name="connsiteX36" fmla="*/ 1590837 w 7435970"/>
              <a:gd name="connsiteY36" fmla="*/ 1866321 h 3295954"/>
              <a:gd name="connsiteX37" fmla="*/ 1590837 w 7435970"/>
              <a:gd name="connsiteY37" fmla="*/ 1903492 h 3295954"/>
              <a:gd name="connsiteX38" fmla="*/ 1635443 w 7435970"/>
              <a:gd name="connsiteY38" fmla="*/ 1907208 h 3295954"/>
              <a:gd name="connsiteX39" fmla="*/ 1631725 w 7435970"/>
              <a:gd name="connsiteY39" fmla="*/ 1944379 h 3295954"/>
              <a:gd name="connsiteX40" fmla="*/ 1683764 w 7435970"/>
              <a:gd name="connsiteY40" fmla="*/ 1940662 h 3295954"/>
              <a:gd name="connsiteX41" fmla="*/ 1683764 w 7435970"/>
              <a:gd name="connsiteY41" fmla="*/ 1977833 h 3295954"/>
              <a:gd name="connsiteX42" fmla="*/ 1787842 w 7435970"/>
              <a:gd name="connsiteY42" fmla="*/ 1981550 h 3295954"/>
              <a:gd name="connsiteX43" fmla="*/ 1780407 w 7435970"/>
              <a:gd name="connsiteY43" fmla="*/ 2007569 h 3295954"/>
              <a:gd name="connsiteX44" fmla="*/ 1839881 w 7435970"/>
              <a:gd name="connsiteY44" fmla="*/ 2007569 h 3295954"/>
              <a:gd name="connsiteX45" fmla="*/ 1843598 w 7435970"/>
              <a:gd name="connsiteY45" fmla="*/ 2055892 h 3295954"/>
              <a:gd name="connsiteX46" fmla="*/ 1958828 w 7435970"/>
              <a:gd name="connsiteY46" fmla="*/ 2052174 h 3295954"/>
              <a:gd name="connsiteX47" fmla="*/ 1958828 w 7435970"/>
              <a:gd name="connsiteY47" fmla="*/ 2078194 h 3295954"/>
              <a:gd name="connsiteX48" fmla="*/ 1984847 w 7435970"/>
              <a:gd name="connsiteY48" fmla="*/ 2085628 h 3295954"/>
              <a:gd name="connsiteX49" fmla="*/ 1981129 w 7435970"/>
              <a:gd name="connsiteY49" fmla="*/ 2137667 h 3295954"/>
              <a:gd name="connsiteX50" fmla="*/ 2029453 w 7435970"/>
              <a:gd name="connsiteY50" fmla="*/ 2137668 h 3295954"/>
              <a:gd name="connsiteX51" fmla="*/ 2025735 w 7435970"/>
              <a:gd name="connsiteY51" fmla="*/ 2163686 h 3295954"/>
              <a:gd name="connsiteX52" fmla="*/ 2144681 w 7435970"/>
              <a:gd name="connsiteY52" fmla="*/ 2159969 h 3295954"/>
              <a:gd name="connsiteX53" fmla="*/ 2148398 w 7435970"/>
              <a:gd name="connsiteY53" fmla="*/ 2185989 h 3295954"/>
              <a:gd name="connsiteX54" fmla="*/ 2226457 w 7435970"/>
              <a:gd name="connsiteY54" fmla="*/ 2197140 h 3295954"/>
              <a:gd name="connsiteX55" fmla="*/ 2230174 w 7435970"/>
              <a:gd name="connsiteY55" fmla="*/ 2245463 h 3295954"/>
              <a:gd name="connsiteX56" fmla="*/ 2256194 w 7435970"/>
              <a:gd name="connsiteY56" fmla="*/ 2245462 h 3295954"/>
              <a:gd name="connsiteX57" fmla="*/ 2256194 w 7435970"/>
              <a:gd name="connsiteY57" fmla="*/ 2312369 h 3295954"/>
              <a:gd name="connsiteX58" fmla="*/ 2297082 w 7435970"/>
              <a:gd name="connsiteY58" fmla="*/ 2327237 h 3295954"/>
              <a:gd name="connsiteX59" fmla="*/ 2289647 w 7435970"/>
              <a:gd name="connsiteY59" fmla="*/ 2394145 h 3295954"/>
              <a:gd name="connsiteX60" fmla="*/ 2479218 w 7435970"/>
              <a:gd name="connsiteY60" fmla="*/ 2405296 h 3295954"/>
              <a:gd name="connsiteX61" fmla="*/ 2479218 w 7435970"/>
              <a:gd name="connsiteY61" fmla="*/ 2442467 h 3295954"/>
              <a:gd name="connsiteX62" fmla="*/ 2516389 w 7435970"/>
              <a:gd name="connsiteY62" fmla="*/ 2442467 h 3295954"/>
              <a:gd name="connsiteX63" fmla="*/ 2512672 w 7435970"/>
              <a:gd name="connsiteY63" fmla="*/ 2475921 h 3295954"/>
              <a:gd name="connsiteX64" fmla="*/ 2542408 w 7435970"/>
              <a:gd name="connsiteY64" fmla="*/ 2487072 h 3295954"/>
              <a:gd name="connsiteX65" fmla="*/ 2534974 w 7435970"/>
              <a:gd name="connsiteY65" fmla="*/ 2516808 h 3295954"/>
              <a:gd name="connsiteX66" fmla="*/ 2598165 w 7435970"/>
              <a:gd name="connsiteY66" fmla="*/ 2520525 h 3295954"/>
              <a:gd name="connsiteX67" fmla="*/ 2594448 w 7435970"/>
              <a:gd name="connsiteY67" fmla="*/ 2557696 h 3295954"/>
              <a:gd name="connsiteX68" fmla="*/ 2642769 w 7435970"/>
              <a:gd name="connsiteY68" fmla="*/ 2557696 h 3295954"/>
              <a:gd name="connsiteX69" fmla="*/ 2642769 w 7435970"/>
              <a:gd name="connsiteY69" fmla="*/ 2606018 h 3295954"/>
              <a:gd name="connsiteX70" fmla="*/ 2720828 w 7435970"/>
              <a:gd name="connsiteY70" fmla="*/ 2602301 h 3295954"/>
              <a:gd name="connsiteX71" fmla="*/ 2709887 w 7435970"/>
              <a:gd name="connsiteY71" fmla="*/ 2645924 h 3295954"/>
              <a:gd name="connsiteX72" fmla="*/ 2820839 w 7435970"/>
              <a:gd name="connsiteY72" fmla="*/ 2648309 h 3295954"/>
              <a:gd name="connsiteX73" fmla="*/ 2803586 w 7435970"/>
              <a:gd name="connsiteY73" fmla="*/ 2682814 h 3295954"/>
              <a:gd name="connsiteX74" fmla="*/ 2883748 w 7435970"/>
              <a:gd name="connsiteY74" fmla="*/ 2686391 h 3295954"/>
              <a:gd name="connsiteX75" fmla="*/ 2876174 w 7435970"/>
              <a:gd name="connsiteY75" fmla="*/ 2722089 h 3295954"/>
              <a:gd name="connsiteX76" fmla="*/ 2969872 w 7435970"/>
              <a:gd name="connsiteY76" fmla="*/ 2760311 h 3295954"/>
              <a:gd name="connsiteX77" fmla="*/ 2973589 w 7435970"/>
              <a:gd name="connsiteY77" fmla="*/ 2820837 h 3295954"/>
              <a:gd name="connsiteX78" fmla="*/ 3247110 w 7435970"/>
              <a:gd name="connsiteY78" fmla="*/ 2812211 h 3295954"/>
              <a:gd name="connsiteX79" fmla="*/ 3249634 w 7435970"/>
              <a:gd name="connsiteY79" fmla="*/ 2854150 h 3295954"/>
              <a:gd name="connsiteX80" fmla="*/ 3415921 w 7435970"/>
              <a:gd name="connsiteY80" fmla="*/ 2852818 h 3295954"/>
              <a:gd name="connsiteX81" fmla="*/ 3430648 w 7435970"/>
              <a:gd name="connsiteY81" fmla="*/ 2907102 h 3295954"/>
              <a:gd name="connsiteX82" fmla="*/ 3631721 w 7435970"/>
              <a:gd name="connsiteY82" fmla="*/ 2889848 h 3295954"/>
              <a:gd name="connsiteX83" fmla="*/ 3640348 w 7435970"/>
              <a:gd name="connsiteY83" fmla="*/ 2932980 h 3295954"/>
              <a:gd name="connsiteX84" fmla="*/ 3795623 w 7435970"/>
              <a:gd name="connsiteY84" fmla="*/ 2941607 h 3295954"/>
              <a:gd name="connsiteX85" fmla="*/ 3804249 w 7435970"/>
              <a:gd name="connsiteY85" fmla="*/ 2984738 h 3295954"/>
              <a:gd name="connsiteX86" fmla="*/ 4485737 w 7435970"/>
              <a:gd name="connsiteY86" fmla="*/ 2984739 h 3295954"/>
              <a:gd name="connsiteX87" fmla="*/ 4477110 w 7435970"/>
              <a:gd name="connsiteY87" fmla="*/ 3036498 h 3295954"/>
              <a:gd name="connsiteX88" fmla="*/ 5011948 w 7435970"/>
              <a:gd name="connsiteY88" fmla="*/ 3053750 h 3295954"/>
              <a:gd name="connsiteX89" fmla="*/ 5003322 w 7435970"/>
              <a:gd name="connsiteY89" fmla="*/ 3131388 h 3295954"/>
              <a:gd name="connsiteX90" fmla="*/ 5158597 w 7435970"/>
              <a:gd name="connsiteY90" fmla="*/ 3114135 h 3295954"/>
              <a:gd name="connsiteX91" fmla="*/ 5175850 w 7435970"/>
              <a:gd name="connsiteY91" fmla="*/ 3183146 h 3295954"/>
              <a:gd name="connsiteX92" fmla="*/ 7280695 w 7435970"/>
              <a:gd name="connsiteY92" fmla="*/ 3183147 h 3295954"/>
              <a:gd name="connsiteX93" fmla="*/ 7306574 w 7435970"/>
              <a:gd name="connsiteY93" fmla="*/ 3295291 h 3295954"/>
              <a:gd name="connsiteX94" fmla="*/ 7435970 w 7435970"/>
              <a:gd name="connsiteY94" fmla="*/ 3295291 h 3295954"/>
              <a:gd name="connsiteX0" fmla="*/ 0 w 7435970"/>
              <a:gd name="connsiteY0" fmla="*/ 0 h 3295954"/>
              <a:gd name="connsiteX1" fmla="*/ 717325 w 7435970"/>
              <a:gd name="connsiteY1" fmla="*/ 992808 h 3295954"/>
              <a:gd name="connsiteX2" fmla="*/ 739628 w 7435970"/>
              <a:gd name="connsiteY2" fmla="*/ 1000242 h 3295954"/>
              <a:gd name="connsiteX3" fmla="*/ 761930 w 7435970"/>
              <a:gd name="connsiteY3" fmla="*/ 1026262 h 3295954"/>
              <a:gd name="connsiteX4" fmla="*/ 758213 w 7435970"/>
              <a:gd name="connsiteY4" fmla="*/ 1070867 h 3295954"/>
              <a:gd name="connsiteX5" fmla="*/ 784234 w 7435970"/>
              <a:gd name="connsiteY5" fmla="*/ 1070867 h 3295954"/>
              <a:gd name="connsiteX6" fmla="*/ 776799 w 7435970"/>
              <a:gd name="connsiteY6" fmla="*/ 1104320 h 3295954"/>
              <a:gd name="connsiteX7" fmla="*/ 799101 w 7435970"/>
              <a:gd name="connsiteY7" fmla="*/ 1130340 h 3295954"/>
              <a:gd name="connsiteX8" fmla="*/ 802818 w 7435970"/>
              <a:gd name="connsiteY8" fmla="*/ 1108037 h 3295954"/>
              <a:gd name="connsiteX9" fmla="*/ 817686 w 7435970"/>
              <a:gd name="connsiteY9" fmla="*/ 1145208 h 3295954"/>
              <a:gd name="connsiteX10" fmla="*/ 813969 w 7435970"/>
              <a:gd name="connsiteY10" fmla="*/ 1208398 h 3295954"/>
              <a:gd name="connsiteX11" fmla="*/ 873442 w 7435970"/>
              <a:gd name="connsiteY11" fmla="*/ 1215833 h 3295954"/>
              <a:gd name="connsiteX12" fmla="*/ 899462 w 7435970"/>
              <a:gd name="connsiteY12" fmla="*/ 1253003 h 3295954"/>
              <a:gd name="connsiteX13" fmla="*/ 895745 w 7435970"/>
              <a:gd name="connsiteY13" fmla="*/ 1286457 h 3295954"/>
              <a:gd name="connsiteX14" fmla="*/ 936633 w 7435970"/>
              <a:gd name="connsiteY14" fmla="*/ 1286457 h 3295954"/>
              <a:gd name="connsiteX15" fmla="*/ 940350 w 7435970"/>
              <a:gd name="connsiteY15" fmla="*/ 1323628 h 3295954"/>
              <a:gd name="connsiteX16" fmla="*/ 973803 w 7435970"/>
              <a:gd name="connsiteY16" fmla="*/ 1319911 h 3295954"/>
              <a:gd name="connsiteX17" fmla="*/ 973803 w 7435970"/>
              <a:gd name="connsiteY17" fmla="*/ 1364516 h 3295954"/>
              <a:gd name="connsiteX18" fmla="*/ 1040711 w 7435970"/>
              <a:gd name="connsiteY18" fmla="*/ 1364515 h 3295954"/>
              <a:gd name="connsiteX19" fmla="*/ 1044428 w 7435970"/>
              <a:gd name="connsiteY19" fmla="*/ 1390535 h 3295954"/>
              <a:gd name="connsiteX20" fmla="*/ 1066730 w 7435970"/>
              <a:gd name="connsiteY20" fmla="*/ 1390535 h 3295954"/>
              <a:gd name="connsiteX21" fmla="*/ 1074165 w 7435970"/>
              <a:gd name="connsiteY21" fmla="*/ 1539218 h 3295954"/>
              <a:gd name="connsiteX22" fmla="*/ 1122486 w 7435970"/>
              <a:gd name="connsiteY22" fmla="*/ 1539218 h 3295954"/>
              <a:gd name="connsiteX23" fmla="*/ 1126203 w 7435970"/>
              <a:gd name="connsiteY23" fmla="*/ 1609841 h 3295954"/>
              <a:gd name="connsiteX24" fmla="*/ 1170809 w 7435970"/>
              <a:gd name="connsiteY24" fmla="*/ 1613558 h 3295954"/>
              <a:gd name="connsiteX25" fmla="*/ 1174525 w 7435970"/>
              <a:gd name="connsiteY25" fmla="*/ 1680467 h 3295954"/>
              <a:gd name="connsiteX26" fmla="*/ 1215413 w 7435970"/>
              <a:gd name="connsiteY26" fmla="*/ 1680467 h 3295954"/>
              <a:gd name="connsiteX27" fmla="*/ 1219130 w 7435970"/>
              <a:gd name="connsiteY27" fmla="*/ 1721355 h 3295954"/>
              <a:gd name="connsiteX28" fmla="*/ 1278603 w 7435970"/>
              <a:gd name="connsiteY28" fmla="*/ 1721355 h 3295954"/>
              <a:gd name="connsiteX29" fmla="*/ 1278604 w 7435970"/>
              <a:gd name="connsiteY29" fmla="*/ 1762243 h 3295954"/>
              <a:gd name="connsiteX30" fmla="*/ 1319491 w 7435970"/>
              <a:gd name="connsiteY30" fmla="*/ 1762242 h 3295954"/>
              <a:gd name="connsiteX31" fmla="*/ 1315774 w 7435970"/>
              <a:gd name="connsiteY31" fmla="*/ 1799413 h 3295954"/>
              <a:gd name="connsiteX32" fmla="*/ 1393833 w 7435970"/>
              <a:gd name="connsiteY32" fmla="*/ 1795696 h 3295954"/>
              <a:gd name="connsiteX33" fmla="*/ 1401267 w 7435970"/>
              <a:gd name="connsiteY33" fmla="*/ 1832867 h 3295954"/>
              <a:gd name="connsiteX34" fmla="*/ 1535081 w 7435970"/>
              <a:gd name="connsiteY34" fmla="*/ 1832867 h 3295954"/>
              <a:gd name="connsiteX35" fmla="*/ 1538797 w 7435970"/>
              <a:gd name="connsiteY35" fmla="*/ 1866321 h 3295954"/>
              <a:gd name="connsiteX36" fmla="*/ 1590837 w 7435970"/>
              <a:gd name="connsiteY36" fmla="*/ 1866321 h 3295954"/>
              <a:gd name="connsiteX37" fmla="*/ 1590837 w 7435970"/>
              <a:gd name="connsiteY37" fmla="*/ 1903492 h 3295954"/>
              <a:gd name="connsiteX38" fmla="*/ 1635443 w 7435970"/>
              <a:gd name="connsiteY38" fmla="*/ 1907208 h 3295954"/>
              <a:gd name="connsiteX39" fmla="*/ 1631725 w 7435970"/>
              <a:gd name="connsiteY39" fmla="*/ 1944379 h 3295954"/>
              <a:gd name="connsiteX40" fmla="*/ 1683764 w 7435970"/>
              <a:gd name="connsiteY40" fmla="*/ 1940662 h 3295954"/>
              <a:gd name="connsiteX41" fmla="*/ 1683764 w 7435970"/>
              <a:gd name="connsiteY41" fmla="*/ 1977833 h 3295954"/>
              <a:gd name="connsiteX42" fmla="*/ 1787842 w 7435970"/>
              <a:gd name="connsiteY42" fmla="*/ 1981550 h 3295954"/>
              <a:gd name="connsiteX43" fmla="*/ 1780407 w 7435970"/>
              <a:gd name="connsiteY43" fmla="*/ 2007569 h 3295954"/>
              <a:gd name="connsiteX44" fmla="*/ 1839881 w 7435970"/>
              <a:gd name="connsiteY44" fmla="*/ 2007569 h 3295954"/>
              <a:gd name="connsiteX45" fmla="*/ 1843598 w 7435970"/>
              <a:gd name="connsiteY45" fmla="*/ 2055892 h 3295954"/>
              <a:gd name="connsiteX46" fmla="*/ 1958828 w 7435970"/>
              <a:gd name="connsiteY46" fmla="*/ 2052174 h 3295954"/>
              <a:gd name="connsiteX47" fmla="*/ 1958828 w 7435970"/>
              <a:gd name="connsiteY47" fmla="*/ 2078194 h 3295954"/>
              <a:gd name="connsiteX48" fmla="*/ 1984847 w 7435970"/>
              <a:gd name="connsiteY48" fmla="*/ 2085628 h 3295954"/>
              <a:gd name="connsiteX49" fmla="*/ 1981129 w 7435970"/>
              <a:gd name="connsiteY49" fmla="*/ 2137667 h 3295954"/>
              <a:gd name="connsiteX50" fmla="*/ 2029453 w 7435970"/>
              <a:gd name="connsiteY50" fmla="*/ 2137668 h 3295954"/>
              <a:gd name="connsiteX51" fmla="*/ 2025735 w 7435970"/>
              <a:gd name="connsiteY51" fmla="*/ 2163686 h 3295954"/>
              <a:gd name="connsiteX52" fmla="*/ 2144681 w 7435970"/>
              <a:gd name="connsiteY52" fmla="*/ 2159969 h 3295954"/>
              <a:gd name="connsiteX53" fmla="*/ 2148398 w 7435970"/>
              <a:gd name="connsiteY53" fmla="*/ 2185989 h 3295954"/>
              <a:gd name="connsiteX54" fmla="*/ 2226457 w 7435970"/>
              <a:gd name="connsiteY54" fmla="*/ 2197140 h 3295954"/>
              <a:gd name="connsiteX55" fmla="*/ 2230174 w 7435970"/>
              <a:gd name="connsiteY55" fmla="*/ 2245463 h 3295954"/>
              <a:gd name="connsiteX56" fmla="*/ 2256194 w 7435970"/>
              <a:gd name="connsiteY56" fmla="*/ 2245462 h 3295954"/>
              <a:gd name="connsiteX57" fmla="*/ 2256194 w 7435970"/>
              <a:gd name="connsiteY57" fmla="*/ 2312369 h 3295954"/>
              <a:gd name="connsiteX58" fmla="*/ 2297082 w 7435970"/>
              <a:gd name="connsiteY58" fmla="*/ 2327237 h 3295954"/>
              <a:gd name="connsiteX59" fmla="*/ 2289647 w 7435970"/>
              <a:gd name="connsiteY59" fmla="*/ 2394145 h 3295954"/>
              <a:gd name="connsiteX60" fmla="*/ 2479218 w 7435970"/>
              <a:gd name="connsiteY60" fmla="*/ 2405296 h 3295954"/>
              <a:gd name="connsiteX61" fmla="*/ 2479218 w 7435970"/>
              <a:gd name="connsiteY61" fmla="*/ 2442467 h 3295954"/>
              <a:gd name="connsiteX62" fmla="*/ 2516389 w 7435970"/>
              <a:gd name="connsiteY62" fmla="*/ 2442467 h 3295954"/>
              <a:gd name="connsiteX63" fmla="*/ 2512672 w 7435970"/>
              <a:gd name="connsiteY63" fmla="*/ 2475921 h 3295954"/>
              <a:gd name="connsiteX64" fmla="*/ 2542408 w 7435970"/>
              <a:gd name="connsiteY64" fmla="*/ 2487072 h 3295954"/>
              <a:gd name="connsiteX65" fmla="*/ 2534974 w 7435970"/>
              <a:gd name="connsiteY65" fmla="*/ 2516808 h 3295954"/>
              <a:gd name="connsiteX66" fmla="*/ 2598165 w 7435970"/>
              <a:gd name="connsiteY66" fmla="*/ 2520525 h 3295954"/>
              <a:gd name="connsiteX67" fmla="*/ 2594448 w 7435970"/>
              <a:gd name="connsiteY67" fmla="*/ 2557696 h 3295954"/>
              <a:gd name="connsiteX68" fmla="*/ 2642769 w 7435970"/>
              <a:gd name="connsiteY68" fmla="*/ 2557696 h 3295954"/>
              <a:gd name="connsiteX69" fmla="*/ 2642769 w 7435970"/>
              <a:gd name="connsiteY69" fmla="*/ 2606018 h 3295954"/>
              <a:gd name="connsiteX70" fmla="*/ 2720828 w 7435970"/>
              <a:gd name="connsiteY70" fmla="*/ 2602301 h 3295954"/>
              <a:gd name="connsiteX71" fmla="*/ 2709887 w 7435970"/>
              <a:gd name="connsiteY71" fmla="*/ 2645924 h 3295954"/>
              <a:gd name="connsiteX72" fmla="*/ 2820839 w 7435970"/>
              <a:gd name="connsiteY72" fmla="*/ 2648309 h 3295954"/>
              <a:gd name="connsiteX73" fmla="*/ 2803586 w 7435970"/>
              <a:gd name="connsiteY73" fmla="*/ 2682814 h 3295954"/>
              <a:gd name="connsiteX74" fmla="*/ 2883748 w 7435970"/>
              <a:gd name="connsiteY74" fmla="*/ 2686391 h 3295954"/>
              <a:gd name="connsiteX75" fmla="*/ 2876174 w 7435970"/>
              <a:gd name="connsiteY75" fmla="*/ 2722089 h 3295954"/>
              <a:gd name="connsiteX76" fmla="*/ 2969872 w 7435970"/>
              <a:gd name="connsiteY76" fmla="*/ 2760311 h 3295954"/>
              <a:gd name="connsiteX77" fmla="*/ 2973589 w 7435970"/>
              <a:gd name="connsiteY77" fmla="*/ 2820837 h 3295954"/>
              <a:gd name="connsiteX78" fmla="*/ 3247110 w 7435970"/>
              <a:gd name="connsiteY78" fmla="*/ 2812211 h 3295954"/>
              <a:gd name="connsiteX79" fmla="*/ 3249634 w 7435970"/>
              <a:gd name="connsiteY79" fmla="*/ 2854150 h 3295954"/>
              <a:gd name="connsiteX80" fmla="*/ 3415921 w 7435970"/>
              <a:gd name="connsiteY80" fmla="*/ 2852818 h 3295954"/>
              <a:gd name="connsiteX81" fmla="*/ 3430648 w 7435970"/>
              <a:gd name="connsiteY81" fmla="*/ 2907102 h 3295954"/>
              <a:gd name="connsiteX82" fmla="*/ 3631721 w 7435970"/>
              <a:gd name="connsiteY82" fmla="*/ 2889848 h 3295954"/>
              <a:gd name="connsiteX83" fmla="*/ 3640348 w 7435970"/>
              <a:gd name="connsiteY83" fmla="*/ 2932980 h 3295954"/>
              <a:gd name="connsiteX84" fmla="*/ 3795623 w 7435970"/>
              <a:gd name="connsiteY84" fmla="*/ 2941607 h 3295954"/>
              <a:gd name="connsiteX85" fmla="*/ 3804249 w 7435970"/>
              <a:gd name="connsiteY85" fmla="*/ 2984738 h 3295954"/>
              <a:gd name="connsiteX86" fmla="*/ 4485737 w 7435970"/>
              <a:gd name="connsiteY86" fmla="*/ 2984739 h 3295954"/>
              <a:gd name="connsiteX87" fmla="*/ 4477110 w 7435970"/>
              <a:gd name="connsiteY87" fmla="*/ 3036498 h 3295954"/>
              <a:gd name="connsiteX88" fmla="*/ 5011948 w 7435970"/>
              <a:gd name="connsiteY88" fmla="*/ 3053750 h 3295954"/>
              <a:gd name="connsiteX89" fmla="*/ 5003322 w 7435970"/>
              <a:gd name="connsiteY89" fmla="*/ 3131388 h 3295954"/>
              <a:gd name="connsiteX90" fmla="*/ 5158597 w 7435970"/>
              <a:gd name="connsiteY90" fmla="*/ 3114135 h 3295954"/>
              <a:gd name="connsiteX91" fmla="*/ 5175850 w 7435970"/>
              <a:gd name="connsiteY91" fmla="*/ 3183146 h 3295954"/>
              <a:gd name="connsiteX92" fmla="*/ 7280695 w 7435970"/>
              <a:gd name="connsiteY92" fmla="*/ 3183147 h 3295954"/>
              <a:gd name="connsiteX93" fmla="*/ 7306574 w 7435970"/>
              <a:gd name="connsiteY93" fmla="*/ 3295291 h 3295954"/>
              <a:gd name="connsiteX94" fmla="*/ 7435970 w 7435970"/>
              <a:gd name="connsiteY94" fmla="*/ 3295291 h 3295954"/>
              <a:gd name="connsiteX0" fmla="*/ 0 w 7435970"/>
              <a:gd name="connsiteY0" fmla="*/ 0 h 3295954"/>
              <a:gd name="connsiteX1" fmla="*/ 676438 w 7435970"/>
              <a:gd name="connsiteY1" fmla="*/ 951921 h 3295954"/>
              <a:gd name="connsiteX2" fmla="*/ 717325 w 7435970"/>
              <a:gd name="connsiteY2" fmla="*/ 992808 h 3295954"/>
              <a:gd name="connsiteX3" fmla="*/ 739628 w 7435970"/>
              <a:gd name="connsiteY3" fmla="*/ 1000242 h 3295954"/>
              <a:gd name="connsiteX4" fmla="*/ 761930 w 7435970"/>
              <a:gd name="connsiteY4" fmla="*/ 1026262 h 3295954"/>
              <a:gd name="connsiteX5" fmla="*/ 758213 w 7435970"/>
              <a:gd name="connsiteY5" fmla="*/ 1070867 h 3295954"/>
              <a:gd name="connsiteX6" fmla="*/ 784234 w 7435970"/>
              <a:gd name="connsiteY6" fmla="*/ 1070867 h 3295954"/>
              <a:gd name="connsiteX7" fmla="*/ 776799 w 7435970"/>
              <a:gd name="connsiteY7" fmla="*/ 1104320 h 3295954"/>
              <a:gd name="connsiteX8" fmla="*/ 799101 w 7435970"/>
              <a:gd name="connsiteY8" fmla="*/ 1130340 h 3295954"/>
              <a:gd name="connsiteX9" fmla="*/ 802818 w 7435970"/>
              <a:gd name="connsiteY9" fmla="*/ 1108037 h 3295954"/>
              <a:gd name="connsiteX10" fmla="*/ 817686 w 7435970"/>
              <a:gd name="connsiteY10" fmla="*/ 1145208 h 3295954"/>
              <a:gd name="connsiteX11" fmla="*/ 813969 w 7435970"/>
              <a:gd name="connsiteY11" fmla="*/ 1208398 h 3295954"/>
              <a:gd name="connsiteX12" fmla="*/ 873442 w 7435970"/>
              <a:gd name="connsiteY12" fmla="*/ 1215833 h 3295954"/>
              <a:gd name="connsiteX13" fmla="*/ 899462 w 7435970"/>
              <a:gd name="connsiteY13" fmla="*/ 1253003 h 3295954"/>
              <a:gd name="connsiteX14" fmla="*/ 895745 w 7435970"/>
              <a:gd name="connsiteY14" fmla="*/ 1286457 h 3295954"/>
              <a:gd name="connsiteX15" fmla="*/ 936633 w 7435970"/>
              <a:gd name="connsiteY15" fmla="*/ 1286457 h 3295954"/>
              <a:gd name="connsiteX16" fmla="*/ 940350 w 7435970"/>
              <a:gd name="connsiteY16" fmla="*/ 1323628 h 3295954"/>
              <a:gd name="connsiteX17" fmla="*/ 973803 w 7435970"/>
              <a:gd name="connsiteY17" fmla="*/ 1319911 h 3295954"/>
              <a:gd name="connsiteX18" fmla="*/ 973803 w 7435970"/>
              <a:gd name="connsiteY18" fmla="*/ 1364516 h 3295954"/>
              <a:gd name="connsiteX19" fmla="*/ 1040711 w 7435970"/>
              <a:gd name="connsiteY19" fmla="*/ 1364515 h 3295954"/>
              <a:gd name="connsiteX20" fmla="*/ 1044428 w 7435970"/>
              <a:gd name="connsiteY20" fmla="*/ 1390535 h 3295954"/>
              <a:gd name="connsiteX21" fmla="*/ 1066730 w 7435970"/>
              <a:gd name="connsiteY21" fmla="*/ 1390535 h 3295954"/>
              <a:gd name="connsiteX22" fmla="*/ 1074165 w 7435970"/>
              <a:gd name="connsiteY22" fmla="*/ 1539218 h 3295954"/>
              <a:gd name="connsiteX23" fmla="*/ 1122486 w 7435970"/>
              <a:gd name="connsiteY23" fmla="*/ 1539218 h 3295954"/>
              <a:gd name="connsiteX24" fmla="*/ 1126203 w 7435970"/>
              <a:gd name="connsiteY24" fmla="*/ 1609841 h 3295954"/>
              <a:gd name="connsiteX25" fmla="*/ 1170809 w 7435970"/>
              <a:gd name="connsiteY25" fmla="*/ 1613558 h 3295954"/>
              <a:gd name="connsiteX26" fmla="*/ 1174525 w 7435970"/>
              <a:gd name="connsiteY26" fmla="*/ 1680467 h 3295954"/>
              <a:gd name="connsiteX27" fmla="*/ 1215413 w 7435970"/>
              <a:gd name="connsiteY27" fmla="*/ 1680467 h 3295954"/>
              <a:gd name="connsiteX28" fmla="*/ 1219130 w 7435970"/>
              <a:gd name="connsiteY28" fmla="*/ 1721355 h 3295954"/>
              <a:gd name="connsiteX29" fmla="*/ 1278603 w 7435970"/>
              <a:gd name="connsiteY29" fmla="*/ 1721355 h 3295954"/>
              <a:gd name="connsiteX30" fmla="*/ 1278604 w 7435970"/>
              <a:gd name="connsiteY30" fmla="*/ 1762243 h 3295954"/>
              <a:gd name="connsiteX31" fmla="*/ 1319491 w 7435970"/>
              <a:gd name="connsiteY31" fmla="*/ 1762242 h 3295954"/>
              <a:gd name="connsiteX32" fmla="*/ 1315774 w 7435970"/>
              <a:gd name="connsiteY32" fmla="*/ 1799413 h 3295954"/>
              <a:gd name="connsiteX33" fmla="*/ 1393833 w 7435970"/>
              <a:gd name="connsiteY33" fmla="*/ 1795696 h 3295954"/>
              <a:gd name="connsiteX34" fmla="*/ 1401267 w 7435970"/>
              <a:gd name="connsiteY34" fmla="*/ 1832867 h 3295954"/>
              <a:gd name="connsiteX35" fmla="*/ 1535081 w 7435970"/>
              <a:gd name="connsiteY35" fmla="*/ 1832867 h 3295954"/>
              <a:gd name="connsiteX36" fmla="*/ 1538797 w 7435970"/>
              <a:gd name="connsiteY36" fmla="*/ 1866321 h 3295954"/>
              <a:gd name="connsiteX37" fmla="*/ 1590837 w 7435970"/>
              <a:gd name="connsiteY37" fmla="*/ 1866321 h 3295954"/>
              <a:gd name="connsiteX38" fmla="*/ 1590837 w 7435970"/>
              <a:gd name="connsiteY38" fmla="*/ 1903492 h 3295954"/>
              <a:gd name="connsiteX39" fmla="*/ 1635443 w 7435970"/>
              <a:gd name="connsiteY39" fmla="*/ 1907208 h 3295954"/>
              <a:gd name="connsiteX40" fmla="*/ 1631725 w 7435970"/>
              <a:gd name="connsiteY40" fmla="*/ 1944379 h 3295954"/>
              <a:gd name="connsiteX41" fmla="*/ 1683764 w 7435970"/>
              <a:gd name="connsiteY41" fmla="*/ 1940662 h 3295954"/>
              <a:gd name="connsiteX42" fmla="*/ 1683764 w 7435970"/>
              <a:gd name="connsiteY42" fmla="*/ 1977833 h 3295954"/>
              <a:gd name="connsiteX43" fmla="*/ 1787842 w 7435970"/>
              <a:gd name="connsiteY43" fmla="*/ 1981550 h 3295954"/>
              <a:gd name="connsiteX44" fmla="*/ 1780407 w 7435970"/>
              <a:gd name="connsiteY44" fmla="*/ 2007569 h 3295954"/>
              <a:gd name="connsiteX45" fmla="*/ 1839881 w 7435970"/>
              <a:gd name="connsiteY45" fmla="*/ 2007569 h 3295954"/>
              <a:gd name="connsiteX46" fmla="*/ 1843598 w 7435970"/>
              <a:gd name="connsiteY46" fmla="*/ 2055892 h 3295954"/>
              <a:gd name="connsiteX47" fmla="*/ 1958828 w 7435970"/>
              <a:gd name="connsiteY47" fmla="*/ 2052174 h 3295954"/>
              <a:gd name="connsiteX48" fmla="*/ 1958828 w 7435970"/>
              <a:gd name="connsiteY48" fmla="*/ 2078194 h 3295954"/>
              <a:gd name="connsiteX49" fmla="*/ 1984847 w 7435970"/>
              <a:gd name="connsiteY49" fmla="*/ 2085628 h 3295954"/>
              <a:gd name="connsiteX50" fmla="*/ 1981129 w 7435970"/>
              <a:gd name="connsiteY50" fmla="*/ 2137667 h 3295954"/>
              <a:gd name="connsiteX51" fmla="*/ 2029453 w 7435970"/>
              <a:gd name="connsiteY51" fmla="*/ 2137668 h 3295954"/>
              <a:gd name="connsiteX52" fmla="*/ 2025735 w 7435970"/>
              <a:gd name="connsiteY52" fmla="*/ 2163686 h 3295954"/>
              <a:gd name="connsiteX53" fmla="*/ 2144681 w 7435970"/>
              <a:gd name="connsiteY53" fmla="*/ 2159969 h 3295954"/>
              <a:gd name="connsiteX54" fmla="*/ 2148398 w 7435970"/>
              <a:gd name="connsiteY54" fmla="*/ 2185989 h 3295954"/>
              <a:gd name="connsiteX55" fmla="*/ 2226457 w 7435970"/>
              <a:gd name="connsiteY55" fmla="*/ 2197140 h 3295954"/>
              <a:gd name="connsiteX56" fmla="*/ 2230174 w 7435970"/>
              <a:gd name="connsiteY56" fmla="*/ 2245463 h 3295954"/>
              <a:gd name="connsiteX57" fmla="*/ 2256194 w 7435970"/>
              <a:gd name="connsiteY57" fmla="*/ 2245462 h 3295954"/>
              <a:gd name="connsiteX58" fmla="*/ 2256194 w 7435970"/>
              <a:gd name="connsiteY58" fmla="*/ 2312369 h 3295954"/>
              <a:gd name="connsiteX59" fmla="*/ 2297082 w 7435970"/>
              <a:gd name="connsiteY59" fmla="*/ 2327237 h 3295954"/>
              <a:gd name="connsiteX60" fmla="*/ 2289647 w 7435970"/>
              <a:gd name="connsiteY60" fmla="*/ 2394145 h 3295954"/>
              <a:gd name="connsiteX61" fmla="*/ 2479218 w 7435970"/>
              <a:gd name="connsiteY61" fmla="*/ 2405296 h 3295954"/>
              <a:gd name="connsiteX62" fmla="*/ 2479218 w 7435970"/>
              <a:gd name="connsiteY62" fmla="*/ 2442467 h 3295954"/>
              <a:gd name="connsiteX63" fmla="*/ 2516389 w 7435970"/>
              <a:gd name="connsiteY63" fmla="*/ 2442467 h 3295954"/>
              <a:gd name="connsiteX64" fmla="*/ 2512672 w 7435970"/>
              <a:gd name="connsiteY64" fmla="*/ 2475921 h 3295954"/>
              <a:gd name="connsiteX65" fmla="*/ 2542408 w 7435970"/>
              <a:gd name="connsiteY65" fmla="*/ 2487072 h 3295954"/>
              <a:gd name="connsiteX66" fmla="*/ 2534974 w 7435970"/>
              <a:gd name="connsiteY66" fmla="*/ 2516808 h 3295954"/>
              <a:gd name="connsiteX67" fmla="*/ 2598165 w 7435970"/>
              <a:gd name="connsiteY67" fmla="*/ 2520525 h 3295954"/>
              <a:gd name="connsiteX68" fmla="*/ 2594448 w 7435970"/>
              <a:gd name="connsiteY68" fmla="*/ 2557696 h 3295954"/>
              <a:gd name="connsiteX69" fmla="*/ 2642769 w 7435970"/>
              <a:gd name="connsiteY69" fmla="*/ 2557696 h 3295954"/>
              <a:gd name="connsiteX70" fmla="*/ 2642769 w 7435970"/>
              <a:gd name="connsiteY70" fmla="*/ 2606018 h 3295954"/>
              <a:gd name="connsiteX71" fmla="*/ 2720828 w 7435970"/>
              <a:gd name="connsiteY71" fmla="*/ 2602301 h 3295954"/>
              <a:gd name="connsiteX72" fmla="*/ 2709887 w 7435970"/>
              <a:gd name="connsiteY72" fmla="*/ 2645924 h 3295954"/>
              <a:gd name="connsiteX73" fmla="*/ 2820839 w 7435970"/>
              <a:gd name="connsiteY73" fmla="*/ 2648309 h 3295954"/>
              <a:gd name="connsiteX74" fmla="*/ 2803586 w 7435970"/>
              <a:gd name="connsiteY74" fmla="*/ 2682814 h 3295954"/>
              <a:gd name="connsiteX75" fmla="*/ 2883748 w 7435970"/>
              <a:gd name="connsiteY75" fmla="*/ 2686391 h 3295954"/>
              <a:gd name="connsiteX76" fmla="*/ 2876174 w 7435970"/>
              <a:gd name="connsiteY76" fmla="*/ 2722089 h 3295954"/>
              <a:gd name="connsiteX77" fmla="*/ 2969872 w 7435970"/>
              <a:gd name="connsiteY77" fmla="*/ 2760311 h 3295954"/>
              <a:gd name="connsiteX78" fmla="*/ 2973589 w 7435970"/>
              <a:gd name="connsiteY78" fmla="*/ 2820837 h 3295954"/>
              <a:gd name="connsiteX79" fmla="*/ 3247110 w 7435970"/>
              <a:gd name="connsiteY79" fmla="*/ 2812211 h 3295954"/>
              <a:gd name="connsiteX80" fmla="*/ 3249634 w 7435970"/>
              <a:gd name="connsiteY80" fmla="*/ 2854150 h 3295954"/>
              <a:gd name="connsiteX81" fmla="*/ 3415921 w 7435970"/>
              <a:gd name="connsiteY81" fmla="*/ 2852818 h 3295954"/>
              <a:gd name="connsiteX82" fmla="*/ 3430648 w 7435970"/>
              <a:gd name="connsiteY82" fmla="*/ 2907102 h 3295954"/>
              <a:gd name="connsiteX83" fmla="*/ 3631721 w 7435970"/>
              <a:gd name="connsiteY83" fmla="*/ 2889848 h 3295954"/>
              <a:gd name="connsiteX84" fmla="*/ 3640348 w 7435970"/>
              <a:gd name="connsiteY84" fmla="*/ 2932980 h 3295954"/>
              <a:gd name="connsiteX85" fmla="*/ 3795623 w 7435970"/>
              <a:gd name="connsiteY85" fmla="*/ 2941607 h 3295954"/>
              <a:gd name="connsiteX86" fmla="*/ 3804249 w 7435970"/>
              <a:gd name="connsiteY86" fmla="*/ 2984738 h 3295954"/>
              <a:gd name="connsiteX87" fmla="*/ 4485737 w 7435970"/>
              <a:gd name="connsiteY87" fmla="*/ 2984739 h 3295954"/>
              <a:gd name="connsiteX88" fmla="*/ 4477110 w 7435970"/>
              <a:gd name="connsiteY88" fmla="*/ 3036498 h 3295954"/>
              <a:gd name="connsiteX89" fmla="*/ 5011948 w 7435970"/>
              <a:gd name="connsiteY89" fmla="*/ 3053750 h 3295954"/>
              <a:gd name="connsiteX90" fmla="*/ 5003322 w 7435970"/>
              <a:gd name="connsiteY90" fmla="*/ 3131388 h 3295954"/>
              <a:gd name="connsiteX91" fmla="*/ 5158597 w 7435970"/>
              <a:gd name="connsiteY91" fmla="*/ 3114135 h 3295954"/>
              <a:gd name="connsiteX92" fmla="*/ 5175850 w 7435970"/>
              <a:gd name="connsiteY92" fmla="*/ 3183146 h 3295954"/>
              <a:gd name="connsiteX93" fmla="*/ 7280695 w 7435970"/>
              <a:gd name="connsiteY93" fmla="*/ 3183147 h 3295954"/>
              <a:gd name="connsiteX94" fmla="*/ 7306574 w 7435970"/>
              <a:gd name="connsiteY94" fmla="*/ 3295291 h 3295954"/>
              <a:gd name="connsiteX95" fmla="*/ 7435970 w 7435970"/>
              <a:gd name="connsiteY95" fmla="*/ 3295291 h 3295954"/>
              <a:gd name="connsiteX0" fmla="*/ 0 w 7435970"/>
              <a:gd name="connsiteY0" fmla="*/ 0 h 3295954"/>
              <a:gd name="connsiteX1" fmla="*/ 709892 w 7435970"/>
              <a:gd name="connsiteY1" fmla="*/ 922185 h 3295954"/>
              <a:gd name="connsiteX2" fmla="*/ 717325 w 7435970"/>
              <a:gd name="connsiteY2" fmla="*/ 992808 h 3295954"/>
              <a:gd name="connsiteX3" fmla="*/ 739628 w 7435970"/>
              <a:gd name="connsiteY3" fmla="*/ 1000242 h 3295954"/>
              <a:gd name="connsiteX4" fmla="*/ 761930 w 7435970"/>
              <a:gd name="connsiteY4" fmla="*/ 1026262 h 3295954"/>
              <a:gd name="connsiteX5" fmla="*/ 758213 w 7435970"/>
              <a:gd name="connsiteY5" fmla="*/ 1070867 h 3295954"/>
              <a:gd name="connsiteX6" fmla="*/ 784234 w 7435970"/>
              <a:gd name="connsiteY6" fmla="*/ 1070867 h 3295954"/>
              <a:gd name="connsiteX7" fmla="*/ 776799 w 7435970"/>
              <a:gd name="connsiteY7" fmla="*/ 1104320 h 3295954"/>
              <a:gd name="connsiteX8" fmla="*/ 799101 w 7435970"/>
              <a:gd name="connsiteY8" fmla="*/ 1130340 h 3295954"/>
              <a:gd name="connsiteX9" fmla="*/ 802818 w 7435970"/>
              <a:gd name="connsiteY9" fmla="*/ 1108037 h 3295954"/>
              <a:gd name="connsiteX10" fmla="*/ 817686 w 7435970"/>
              <a:gd name="connsiteY10" fmla="*/ 1145208 h 3295954"/>
              <a:gd name="connsiteX11" fmla="*/ 813969 w 7435970"/>
              <a:gd name="connsiteY11" fmla="*/ 1208398 h 3295954"/>
              <a:gd name="connsiteX12" fmla="*/ 873442 w 7435970"/>
              <a:gd name="connsiteY12" fmla="*/ 1215833 h 3295954"/>
              <a:gd name="connsiteX13" fmla="*/ 899462 w 7435970"/>
              <a:gd name="connsiteY13" fmla="*/ 1253003 h 3295954"/>
              <a:gd name="connsiteX14" fmla="*/ 895745 w 7435970"/>
              <a:gd name="connsiteY14" fmla="*/ 1286457 h 3295954"/>
              <a:gd name="connsiteX15" fmla="*/ 936633 w 7435970"/>
              <a:gd name="connsiteY15" fmla="*/ 1286457 h 3295954"/>
              <a:gd name="connsiteX16" fmla="*/ 940350 w 7435970"/>
              <a:gd name="connsiteY16" fmla="*/ 1323628 h 3295954"/>
              <a:gd name="connsiteX17" fmla="*/ 973803 w 7435970"/>
              <a:gd name="connsiteY17" fmla="*/ 1319911 h 3295954"/>
              <a:gd name="connsiteX18" fmla="*/ 973803 w 7435970"/>
              <a:gd name="connsiteY18" fmla="*/ 1364516 h 3295954"/>
              <a:gd name="connsiteX19" fmla="*/ 1040711 w 7435970"/>
              <a:gd name="connsiteY19" fmla="*/ 1364515 h 3295954"/>
              <a:gd name="connsiteX20" fmla="*/ 1044428 w 7435970"/>
              <a:gd name="connsiteY20" fmla="*/ 1390535 h 3295954"/>
              <a:gd name="connsiteX21" fmla="*/ 1066730 w 7435970"/>
              <a:gd name="connsiteY21" fmla="*/ 1390535 h 3295954"/>
              <a:gd name="connsiteX22" fmla="*/ 1074165 w 7435970"/>
              <a:gd name="connsiteY22" fmla="*/ 1539218 h 3295954"/>
              <a:gd name="connsiteX23" fmla="*/ 1122486 w 7435970"/>
              <a:gd name="connsiteY23" fmla="*/ 1539218 h 3295954"/>
              <a:gd name="connsiteX24" fmla="*/ 1126203 w 7435970"/>
              <a:gd name="connsiteY24" fmla="*/ 1609841 h 3295954"/>
              <a:gd name="connsiteX25" fmla="*/ 1170809 w 7435970"/>
              <a:gd name="connsiteY25" fmla="*/ 1613558 h 3295954"/>
              <a:gd name="connsiteX26" fmla="*/ 1174525 w 7435970"/>
              <a:gd name="connsiteY26" fmla="*/ 1680467 h 3295954"/>
              <a:gd name="connsiteX27" fmla="*/ 1215413 w 7435970"/>
              <a:gd name="connsiteY27" fmla="*/ 1680467 h 3295954"/>
              <a:gd name="connsiteX28" fmla="*/ 1219130 w 7435970"/>
              <a:gd name="connsiteY28" fmla="*/ 1721355 h 3295954"/>
              <a:gd name="connsiteX29" fmla="*/ 1278603 w 7435970"/>
              <a:gd name="connsiteY29" fmla="*/ 1721355 h 3295954"/>
              <a:gd name="connsiteX30" fmla="*/ 1278604 w 7435970"/>
              <a:gd name="connsiteY30" fmla="*/ 1762243 h 3295954"/>
              <a:gd name="connsiteX31" fmla="*/ 1319491 w 7435970"/>
              <a:gd name="connsiteY31" fmla="*/ 1762242 h 3295954"/>
              <a:gd name="connsiteX32" fmla="*/ 1315774 w 7435970"/>
              <a:gd name="connsiteY32" fmla="*/ 1799413 h 3295954"/>
              <a:gd name="connsiteX33" fmla="*/ 1393833 w 7435970"/>
              <a:gd name="connsiteY33" fmla="*/ 1795696 h 3295954"/>
              <a:gd name="connsiteX34" fmla="*/ 1401267 w 7435970"/>
              <a:gd name="connsiteY34" fmla="*/ 1832867 h 3295954"/>
              <a:gd name="connsiteX35" fmla="*/ 1535081 w 7435970"/>
              <a:gd name="connsiteY35" fmla="*/ 1832867 h 3295954"/>
              <a:gd name="connsiteX36" fmla="*/ 1538797 w 7435970"/>
              <a:gd name="connsiteY36" fmla="*/ 1866321 h 3295954"/>
              <a:gd name="connsiteX37" fmla="*/ 1590837 w 7435970"/>
              <a:gd name="connsiteY37" fmla="*/ 1866321 h 3295954"/>
              <a:gd name="connsiteX38" fmla="*/ 1590837 w 7435970"/>
              <a:gd name="connsiteY38" fmla="*/ 1903492 h 3295954"/>
              <a:gd name="connsiteX39" fmla="*/ 1635443 w 7435970"/>
              <a:gd name="connsiteY39" fmla="*/ 1907208 h 3295954"/>
              <a:gd name="connsiteX40" fmla="*/ 1631725 w 7435970"/>
              <a:gd name="connsiteY40" fmla="*/ 1944379 h 3295954"/>
              <a:gd name="connsiteX41" fmla="*/ 1683764 w 7435970"/>
              <a:gd name="connsiteY41" fmla="*/ 1940662 h 3295954"/>
              <a:gd name="connsiteX42" fmla="*/ 1683764 w 7435970"/>
              <a:gd name="connsiteY42" fmla="*/ 1977833 h 3295954"/>
              <a:gd name="connsiteX43" fmla="*/ 1787842 w 7435970"/>
              <a:gd name="connsiteY43" fmla="*/ 1981550 h 3295954"/>
              <a:gd name="connsiteX44" fmla="*/ 1780407 w 7435970"/>
              <a:gd name="connsiteY44" fmla="*/ 2007569 h 3295954"/>
              <a:gd name="connsiteX45" fmla="*/ 1839881 w 7435970"/>
              <a:gd name="connsiteY45" fmla="*/ 2007569 h 3295954"/>
              <a:gd name="connsiteX46" fmla="*/ 1843598 w 7435970"/>
              <a:gd name="connsiteY46" fmla="*/ 2055892 h 3295954"/>
              <a:gd name="connsiteX47" fmla="*/ 1958828 w 7435970"/>
              <a:gd name="connsiteY47" fmla="*/ 2052174 h 3295954"/>
              <a:gd name="connsiteX48" fmla="*/ 1958828 w 7435970"/>
              <a:gd name="connsiteY48" fmla="*/ 2078194 h 3295954"/>
              <a:gd name="connsiteX49" fmla="*/ 1984847 w 7435970"/>
              <a:gd name="connsiteY49" fmla="*/ 2085628 h 3295954"/>
              <a:gd name="connsiteX50" fmla="*/ 1981129 w 7435970"/>
              <a:gd name="connsiteY50" fmla="*/ 2137667 h 3295954"/>
              <a:gd name="connsiteX51" fmla="*/ 2029453 w 7435970"/>
              <a:gd name="connsiteY51" fmla="*/ 2137668 h 3295954"/>
              <a:gd name="connsiteX52" fmla="*/ 2025735 w 7435970"/>
              <a:gd name="connsiteY52" fmla="*/ 2163686 h 3295954"/>
              <a:gd name="connsiteX53" fmla="*/ 2144681 w 7435970"/>
              <a:gd name="connsiteY53" fmla="*/ 2159969 h 3295954"/>
              <a:gd name="connsiteX54" fmla="*/ 2148398 w 7435970"/>
              <a:gd name="connsiteY54" fmla="*/ 2185989 h 3295954"/>
              <a:gd name="connsiteX55" fmla="*/ 2226457 w 7435970"/>
              <a:gd name="connsiteY55" fmla="*/ 2197140 h 3295954"/>
              <a:gd name="connsiteX56" fmla="*/ 2230174 w 7435970"/>
              <a:gd name="connsiteY56" fmla="*/ 2245463 h 3295954"/>
              <a:gd name="connsiteX57" fmla="*/ 2256194 w 7435970"/>
              <a:gd name="connsiteY57" fmla="*/ 2245462 h 3295954"/>
              <a:gd name="connsiteX58" fmla="*/ 2256194 w 7435970"/>
              <a:gd name="connsiteY58" fmla="*/ 2312369 h 3295954"/>
              <a:gd name="connsiteX59" fmla="*/ 2297082 w 7435970"/>
              <a:gd name="connsiteY59" fmla="*/ 2327237 h 3295954"/>
              <a:gd name="connsiteX60" fmla="*/ 2289647 w 7435970"/>
              <a:gd name="connsiteY60" fmla="*/ 2394145 h 3295954"/>
              <a:gd name="connsiteX61" fmla="*/ 2479218 w 7435970"/>
              <a:gd name="connsiteY61" fmla="*/ 2405296 h 3295954"/>
              <a:gd name="connsiteX62" fmla="*/ 2479218 w 7435970"/>
              <a:gd name="connsiteY62" fmla="*/ 2442467 h 3295954"/>
              <a:gd name="connsiteX63" fmla="*/ 2516389 w 7435970"/>
              <a:gd name="connsiteY63" fmla="*/ 2442467 h 3295954"/>
              <a:gd name="connsiteX64" fmla="*/ 2512672 w 7435970"/>
              <a:gd name="connsiteY64" fmla="*/ 2475921 h 3295954"/>
              <a:gd name="connsiteX65" fmla="*/ 2542408 w 7435970"/>
              <a:gd name="connsiteY65" fmla="*/ 2487072 h 3295954"/>
              <a:gd name="connsiteX66" fmla="*/ 2534974 w 7435970"/>
              <a:gd name="connsiteY66" fmla="*/ 2516808 h 3295954"/>
              <a:gd name="connsiteX67" fmla="*/ 2598165 w 7435970"/>
              <a:gd name="connsiteY67" fmla="*/ 2520525 h 3295954"/>
              <a:gd name="connsiteX68" fmla="*/ 2594448 w 7435970"/>
              <a:gd name="connsiteY68" fmla="*/ 2557696 h 3295954"/>
              <a:gd name="connsiteX69" fmla="*/ 2642769 w 7435970"/>
              <a:gd name="connsiteY69" fmla="*/ 2557696 h 3295954"/>
              <a:gd name="connsiteX70" fmla="*/ 2642769 w 7435970"/>
              <a:gd name="connsiteY70" fmla="*/ 2606018 h 3295954"/>
              <a:gd name="connsiteX71" fmla="*/ 2720828 w 7435970"/>
              <a:gd name="connsiteY71" fmla="*/ 2602301 h 3295954"/>
              <a:gd name="connsiteX72" fmla="*/ 2709887 w 7435970"/>
              <a:gd name="connsiteY72" fmla="*/ 2645924 h 3295954"/>
              <a:gd name="connsiteX73" fmla="*/ 2820839 w 7435970"/>
              <a:gd name="connsiteY73" fmla="*/ 2648309 h 3295954"/>
              <a:gd name="connsiteX74" fmla="*/ 2803586 w 7435970"/>
              <a:gd name="connsiteY74" fmla="*/ 2682814 h 3295954"/>
              <a:gd name="connsiteX75" fmla="*/ 2883748 w 7435970"/>
              <a:gd name="connsiteY75" fmla="*/ 2686391 h 3295954"/>
              <a:gd name="connsiteX76" fmla="*/ 2876174 w 7435970"/>
              <a:gd name="connsiteY76" fmla="*/ 2722089 h 3295954"/>
              <a:gd name="connsiteX77" fmla="*/ 2969872 w 7435970"/>
              <a:gd name="connsiteY77" fmla="*/ 2760311 h 3295954"/>
              <a:gd name="connsiteX78" fmla="*/ 2973589 w 7435970"/>
              <a:gd name="connsiteY78" fmla="*/ 2820837 h 3295954"/>
              <a:gd name="connsiteX79" fmla="*/ 3247110 w 7435970"/>
              <a:gd name="connsiteY79" fmla="*/ 2812211 h 3295954"/>
              <a:gd name="connsiteX80" fmla="*/ 3249634 w 7435970"/>
              <a:gd name="connsiteY80" fmla="*/ 2854150 h 3295954"/>
              <a:gd name="connsiteX81" fmla="*/ 3415921 w 7435970"/>
              <a:gd name="connsiteY81" fmla="*/ 2852818 h 3295954"/>
              <a:gd name="connsiteX82" fmla="*/ 3430648 w 7435970"/>
              <a:gd name="connsiteY82" fmla="*/ 2907102 h 3295954"/>
              <a:gd name="connsiteX83" fmla="*/ 3631721 w 7435970"/>
              <a:gd name="connsiteY83" fmla="*/ 2889848 h 3295954"/>
              <a:gd name="connsiteX84" fmla="*/ 3640348 w 7435970"/>
              <a:gd name="connsiteY84" fmla="*/ 2932980 h 3295954"/>
              <a:gd name="connsiteX85" fmla="*/ 3795623 w 7435970"/>
              <a:gd name="connsiteY85" fmla="*/ 2941607 h 3295954"/>
              <a:gd name="connsiteX86" fmla="*/ 3804249 w 7435970"/>
              <a:gd name="connsiteY86" fmla="*/ 2984738 h 3295954"/>
              <a:gd name="connsiteX87" fmla="*/ 4485737 w 7435970"/>
              <a:gd name="connsiteY87" fmla="*/ 2984739 h 3295954"/>
              <a:gd name="connsiteX88" fmla="*/ 4477110 w 7435970"/>
              <a:gd name="connsiteY88" fmla="*/ 3036498 h 3295954"/>
              <a:gd name="connsiteX89" fmla="*/ 5011948 w 7435970"/>
              <a:gd name="connsiteY89" fmla="*/ 3053750 h 3295954"/>
              <a:gd name="connsiteX90" fmla="*/ 5003322 w 7435970"/>
              <a:gd name="connsiteY90" fmla="*/ 3131388 h 3295954"/>
              <a:gd name="connsiteX91" fmla="*/ 5158597 w 7435970"/>
              <a:gd name="connsiteY91" fmla="*/ 3114135 h 3295954"/>
              <a:gd name="connsiteX92" fmla="*/ 5175850 w 7435970"/>
              <a:gd name="connsiteY92" fmla="*/ 3183146 h 3295954"/>
              <a:gd name="connsiteX93" fmla="*/ 7280695 w 7435970"/>
              <a:gd name="connsiteY93" fmla="*/ 3183147 h 3295954"/>
              <a:gd name="connsiteX94" fmla="*/ 7306574 w 7435970"/>
              <a:gd name="connsiteY94" fmla="*/ 3295291 h 3295954"/>
              <a:gd name="connsiteX95" fmla="*/ 7435970 w 7435970"/>
              <a:gd name="connsiteY95" fmla="*/ 3295291 h 3295954"/>
              <a:gd name="connsiteX0" fmla="*/ 0 w 7435970"/>
              <a:gd name="connsiteY0" fmla="*/ 0 h 3295954"/>
              <a:gd name="connsiteX1" fmla="*/ 713609 w 7435970"/>
              <a:gd name="connsiteY1" fmla="*/ 933336 h 3295954"/>
              <a:gd name="connsiteX2" fmla="*/ 717325 w 7435970"/>
              <a:gd name="connsiteY2" fmla="*/ 992808 h 3295954"/>
              <a:gd name="connsiteX3" fmla="*/ 739628 w 7435970"/>
              <a:gd name="connsiteY3" fmla="*/ 1000242 h 3295954"/>
              <a:gd name="connsiteX4" fmla="*/ 761930 w 7435970"/>
              <a:gd name="connsiteY4" fmla="*/ 1026262 h 3295954"/>
              <a:gd name="connsiteX5" fmla="*/ 758213 w 7435970"/>
              <a:gd name="connsiteY5" fmla="*/ 1070867 h 3295954"/>
              <a:gd name="connsiteX6" fmla="*/ 784234 w 7435970"/>
              <a:gd name="connsiteY6" fmla="*/ 1070867 h 3295954"/>
              <a:gd name="connsiteX7" fmla="*/ 776799 w 7435970"/>
              <a:gd name="connsiteY7" fmla="*/ 1104320 h 3295954"/>
              <a:gd name="connsiteX8" fmla="*/ 799101 w 7435970"/>
              <a:gd name="connsiteY8" fmla="*/ 1130340 h 3295954"/>
              <a:gd name="connsiteX9" fmla="*/ 802818 w 7435970"/>
              <a:gd name="connsiteY9" fmla="*/ 1108037 h 3295954"/>
              <a:gd name="connsiteX10" fmla="*/ 817686 w 7435970"/>
              <a:gd name="connsiteY10" fmla="*/ 1145208 h 3295954"/>
              <a:gd name="connsiteX11" fmla="*/ 813969 w 7435970"/>
              <a:gd name="connsiteY11" fmla="*/ 1208398 h 3295954"/>
              <a:gd name="connsiteX12" fmla="*/ 873442 w 7435970"/>
              <a:gd name="connsiteY12" fmla="*/ 1215833 h 3295954"/>
              <a:gd name="connsiteX13" fmla="*/ 899462 w 7435970"/>
              <a:gd name="connsiteY13" fmla="*/ 1253003 h 3295954"/>
              <a:gd name="connsiteX14" fmla="*/ 895745 w 7435970"/>
              <a:gd name="connsiteY14" fmla="*/ 1286457 h 3295954"/>
              <a:gd name="connsiteX15" fmla="*/ 936633 w 7435970"/>
              <a:gd name="connsiteY15" fmla="*/ 1286457 h 3295954"/>
              <a:gd name="connsiteX16" fmla="*/ 940350 w 7435970"/>
              <a:gd name="connsiteY16" fmla="*/ 1323628 h 3295954"/>
              <a:gd name="connsiteX17" fmla="*/ 973803 w 7435970"/>
              <a:gd name="connsiteY17" fmla="*/ 1319911 h 3295954"/>
              <a:gd name="connsiteX18" fmla="*/ 973803 w 7435970"/>
              <a:gd name="connsiteY18" fmla="*/ 1364516 h 3295954"/>
              <a:gd name="connsiteX19" fmla="*/ 1040711 w 7435970"/>
              <a:gd name="connsiteY19" fmla="*/ 1364515 h 3295954"/>
              <a:gd name="connsiteX20" fmla="*/ 1044428 w 7435970"/>
              <a:gd name="connsiteY20" fmla="*/ 1390535 h 3295954"/>
              <a:gd name="connsiteX21" fmla="*/ 1066730 w 7435970"/>
              <a:gd name="connsiteY21" fmla="*/ 1390535 h 3295954"/>
              <a:gd name="connsiteX22" fmla="*/ 1074165 w 7435970"/>
              <a:gd name="connsiteY22" fmla="*/ 1539218 h 3295954"/>
              <a:gd name="connsiteX23" fmla="*/ 1122486 w 7435970"/>
              <a:gd name="connsiteY23" fmla="*/ 1539218 h 3295954"/>
              <a:gd name="connsiteX24" fmla="*/ 1126203 w 7435970"/>
              <a:gd name="connsiteY24" fmla="*/ 1609841 h 3295954"/>
              <a:gd name="connsiteX25" fmla="*/ 1170809 w 7435970"/>
              <a:gd name="connsiteY25" fmla="*/ 1613558 h 3295954"/>
              <a:gd name="connsiteX26" fmla="*/ 1174525 w 7435970"/>
              <a:gd name="connsiteY26" fmla="*/ 1680467 h 3295954"/>
              <a:gd name="connsiteX27" fmla="*/ 1215413 w 7435970"/>
              <a:gd name="connsiteY27" fmla="*/ 1680467 h 3295954"/>
              <a:gd name="connsiteX28" fmla="*/ 1219130 w 7435970"/>
              <a:gd name="connsiteY28" fmla="*/ 1721355 h 3295954"/>
              <a:gd name="connsiteX29" fmla="*/ 1278603 w 7435970"/>
              <a:gd name="connsiteY29" fmla="*/ 1721355 h 3295954"/>
              <a:gd name="connsiteX30" fmla="*/ 1278604 w 7435970"/>
              <a:gd name="connsiteY30" fmla="*/ 1762243 h 3295954"/>
              <a:gd name="connsiteX31" fmla="*/ 1319491 w 7435970"/>
              <a:gd name="connsiteY31" fmla="*/ 1762242 h 3295954"/>
              <a:gd name="connsiteX32" fmla="*/ 1315774 w 7435970"/>
              <a:gd name="connsiteY32" fmla="*/ 1799413 h 3295954"/>
              <a:gd name="connsiteX33" fmla="*/ 1393833 w 7435970"/>
              <a:gd name="connsiteY33" fmla="*/ 1795696 h 3295954"/>
              <a:gd name="connsiteX34" fmla="*/ 1401267 w 7435970"/>
              <a:gd name="connsiteY34" fmla="*/ 1832867 h 3295954"/>
              <a:gd name="connsiteX35" fmla="*/ 1535081 w 7435970"/>
              <a:gd name="connsiteY35" fmla="*/ 1832867 h 3295954"/>
              <a:gd name="connsiteX36" fmla="*/ 1538797 w 7435970"/>
              <a:gd name="connsiteY36" fmla="*/ 1866321 h 3295954"/>
              <a:gd name="connsiteX37" fmla="*/ 1590837 w 7435970"/>
              <a:gd name="connsiteY37" fmla="*/ 1866321 h 3295954"/>
              <a:gd name="connsiteX38" fmla="*/ 1590837 w 7435970"/>
              <a:gd name="connsiteY38" fmla="*/ 1903492 h 3295954"/>
              <a:gd name="connsiteX39" fmla="*/ 1635443 w 7435970"/>
              <a:gd name="connsiteY39" fmla="*/ 1907208 h 3295954"/>
              <a:gd name="connsiteX40" fmla="*/ 1631725 w 7435970"/>
              <a:gd name="connsiteY40" fmla="*/ 1944379 h 3295954"/>
              <a:gd name="connsiteX41" fmla="*/ 1683764 w 7435970"/>
              <a:gd name="connsiteY41" fmla="*/ 1940662 h 3295954"/>
              <a:gd name="connsiteX42" fmla="*/ 1683764 w 7435970"/>
              <a:gd name="connsiteY42" fmla="*/ 1977833 h 3295954"/>
              <a:gd name="connsiteX43" fmla="*/ 1787842 w 7435970"/>
              <a:gd name="connsiteY43" fmla="*/ 1981550 h 3295954"/>
              <a:gd name="connsiteX44" fmla="*/ 1780407 w 7435970"/>
              <a:gd name="connsiteY44" fmla="*/ 2007569 h 3295954"/>
              <a:gd name="connsiteX45" fmla="*/ 1839881 w 7435970"/>
              <a:gd name="connsiteY45" fmla="*/ 2007569 h 3295954"/>
              <a:gd name="connsiteX46" fmla="*/ 1843598 w 7435970"/>
              <a:gd name="connsiteY46" fmla="*/ 2055892 h 3295954"/>
              <a:gd name="connsiteX47" fmla="*/ 1958828 w 7435970"/>
              <a:gd name="connsiteY47" fmla="*/ 2052174 h 3295954"/>
              <a:gd name="connsiteX48" fmla="*/ 1958828 w 7435970"/>
              <a:gd name="connsiteY48" fmla="*/ 2078194 h 3295954"/>
              <a:gd name="connsiteX49" fmla="*/ 1984847 w 7435970"/>
              <a:gd name="connsiteY49" fmla="*/ 2085628 h 3295954"/>
              <a:gd name="connsiteX50" fmla="*/ 1981129 w 7435970"/>
              <a:gd name="connsiteY50" fmla="*/ 2137667 h 3295954"/>
              <a:gd name="connsiteX51" fmla="*/ 2029453 w 7435970"/>
              <a:gd name="connsiteY51" fmla="*/ 2137668 h 3295954"/>
              <a:gd name="connsiteX52" fmla="*/ 2025735 w 7435970"/>
              <a:gd name="connsiteY52" fmla="*/ 2163686 h 3295954"/>
              <a:gd name="connsiteX53" fmla="*/ 2144681 w 7435970"/>
              <a:gd name="connsiteY53" fmla="*/ 2159969 h 3295954"/>
              <a:gd name="connsiteX54" fmla="*/ 2148398 w 7435970"/>
              <a:gd name="connsiteY54" fmla="*/ 2185989 h 3295954"/>
              <a:gd name="connsiteX55" fmla="*/ 2226457 w 7435970"/>
              <a:gd name="connsiteY55" fmla="*/ 2197140 h 3295954"/>
              <a:gd name="connsiteX56" fmla="*/ 2230174 w 7435970"/>
              <a:gd name="connsiteY56" fmla="*/ 2245463 h 3295954"/>
              <a:gd name="connsiteX57" fmla="*/ 2256194 w 7435970"/>
              <a:gd name="connsiteY57" fmla="*/ 2245462 h 3295954"/>
              <a:gd name="connsiteX58" fmla="*/ 2256194 w 7435970"/>
              <a:gd name="connsiteY58" fmla="*/ 2312369 h 3295954"/>
              <a:gd name="connsiteX59" fmla="*/ 2297082 w 7435970"/>
              <a:gd name="connsiteY59" fmla="*/ 2327237 h 3295954"/>
              <a:gd name="connsiteX60" fmla="*/ 2289647 w 7435970"/>
              <a:gd name="connsiteY60" fmla="*/ 2394145 h 3295954"/>
              <a:gd name="connsiteX61" fmla="*/ 2479218 w 7435970"/>
              <a:gd name="connsiteY61" fmla="*/ 2405296 h 3295954"/>
              <a:gd name="connsiteX62" fmla="*/ 2479218 w 7435970"/>
              <a:gd name="connsiteY62" fmla="*/ 2442467 h 3295954"/>
              <a:gd name="connsiteX63" fmla="*/ 2516389 w 7435970"/>
              <a:gd name="connsiteY63" fmla="*/ 2442467 h 3295954"/>
              <a:gd name="connsiteX64" fmla="*/ 2512672 w 7435970"/>
              <a:gd name="connsiteY64" fmla="*/ 2475921 h 3295954"/>
              <a:gd name="connsiteX65" fmla="*/ 2542408 w 7435970"/>
              <a:gd name="connsiteY65" fmla="*/ 2487072 h 3295954"/>
              <a:gd name="connsiteX66" fmla="*/ 2534974 w 7435970"/>
              <a:gd name="connsiteY66" fmla="*/ 2516808 h 3295954"/>
              <a:gd name="connsiteX67" fmla="*/ 2598165 w 7435970"/>
              <a:gd name="connsiteY67" fmla="*/ 2520525 h 3295954"/>
              <a:gd name="connsiteX68" fmla="*/ 2594448 w 7435970"/>
              <a:gd name="connsiteY68" fmla="*/ 2557696 h 3295954"/>
              <a:gd name="connsiteX69" fmla="*/ 2642769 w 7435970"/>
              <a:gd name="connsiteY69" fmla="*/ 2557696 h 3295954"/>
              <a:gd name="connsiteX70" fmla="*/ 2642769 w 7435970"/>
              <a:gd name="connsiteY70" fmla="*/ 2606018 h 3295954"/>
              <a:gd name="connsiteX71" fmla="*/ 2720828 w 7435970"/>
              <a:gd name="connsiteY71" fmla="*/ 2602301 h 3295954"/>
              <a:gd name="connsiteX72" fmla="*/ 2709887 w 7435970"/>
              <a:gd name="connsiteY72" fmla="*/ 2645924 h 3295954"/>
              <a:gd name="connsiteX73" fmla="*/ 2820839 w 7435970"/>
              <a:gd name="connsiteY73" fmla="*/ 2648309 h 3295954"/>
              <a:gd name="connsiteX74" fmla="*/ 2803586 w 7435970"/>
              <a:gd name="connsiteY74" fmla="*/ 2682814 h 3295954"/>
              <a:gd name="connsiteX75" fmla="*/ 2883748 w 7435970"/>
              <a:gd name="connsiteY75" fmla="*/ 2686391 h 3295954"/>
              <a:gd name="connsiteX76" fmla="*/ 2876174 w 7435970"/>
              <a:gd name="connsiteY76" fmla="*/ 2722089 h 3295954"/>
              <a:gd name="connsiteX77" fmla="*/ 2969872 w 7435970"/>
              <a:gd name="connsiteY77" fmla="*/ 2760311 h 3295954"/>
              <a:gd name="connsiteX78" fmla="*/ 2973589 w 7435970"/>
              <a:gd name="connsiteY78" fmla="*/ 2820837 h 3295954"/>
              <a:gd name="connsiteX79" fmla="*/ 3247110 w 7435970"/>
              <a:gd name="connsiteY79" fmla="*/ 2812211 h 3295954"/>
              <a:gd name="connsiteX80" fmla="*/ 3249634 w 7435970"/>
              <a:gd name="connsiteY80" fmla="*/ 2854150 h 3295954"/>
              <a:gd name="connsiteX81" fmla="*/ 3415921 w 7435970"/>
              <a:gd name="connsiteY81" fmla="*/ 2852818 h 3295954"/>
              <a:gd name="connsiteX82" fmla="*/ 3430648 w 7435970"/>
              <a:gd name="connsiteY82" fmla="*/ 2907102 h 3295954"/>
              <a:gd name="connsiteX83" fmla="*/ 3631721 w 7435970"/>
              <a:gd name="connsiteY83" fmla="*/ 2889848 h 3295954"/>
              <a:gd name="connsiteX84" fmla="*/ 3640348 w 7435970"/>
              <a:gd name="connsiteY84" fmla="*/ 2932980 h 3295954"/>
              <a:gd name="connsiteX85" fmla="*/ 3795623 w 7435970"/>
              <a:gd name="connsiteY85" fmla="*/ 2941607 h 3295954"/>
              <a:gd name="connsiteX86" fmla="*/ 3804249 w 7435970"/>
              <a:gd name="connsiteY86" fmla="*/ 2984738 h 3295954"/>
              <a:gd name="connsiteX87" fmla="*/ 4485737 w 7435970"/>
              <a:gd name="connsiteY87" fmla="*/ 2984739 h 3295954"/>
              <a:gd name="connsiteX88" fmla="*/ 4477110 w 7435970"/>
              <a:gd name="connsiteY88" fmla="*/ 3036498 h 3295954"/>
              <a:gd name="connsiteX89" fmla="*/ 5011948 w 7435970"/>
              <a:gd name="connsiteY89" fmla="*/ 3053750 h 3295954"/>
              <a:gd name="connsiteX90" fmla="*/ 5003322 w 7435970"/>
              <a:gd name="connsiteY90" fmla="*/ 3131388 h 3295954"/>
              <a:gd name="connsiteX91" fmla="*/ 5158597 w 7435970"/>
              <a:gd name="connsiteY91" fmla="*/ 3114135 h 3295954"/>
              <a:gd name="connsiteX92" fmla="*/ 5175850 w 7435970"/>
              <a:gd name="connsiteY92" fmla="*/ 3183146 h 3295954"/>
              <a:gd name="connsiteX93" fmla="*/ 7280695 w 7435970"/>
              <a:gd name="connsiteY93" fmla="*/ 3183147 h 3295954"/>
              <a:gd name="connsiteX94" fmla="*/ 7306574 w 7435970"/>
              <a:gd name="connsiteY94" fmla="*/ 3295291 h 3295954"/>
              <a:gd name="connsiteX95" fmla="*/ 7435970 w 7435970"/>
              <a:gd name="connsiteY95" fmla="*/ 3295291 h 3295954"/>
              <a:gd name="connsiteX0" fmla="*/ 0 w 7435970"/>
              <a:gd name="connsiteY0" fmla="*/ 0 h 3295954"/>
              <a:gd name="connsiteX1" fmla="*/ 691306 w 7435970"/>
              <a:gd name="connsiteY1" fmla="*/ 911033 h 3295954"/>
              <a:gd name="connsiteX2" fmla="*/ 713609 w 7435970"/>
              <a:gd name="connsiteY2" fmla="*/ 933336 h 3295954"/>
              <a:gd name="connsiteX3" fmla="*/ 717325 w 7435970"/>
              <a:gd name="connsiteY3" fmla="*/ 992808 h 3295954"/>
              <a:gd name="connsiteX4" fmla="*/ 739628 w 7435970"/>
              <a:gd name="connsiteY4" fmla="*/ 1000242 h 3295954"/>
              <a:gd name="connsiteX5" fmla="*/ 761930 w 7435970"/>
              <a:gd name="connsiteY5" fmla="*/ 1026262 h 3295954"/>
              <a:gd name="connsiteX6" fmla="*/ 758213 w 7435970"/>
              <a:gd name="connsiteY6" fmla="*/ 1070867 h 3295954"/>
              <a:gd name="connsiteX7" fmla="*/ 784234 w 7435970"/>
              <a:gd name="connsiteY7" fmla="*/ 1070867 h 3295954"/>
              <a:gd name="connsiteX8" fmla="*/ 776799 w 7435970"/>
              <a:gd name="connsiteY8" fmla="*/ 1104320 h 3295954"/>
              <a:gd name="connsiteX9" fmla="*/ 799101 w 7435970"/>
              <a:gd name="connsiteY9" fmla="*/ 1130340 h 3295954"/>
              <a:gd name="connsiteX10" fmla="*/ 802818 w 7435970"/>
              <a:gd name="connsiteY10" fmla="*/ 1108037 h 3295954"/>
              <a:gd name="connsiteX11" fmla="*/ 817686 w 7435970"/>
              <a:gd name="connsiteY11" fmla="*/ 1145208 h 3295954"/>
              <a:gd name="connsiteX12" fmla="*/ 813969 w 7435970"/>
              <a:gd name="connsiteY12" fmla="*/ 1208398 h 3295954"/>
              <a:gd name="connsiteX13" fmla="*/ 873442 w 7435970"/>
              <a:gd name="connsiteY13" fmla="*/ 1215833 h 3295954"/>
              <a:gd name="connsiteX14" fmla="*/ 899462 w 7435970"/>
              <a:gd name="connsiteY14" fmla="*/ 1253003 h 3295954"/>
              <a:gd name="connsiteX15" fmla="*/ 895745 w 7435970"/>
              <a:gd name="connsiteY15" fmla="*/ 1286457 h 3295954"/>
              <a:gd name="connsiteX16" fmla="*/ 936633 w 7435970"/>
              <a:gd name="connsiteY16" fmla="*/ 1286457 h 3295954"/>
              <a:gd name="connsiteX17" fmla="*/ 940350 w 7435970"/>
              <a:gd name="connsiteY17" fmla="*/ 1323628 h 3295954"/>
              <a:gd name="connsiteX18" fmla="*/ 973803 w 7435970"/>
              <a:gd name="connsiteY18" fmla="*/ 1319911 h 3295954"/>
              <a:gd name="connsiteX19" fmla="*/ 973803 w 7435970"/>
              <a:gd name="connsiteY19" fmla="*/ 1364516 h 3295954"/>
              <a:gd name="connsiteX20" fmla="*/ 1040711 w 7435970"/>
              <a:gd name="connsiteY20" fmla="*/ 1364515 h 3295954"/>
              <a:gd name="connsiteX21" fmla="*/ 1044428 w 7435970"/>
              <a:gd name="connsiteY21" fmla="*/ 1390535 h 3295954"/>
              <a:gd name="connsiteX22" fmla="*/ 1066730 w 7435970"/>
              <a:gd name="connsiteY22" fmla="*/ 1390535 h 3295954"/>
              <a:gd name="connsiteX23" fmla="*/ 1074165 w 7435970"/>
              <a:gd name="connsiteY23" fmla="*/ 1539218 h 3295954"/>
              <a:gd name="connsiteX24" fmla="*/ 1122486 w 7435970"/>
              <a:gd name="connsiteY24" fmla="*/ 1539218 h 3295954"/>
              <a:gd name="connsiteX25" fmla="*/ 1126203 w 7435970"/>
              <a:gd name="connsiteY25" fmla="*/ 1609841 h 3295954"/>
              <a:gd name="connsiteX26" fmla="*/ 1170809 w 7435970"/>
              <a:gd name="connsiteY26" fmla="*/ 1613558 h 3295954"/>
              <a:gd name="connsiteX27" fmla="*/ 1174525 w 7435970"/>
              <a:gd name="connsiteY27" fmla="*/ 1680467 h 3295954"/>
              <a:gd name="connsiteX28" fmla="*/ 1215413 w 7435970"/>
              <a:gd name="connsiteY28" fmla="*/ 1680467 h 3295954"/>
              <a:gd name="connsiteX29" fmla="*/ 1219130 w 7435970"/>
              <a:gd name="connsiteY29" fmla="*/ 1721355 h 3295954"/>
              <a:gd name="connsiteX30" fmla="*/ 1278603 w 7435970"/>
              <a:gd name="connsiteY30" fmla="*/ 1721355 h 3295954"/>
              <a:gd name="connsiteX31" fmla="*/ 1278604 w 7435970"/>
              <a:gd name="connsiteY31" fmla="*/ 1762243 h 3295954"/>
              <a:gd name="connsiteX32" fmla="*/ 1319491 w 7435970"/>
              <a:gd name="connsiteY32" fmla="*/ 1762242 h 3295954"/>
              <a:gd name="connsiteX33" fmla="*/ 1315774 w 7435970"/>
              <a:gd name="connsiteY33" fmla="*/ 1799413 h 3295954"/>
              <a:gd name="connsiteX34" fmla="*/ 1393833 w 7435970"/>
              <a:gd name="connsiteY34" fmla="*/ 1795696 h 3295954"/>
              <a:gd name="connsiteX35" fmla="*/ 1401267 w 7435970"/>
              <a:gd name="connsiteY35" fmla="*/ 1832867 h 3295954"/>
              <a:gd name="connsiteX36" fmla="*/ 1535081 w 7435970"/>
              <a:gd name="connsiteY36" fmla="*/ 1832867 h 3295954"/>
              <a:gd name="connsiteX37" fmla="*/ 1538797 w 7435970"/>
              <a:gd name="connsiteY37" fmla="*/ 1866321 h 3295954"/>
              <a:gd name="connsiteX38" fmla="*/ 1590837 w 7435970"/>
              <a:gd name="connsiteY38" fmla="*/ 1866321 h 3295954"/>
              <a:gd name="connsiteX39" fmla="*/ 1590837 w 7435970"/>
              <a:gd name="connsiteY39" fmla="*/ 1903492 h 3295954"/>
              <a:gd name="connsiteX40" fmla="*/ 1635443 w 7435970"/>
              <a:gd name="connsiteY40" fmla="*/ 1907208 h 3295954"/>
              <a:gd name="connsiteX41" fmla="*/ 1631725 w 7435970"/>
              <a:gd name="connsiteY41" fmla="*/ 1944379 h 3295954"/>
              <a:gd name="connsiteX42" fmla="*/ 1683764 w 7435970"/>
              <a:gd name="connsiteY42" fmla="*/ 1940662 h 3295954"/>
              <a:gd name="connsiteX43" fmla="*/ 1683764 w 7435970"/>
              <a:gd name="connsiteY43" fmla="*/ 1977833 h 3295954"/>
              <a:gd name="connsiteX44" fmla="*/ 1787842 w 7435970"/>
              <a:gd name="connsiteY44" fmla="*/ 1981550 h 3295954"/>
              <a:gd name="connsiteX45" fmla="*/ 1780407 w 7435970"/>
              <a:gd name="connsiteY45" fmla="*/ 2007569 h 3295954"/>
              <a:gd name="connsiteX46" fmla="*/ 1839881 w 7435970"/>
              <a:gd name="connsiteY46" fmla="*/ 2007569 h 3295954"/>
              <a:gd name="connsiteX47" fmla="*/ 1843598 w 7435970"/>
              <a:gd name="connsiteY47" fmla="*/ 2055892 h 3295954"/>
              <a:gd name="connsiteX48" fmla="*/ 1958828 w 7435970"/>
              <a:gd name="connsiteY48" fmla="*/ 2052174 h 3295954"/>
              <a:gd name="connsiteX49" fmla="*/ 1958828 w 7435970"/>
              <a:gd name="connsiteY49" fmla="*/ 2078194 h 3295954"/>
              <a:gd name="connsiteX50" fmla="*/ 1984847 w 7435970"/>
              <a:gd name="connsiteY50" fmla="*/ 2085628 h 3295954"/>
              <a:gd name="connsiteX51" fmla="*/ 1981129 w 7435970"/>
              <a:gd name="connsiteY51" fmla="*/ 2137667 h 3295954"/>
              <a:gd name="connsiteX52" fmla="*/ 2029453 w 7435970"/>
              <a:gd name="connsiteY52" fmla="*/ 2137668 h 3295954"/>
              <a:gd name="connsiteX53" fmla="*/ 2025735 w 7435970"/>
              <a:gd name="connsiteY53" fmla="*/ 2163686 h 3295954"/>
              <a:gd name="connsiteX54" fmla="*/ 2144681 w 7435970"/>
              <a:gd name="connsiteY54" fmla="*/ 2159969 h 3295954"/>
              <a:gd name="connsiteX55" fmla="*/ 2148398 w 7435970"/>
              <a:gd name="connsiteY55" fmla="*/ 2185989 h 3295954"/>
              <a:gd name="connsiteX56" fmla="*/ 2226457 w 7435970"/>
              <a:gd name="connsiteY56" fmla="*/ 2197140 h 3295954"/>
              <a:gd name="connsiteX57" fmla="*/ 2230174 w 7435970"/>
              <a:gd name="connsiteY57" fmla="*/ 2245463 h 3295954"/>
              <a:gd name="connsiteX58" fmla="*/ 2256194 w 7435970"/>
              <a:gd name="connsiteY58" fmla="*/ 2245462 h 3295954"/>
              <a:gd name="connsiteX59" fmla="*/ 2256194 w 7435970"/>
              <a:gd name="connsiteY59" fmla="*/ 2312369 h 3295954"/>
              <a:gd name="connsiteX60" fmla="*/ 2297082 w 7435970"/>
              <a:gd name="connsiteY60" fmla="*/ 2327237 h 3295954"/>
              <a:gd name="connsiteX61" fmla="*/ 2289647 w 7435970"/>
              <a:gd name="connsiteY61" fmla="*/ 2394145 h 3295954"/>
              <a:gd name="connsiteX62" fmla="*/ 2479218 w 7435970"/>
              <a:gd name="connsiteY62" fmla="*/ 2405296 h 3295954"/>
              <a:gd name="connsiteX63" fmla="*/ 2479218 w 7435970"/>
              <a:gd name="connsiteY63" fmla="*/ 2442467 h 3295954"/>
              <a:gd name="connsiteX64" fmla="*/ 2516389 w 7435970"/>
              <a:gd name="connsiteY64" fmla="*/ 2442467 h 3295954"/>
              <a:gd name="connsiteX65" fmla="*/ 2512672 w 7435970"/>
              <a:gd name="connsiteY65" fmla="*/ 2475921 h 3295954"/>
              <a:gd name="connsiteX66" fmla="*/ 2542408 w 7435970"/>
              <a:gd name="connsiteY66" fmla="*/ 2487072 h 3295954"/>
              <a:gd name="connsiteX67" fmla="*/ 2534974 w 7435970"/>
              <a:gd name="connsiteY67" fmla="*/ 2516808 h 3295954"/>
              <a:gd name="connsiteX68" fmla="*/ 2598165 w 7435970"/>
              <a:gd name="connsiteY68" fmla="*/ 2520525 h 3295954"/>
              <a:gd name="connsiteX69" fmla="*/ 2594448 w 7435970"/>
              <a:gd name="connsiteY69" fmla="*/ 2557696 h 3295954"/>
              <a:gd name="connsiteX70" fmla="*/ 2642769 w 7435970"/>
              <a:gd name="connsiteY70" fmla="*/ 2557696 h 3295954"/>
              <a:gd name="connsiteX71" fmla="*/ 2642769 w 7435970"/>
              <a:gd name="connsiteY71" fmla="*/ 2606018 h 3295954"/>
              <a:gd name="connsiteX72" fmla="*/ 2720828 w 7435970"/>
              <a:gd name="connsiteY72" fmla="*/ 2602301 h 3295954"/>
              <a:gd name="connsiteX73" fmla="*/ 2709887 w 7435970"/>
              <a:gd name="connsiteY73" fmla="*/ 2645924 h 3295954"/>
              <a:gd name="connsiteX74" fmla="*/ 2820839 w 7435970"/>
              <a:gd name="connsiteY74" fmla="*/ 2648309 h 3295954"/>
              <a:gd name="connsiteX75" fmla="*/ 2803586 w 7435970"/>
              <a:gd name="connsiteY75" fmla="*/ 2682814 h 3295954"/>
              <a:gd name="connsiteX76" fmla="*/ 2883748 w 7435970"/>
              <a:gd name="connsiteY76" fmla="*/ 2686391 h 3295954"/>
              <a:gd name="connsiteX77" fmla="*/ 2876174 w 7435970"/>
              <a:gd name="connsiteY77" fmla="*/ 2722089 h 3295954"/>
              <a:gd name="connsiteX78" fmla="*/ 2969872 w 7435970"/>
              <a:gd name="connsiteY78" fmla="*/ 2760311 h 3295954"/>
              <a:gd name="connsiteX79" fmla="*/ 2973589 w 7435970"/>
              <a:gd name="connsiteY79" fmla="*/ 2820837 h 3295954"/>
              <a:gd name="connsiteX80" fmla="*/ 3247110 w 7435970"/>
              <a:gd name="connsiteY80" fmla="*/ 2812211 h 3295954"/>
              <a:gd name="connsiteX81" fmla="*/ 3249634 w 7435970"/>
              <a:gd name="connsiteY81" fmla="*/ 2854150 h 3295954"/>
              <a:gd name="connsiteX82" fmla="*/ 3415921 w 7435970"/>
              <a:gd name="connsiteY82" fmla="*/ 2852818 h 3295954"/>
              <a:gd name="connsiteX83" fmla="*/ 3430648 w 7435970"/>
              <a:gd name="connsiteY83" fmla="*/ 2907102 h 3295954"/>
              <a:gd name="connsiteX84" fmla="*/ 3631721 w 7435970"/>
              <a:gd name="connsiteY84" fmla="*/ 2889848 h 3295954"/>
              <a:gd name="connsiteX85" fmla="*/ 3640348 w 7435970"/>
              <a:gd name="connsiteY85" fmla="*/ 2932980 h 3295954"/>
              <a:gd name="connsiteX86" fmla="*/ 3795623 w 7435970"/>
              <a:gd name="connsiteY86" fmla="*/ 2941607 h 3295954"/>
              <a:gd name="connsiteX87" fmla="*/ 3804249 w 7435970"/>
              <a:gd name="connsiteY87" fmla="*/ 2984738 h 3295954"/>
              <a:gd name="connsiteX88" fmla="*/ 4485737 w 7435970"/>
              <a:gd name="connsiteY88" fmla="*/ 2984739 h 3295954"/>
              <a:gd name="connsiteX89" fmla="*/ 4477110 w 7435970"/>
              <a:gd name="connsiteY89" fmla="*/ 3036498 h 3295954"/>
              <a:gd name="connsiteX90" fmla="*/ 5011948 w 7435970"/>
              <a:gd name="connsiteY90" fmla="*/ 3053750 h 3295954"/>
              <a:gd name="connsiteX91" fmla="*/ 5003322 w 7435970"/>
              <a:gd name="connsiteY91" fmla="*/ 3131388 h 3295954"/>
              <a:gd name="connsiteX92" fmla="*/ 5158597 w 7435970"/>
              <a:gd name="connsiteY92" fmla="*/ 3114135 h 3295954"/>
              <a:gd name="connsiteX93" fmla="*/ 5175850 w 7435970"/>
              <a:gd name="connsiteY93" fmla="*/ 3183146 h 3295954"/>
              <a:gd name="connsiteX94" fmla="*/ 7280695 w 7435970"/>
              <a:gd name="connsiteY94" fmla="*/ 3183147 h 3295954"/>
              <a:gd name="connsiteX95" fmla="*/ 7306574 w 7435970"/>
              <a:gd name="connsiteY95" fmla="*/ 3295291 h 3295954"/>
              <a:gd name="connsiteX96" fmla="*/ 7435970 w 7435970"/>
              <a:gd name="connsiteY96" fmla="*/ 3295291 h 3295954"/>
              <a:gd name="connsiteX0" fmla="*/ 0 w 7435970"/>
              <a:gd name="connsiteY0" fmla="*/ 0 h 3295954"/>
              <a:gd name="connsiteX1" fmla="*/ 695023 w 7435970"/>
              <a:gd name="connsiteY1" fmla="*/ 940770 h 3295954"/>
              <a:gd name="connsiteX2" fmla="*/ 713609 w 7435970"/>
              <a:gd name="connsiteY2" fmla="*/ 933336 h 3295954"/>
              <a:gd name="connsiteX3" fmla="*/ 717325 w 7435970"/>
              <a:gd name="connsiteY3" fmla="*/ 992808 h 3295954"/>
              <a:gd name="connsiteX4" fmla="*/ 739628 w 7435970"/>
              <a:gd name="connsiteY4" fmla="*/ 1000242 h 3295954"/>
              <a:gd name="connsiteX5" fmla="*/ 761930 w 7435970"/>
              <a:gd name="connsiteY5" fmla="*/ 1026262 h 3295954"/>
              <a:gd name="connsiteX6" fmla="*/ 758213 w 7435970"/>
              <a:gd name="connsiteY6" fmla="*/ 1070867 h 3295954"/>
              <a:gd name="connsiteX7" fmla="*/ 784234 w 7435970"/>
              <a:gd name="connsiteY7" fmla="*/ 1070867 h 3295954"/>
              <a:gd name="connsiteX8" fmla="*/ 776799 w 7435970"/>
              <a:gd name="connsiteY8" fmla="*/ 1104320 h 3295954"/>
              <a:gd name="connsiteX9" fmla="*/ 799101 w 7435970"/>
              <a:gd name="connsiteY9" fmla="*/ 1130340 h 3295954"/>
              <a:gd name="connsiteX10" fmla="*/ 802818 w 7435970"/>
              <a:gd name="connsiteY10" fmla="*/ 1108037 h 3295954"/>
              <a:gd name="connsiteX11" fmla="*/ 817686 w 7435970"/>
              <a:gd name="connsiteY11" fmla="*/ 1145208 h 3295954"/>
              <a:gd name="connsiteX12" fmla="*/ 813969 w 7435970"/>
              <a:gd name="connsiteY12" fmla="*/ 1208398 h 3295954"/>
              <a:gd name="connsiteX13" fmla="*/ 873442 w 7435970"/>
              <a:gd name="connsiteY13" fmla="*/ 1215833 h 3295954"/>
              <a:gd name="connsiteX14" fmla="*/ 899462 w 7435970"/>
              <a:gd name="connsiteY14" fmla="*/ 1253003 h 3295954"/>
              <a:gd name="connsiteX15" fmla="*/ 895745 w 7435970"/>
              <a:gd name="connsiteY15" fmla="*/ 1286457 h 3295954"/>
              <a:gd name="connsiteX16" fmla="*/ 936633 w 7435970"/>
              <a:gd name="connsiteY16" fmla="*/ 1286457 h 3295954"/>
              <a:gd name="connsiteX17" fmla="*/ 940350 w 7435970"/>
              <a:gd name="connsiteY17" fmla="*/ 1323628 h 3295954"/>
              <a:gd name="connsiteX18" fmla="*/ 973803 w 7435970"/>
              <a:gd name="connsiteY18" fmla="*/ 1319911 h 3295954"/>
              <a:gd name="connsiteX19" fmla="*/ 973803 w 7435970"/>
              <a:gd name="connsiteY19" fmla="*/ 1364516 h 3295954"/>
              <a:gd name="connsiteX20" fmla="*/ 1040711 w 7435970"/>
              <a:gd name="connsiteY20" fmla="*/ 1364515 h 3295954"/>
              <a:gd name="connsiteX21" fmla="*/ 1044428 w 7435970"/>
              <a:gd name="connsiteY21" fmla="*/ 1390535 h 3295954"/>
              <a:gd name="connsiteX22" fmla="*/ 1066730 w 7435970"/>
              <a:gd name="connsiteY22" fmla="*/ 1390535 h 3295954"/>
              <a:gd name="connsiteX23" fmla="*/ 1074165 w 7435970"/>
              <a:gd name="connsiteY23" fmla="*/ 1539218 h 3295954"/>
              <a:gd name="connsiteX24" fmla="*/ 1122486 w 7435970"/>
              <a:gd name="connsiteY24" fmla="*/ 1539218 h 3295954"/>
              <a:gd name="connsiteX25" fmla="*/ 1126203 w 7435970"/>
              <a:gd name="connsiteY25" fmla="*/ 1609841 h 3295954"/>
              <a:gd name="connsiteX26" fmla="*/ 1170809 w 7435970"/>
              <a:gd name="connsiteY26" fmla="*/ 1613558 h 3295954"/>
              <a:gd name="connsiteX27" fmla="*/ 1174525 w 7435970"/>
              <a:gd name="connsiteY27" fmla="*/ 1680467 h 3295954"/>
              <a:gd name="connsiteX28" fmla="*/ 1215413 w 7435970"/>
              <a:gd name="connsiteY28" fmla="*/ 1680467 h 3295954"/>
              <a:gd name="connsiteX29" fmla="*/ 1219130 w 7435970"/>
              <a:gd name="connsiteY29" fmla="*/ 1721355 h 3295954"/>
              <a:gd name="connsiteX30" fmla="*/ 1278603 w 7435970"/>
              <a:gd name="connsiteY30" fmla="*/ 1721355 h 3295954"/>
              <a:gd name="connsiteX31" fmla="*/ 1278604 w 7435970"/>
              <a:gd name="connsiteY31" fmla="*/ 1762243 h 3295954"/>
              <a:gd name="connsiteX32" fmla="*/ 1319491 w 7435970"/>
              <a:gd name="connsiteY32" fmla="*/ 1762242 h 3295954"/>
              <a:gd name="connsiteX33" fmla="*/ 1315774 w 7435970"/>
              <a:gd name="connsiteY33" fmla="*/ 1799413 h 3295954"/>
              <a:gd name="connsiteX34" fmla="*/ 1393833 w 7435970"/>
              <a:gd name="connsiteY34" fmla="*/ 1795696 h 3295954"/>
              <a:gd name="connsiteX35" fmla="*/ 1401267 w 7435970"/>
              <a:gd name="connsiteY35" fmla="*/ 1832867 h 3295954"/>
              <a:gd name="connsiteX36" fmla="*/ 1535081 w 7435970"/>
              <a:gd name="connsiteY36" fmla="*/ 1832867 h 3295954"/>
              <a:gd name="connsiteX37" fmla="*/ 1538797 w 7435970"/>
              <a:gd name="connsiteY37" fmla="*/ 1866321 h 3295954"/>
              <a:gd name="connsiteX38" fmla="*/ 1590837 w 7435970"/>
              <a:gd name="connsiteY38" fmla="*/ 1866321 h 3295954"/>
              <a:gd name="connsiteX39" fmla="*/ 1590837 w 7435970"/>
              <a:gd name="connsiteY39" fmla="*/ 1903492 h 3295954"/>
              <a:gd name="connsiteX40" fmla="*/ 1635443 w 7435970"/>
              <a:gd name="connsiteY40" fmla="*/ 1907208 h 3295954"/>
              <a:gd name="connsiteX41" fmla="*/ 1631725 w 7435970"/>
              <a:gd name="connsiteY41" fmla="*/ 1944379 h 3295954"/>
              <a:gd name="connsiteX42" fmla="*/ 1683764 w 7435970"/>
              <a:gd name="connsiteY42" fmla="*/ 1940662 h 3295954"/>
              <a:gd name="connsiteX43" fmla="*/ 1683764 w 7435970"/>
              <a:gd name="connsiteY43" fmla="*/ 1977833 h 3295954"/>
              <a:gd name="connsiteX44" fmla="*/ 1787842 w 7435970"/>
              <a:gd name="connsiteY44" fmla="*/ 1981550 h 3295954"/>
              <a:gd name="connsiteX45" fmla="*/ 1780407 w 7435970"/>
              <a:gd name="connsiteY45" fmla="*/ 2007569 h 3295954"/>
              <a:gd name="connsiteX46" fmla="*/ 1839881 w 7435970"/>
              <a:gd name="connsiteY46" fmla="*/ 2007569 h 3295954"/>
              <a:gd name="connsiteX47" fmla="*/ 1843598 w 7435970"/>
              <a:gd name="connsiteY47" fmla="*/ 2055892 h 3295954"/>
              <a:gd name="connsiteX48" fmla="*/ 1958828 w 7435970"/>
              <a:gd name="connsiteY48" fmla="*/ 2052174 h 3295954"/>
              <a:gd name="connsiteX49" fmla="*/ 1958828 w 7435970"/>
              <a:gd name="connsiteY49" fmla="*/ 2078194 h 3295954"/>
              <a:gd name="connsiteX50" fmla="*/ 1984847 w 7435970"/>
              <a:gd name="connsiteY50" fmla="*/ 2085628 h 3295954"/>
              <a:gd name="connsiteX51" fmla="*/ 1981129 w 7435970"/>
              <a:gd name="connsiteY51" fmla="*/ 2137667 h 3295954"/>
              <a:gd name="connsiteX52" fmla="*/ 2029453 w 7435970"/>
              <a:gd name="connsiteY52" fmla="*/ 2137668 h 3295954"/>
              <a:gd name="connsiteX53" fmla="*/ 2025735 w 7435970"/>
              <a:gd name="connsiteY53" fmla="*/ 2163686 h 3295954"/>
              <a:gd name="connsiteX54" fmla="*/ 2144681 w 7435970"/>
              <a:gd name="connsiteY54" fmla="*/ 2159969 h 3295954"/>
              <a:gd name="connsiteX55" fmla="*/ 2148398 w 7435970"/>
              <a:gd name="connsiteY55" fmla="*/ 2185989 h 3295954"/>
              <a:gd name="connsiteX56" fmla="*/ 2226457 w 7435970"/>
              <a:gd name="connsiteY56" fmla="*/ 2197140 h 3295954"/>
              <a:gd name="connsiteX57" fmla="*/ 2230174 w 7435970"/>
              <a:gd name="connsiteY57" fmla="*/ 2245463 h 3295954"/>
              <a:gd name="connsiteX58" fmla="*/ 2256194 w 7435970"/>
              <a:gd name="connsiteY58" fmla="*/ 2245462 h 3295954"/>
              <a:gd name="connsiteX59" fmla="*/ 2256194 w 7435970"/>
              <a:gd name="connsiteY59" fmla="*/ 2312369 h 3295954"/>
              <a:gd name="connsiteX60" fmla="*/ 2297082 w 7435970"/>
              <a:gd name="connsiteY60" fmla="*/ 2327237 h 3295954"/>
              <a:gd name="connsiteX61" fmla="*/ 2289647 w 7435970"/>
              <a:gd name="connsiteY61" fmla="*/ 2394145 h 3295954"/>
              <a:gd name="connsiteX62" fmla="*/ 2479218 w 7435970"/>
              <a:gd name="connsiteY62" fmla="*/ 2405296 h 3295954"/>
              <a:gd name="connsiteX63" fmla="*/ 2479218 w 7435970"/>
              <a:gd name="connsiteY63" fmla="*/ 2442467 h 3295954"/>
              <a:gd name="connsiteX64" fmla="*/ 2516389 w 7435970"/>
              <a:gd name="connsiteY64" fmla="*/ 2442467 h 3295954"/>
              <a:gd name="connsiteX65" fmla="*/ 2512672 w 7435970"/>
              <a:gd name="connsiteY65" fmla="*/ 2475921 h 3295954"/>
              <a:gd name="connsiteX66" fmla="*/ 2542408 w 7435970"/>
              <a:gd name="connsiteY66" fmla="*/ 2487072 h 3295954"/>
              <a:gd name="connsiteX67" fmla="*/ 2534974 w 7435970"/>
              <a:gd name="connsiteY67" fmla="*/ 2516808 h 3295954"/>
              <a:gd name="connsiteX68" fmla="*/ 2598165 w 7435970"/>
              <a:gd name="connsiteY68" fmla="*/ 2520525 h 3295954"/>
              <a:gd name="connsiteX69" fmla="*/ 2594448 w 7435970"/>
              <a:gd name="connsiteY69" fmla="*/ 2557696 h 3295954"/>
              <a:gd name="connsiteX70" fmla="*/ 2642769 w 7435970"/>
              <a:gd name="connsiteY70" fmla="*/ 2557696 h 3295954"/>
              <a:gd name="connsiteX71" fmla="*/ 2642769 w 7435970"/>
              <a:gd name="connsiteY71" fmla="*/ 2606018 h 3295954"/>
              <a:gd name="connsiteX72" fmla="*/ 2720828 w 7435970"/>
              <a:gd name="connsiteY72" fmla="*/ 2602301 h 3295954"/>
              <a:gd name="connsiteX73" fmla="*/ 2709887 w 7435970"/>
              <a:gd name="connsiteY73" fmla="*/ 2645924 h 3295954"/>
              <a:gd name="connsiteX74" fmla="*/ 2820839 w 7435970"/>
              <a:gd name="connsiteY74" fmla="*/ 2648309 h 3295954"/>
              <a:gd name="connsiteX75" fmla="*/ 2803586 w 7435970"/>
              <a:gd name="connsiteY75" fmla="*/ 2682814 h 3295954"/>
              <a:gd name="connsiteX76" fmla="*/ 2883748 w 7435970"/>
              <a:gd name="connsiteY76" fmla="*/ 2686391 h 3295954"/>
              <a:gd name="connsiteX77" fmla="*/ 2876174 w 7435970"/>
              <a:gd name="connsiteY77" fmla="*/ 2722089 h 3295954"/>
              <a:gd name="connsiteX78" fmla="*/ 2969872 w 7435970"/>
              <a:gd name="connsiteY78" fmla="*/ 2760311 h 3295954"/>
              <a:gd name="connsiteX79" fmla="*/ 2973589 w 7435970"/>
              <a:gd name="connsiteY79" fmla="*/ 2820837 h 3295954"/>
              <a:gd name="connsiteX80" fmla="*/ 3247110 w 7435970"/>
              <a:gd name="connsiteY80" fmla="*/ 2812211 h 3295954"/>
              <a:gd name="connsiteX81" fmla="*/ 3249634 w 7435970"/>
              <a:gd name="connsiteY81" fmla="*/ 2854150 h 3295954"/>
              <a:gd name="connsiteX82" fmla="*/ 3415921 w 7435970"/>
              <a:gd name="connsiteY82" fmla="*/ 2852818 h 3295954"/>
              <a:gd name="connsiteX83" fmla="*/ 3430648 w 7435970"/>
              <a:gd name="connsiteY83" fmla="*/ 2907102 h 3295954"/>
              <a:gd name="connsiteX84" fmla="*/ 3631721 w 7435970"/>
              <a:gd name="connsiteY84" fmla="*/ 2889848 h 3295954"/>
              <a:gd name="connsiteX85" fmla="*/ 3640348 w 7435970"/>
              <a:gd name="connsiteY85" fmla="*/ 2932980 h 3295954"/>
              <a:gd name="connsiteX86" fmla="*/ 3795623 w 7435970"/>
              <a:gd name="connsiteY86" fmla="*/ 2941607 h 3295954"/>
              <a:gd name="connsiteX87" fmla="*/ 3804249 w 7435970"/>
              <a:gd name="connsiteY87" fmla="*/ 2984738 h 3295954"/>
              <a:gd name="connsiteX88" fmla="*/ 4485737 w 7435970"/>
              <a:gd name="connsiteY88" fmla="*/ 2984739 h 3295954"/>
              <a:gd name="connsiteX89" fmla="*/ 4477110 w 7435970"/>
              <a:gd name="connsiteY89" fmla="*/ 3036498 h 3295954"/>
              <a:gd name="connsiteX90" fmla="*/ 5011948 w 7435970"/>
              <a:gd name="connsiteY90" fmla="*/ 3053750 h 3295954"/>
              <a:gd name="connsiteX91" fmla="*/ 5003322 w 7435970"/>
              <a:gd name="connsiteY91" fmla="*/ 3131388 h 3295954"/>
              <a:gd name="connsiteX92" fmla="*/ 5158597 w 7435970"/>
              <a:gd name="connsiteY92" fmla="*/ 3114135 h 3295954"/>
              <a:gd name="connsiteX93" fmla="*/ 5175850 w 7435970"/>
              <a:gd name="connsiteY93" fmla="*/ 3183146 h 3295954"/>
              <a:gd name="connsiteX94" fmla="*/ 7280695 w 7435970"/>
              <a:gd name="connsiteY94" fmla="*/ 3183147 h 3295954"/>
              <a:gd name="connsiteX95" fmla="*/ 7306574 w 7435970"/>
              <a:gd name="connsiteY95" fmla="*/ 3295291 h 3295954"/>
              <a:gd name="connsiteX96" fmla="*/ 7435970 w 7435970"/>
              <a:gd name="connsiteY96" fmla="*/ 3295291 h 3295954"/>
              <a:gd name="connsiteX0" fmla="*/ 0 w 7435970"/>
              <a:gd name="connsiteY0" fmla="*/ 0 h 3295954"/>
              <a:gd name="connsiteX1" fmla="*/ 695023 w 7435970"/>
              <a:gd name="connsiteY1" fmla="*/ 929619 h 3295954"/>
              <a:gd name="connsiteX2" fmla="*/ 713609 w 7435970"/>
              <a:gd name="connsiteY2" fmla="*/ 933336 h 3295954"/>
              <a:gd name="connsiteX3" fmla="*/ 717325 w 7435970"/>
              <a:gd name="connsiteY3" fmla="*/ 992808 h 3295954"/>
              <a:gd name="connsiteX4" fmla="*/ 739628 w 7435970"/>
              <a:gd name="connsiteY4" fmla="*/ 1000242 h 3295954"/>
              <a:gd name="connsiteX5" fmla="*/ 761930 w 7435970"/>
              <a:gd name="connsiteY5" fmla="*/ 1026262 h 3295954"/>
              <a:gd name="connsiteX6" fmla="*/ 758213 w 7435970"/>
              <a:gd name="connsiteY6" fmla="*/ 1070867 h 3295954"/>
              <a:gd name="connsiteX7" fmla="*/ 784234 w 7435970"/>
              <a:gd name="connsiteY7" fmla="*/ 1070867 h 3295954"/>
              <a:gd name="connsiteX8" fmla="*/ 776799 w 7435970"/>
              <a:gd name="connsiteY8" fmla="*/ 1104320 h 3295954"/>
              <a:gd name="connsiteX9" fmla="*/ 799101 w 7435970"/>
              <a:gd name="connsiteY9" fmla="*/ 1130340 h 3295954"/>
              <a:gd name="connsiteX10" fmla="*/ 802818 w 7435970"/>
              <a:gd name="connsiteY10" fmla="*/ 1108037 h 3295954"/>
              <a:gd name="connsiteX11" fmla="*/ 817686 w 7435970"/>
              <a:gd name="connsiteY11" fmla="*/ 1145208 h 3295954"/>
              <a:gd name="connsiteX12" fmla="*/ 813969 w 7435970"/>
              <a:gd name="connsiteY12" fmla="*/ 1208398 h 3295954"/>
              <a:gd name="connsiteX13" fmla="*/ 873442 w 7435970"/>
              <a:gd name="connsiteY13" fmla="*/ 1215833 h 3295954"/>
              <a:gd name="connsiteX14" fmla="*/ 899462 w 7435970"/>
              <a:gd name="connsiteY14" fmla="*/ 1253003 h 3295954"/>
              <a:gd name="connsiteX15" fmla="*/ 895745 w 7435970"/>
              <a:gd name="connsiteY15" fmla="*/ 1286457 h 3295954"/>
              <a:gd name="connsiteX16" fmla="*/ 936633 w 7435970"/>
              <a:gd name="connsiteY16" fmla="*/ 1286457 h 3295954"/>
              <a:gd name="connsiteX17" fmla="*/ 940350 w 7435970"/>
              <a:gd name="connsiteY17" fmla="*/ 1323628 h 3295954"/>
              <a:gd name="connsiteX18" fmla="*/ 973803 w 7435970"/>
              <a:gd name="connsiteY18" fmla="*/ 1319911 h 3295954"/>
              <a:gd name="connsiteX19" fmla="*/ 973803 w 7435970"/>
              <a:gd name="connsiteY19" fmla="*/ 1364516 h 3295954"/>
              <a:gd name="connsiteX20" fmla="*/ 1040711 w 7435970"/>
              <a:gd name="connsiteY20" fmla="*/ 1364515 h 3295954"/>
              <a:gd name="connsiteX21" fmla="*/ 1044428 w 7435970"/>
              <a:gd name="connsiteY21" fmla="*/ 1390535 h 3295954"/>
              <a:gd name="connsiteX22" fmla="*/ 1066730 w 7435970"/>
              <a:gd name="connsiteY22" fmla="*/ 1390535 h 3295954"/>
              <a:gd name="connsiteX23" fmla="*/ 1074165 w 7435970"/>
              <a:gd name="connsiteY23" fmla="*/ 1539218 h 3295954"/>
              <a:gd name="connsiteX24" fmla="*/ 1122486 w 7435970"/>
              <a:gd name="connsiteY24" fmla="*/ 1539218 h 3295954"/>
              <a:gd name="connsiteX25" fmla="*/ 1126203 w 7435970"/>
              <a:gd name="connsiteY25" fmla="*/ 1609841 h 3295954"/>
              <a:gd name="connsiteX26" fmla="*/ 1170809 w 7435970"/>
              <a:gd name="connsiteY26" fmla="*/ 1613558 h 3295954"/>
              <a:gd name="connsiteX27" fmla="*/ 1174525 w 7435970"/>
              <a:gd name="connsiteY27" fmla="*/ 1680467 h 3295954"/>
              <a:gd name="connsiteX28" fmla="*/ 1215413 w 7435970"/>
              <a:gd name="connsiteY28" fmla="*/ 1680467 h 3295954"/>
              <a:gd name="connsiteX29" fmla="*/ 1219130 w 7435970"/>
              <a:gd name="connsiteY29" fmla="*/ 1721355 h 3295954"/>
              <a:gd name="connsiteX30" fmla="*/ 1278603 w 7435970"/>
              <a:gd name="connsiteY30" fmla="*/ 1721355 h 3295954"/>
              <a:gd name="connsiteX31" fmla="*/ 1278604 w 7435970"/>
              <a:gd name="connsiteY31" fmla="*/ 1762243 h 3295954"/>
              <a:gd name="connsiteX32" fmla="*/ 1319491 w 7435970"/>
              <a:gd name="connsiteY32" fmla="*/ 1762242 h 3295954"/>
              <a:gd name="connsiteX33" fmla="*/ 1315774 w 7435970"/>
              <a:gd name="connsiteY33" fmla="*/ 1799413 h 3295954"/>
              <a:gd name="connsiteX34" fmla="*/ 1393833 w 7435970"/>
              <a:gd name="connsiteY34" fmla="*/ 1795696 h 3295954"/>
              <a:gd name="connsiteX35" fmla="*/ 1401267 w 7435970"/>
              <a:gd name="connsiteY35" fmla="*/ 1832867 h 3295954"/>
              <a:gd name="connsiteX36" fmla="*/ 1535081 w 7435970"/>
              <a:gd name="connsiteY36" fmla="*/ 1832867 h 3295954"/>
              <a:gd name="connsiteX37" fmla="*/ 1538797 w 7435970"/>
              <a:gd name="connsiteY37" fmla="*/ 1866321 h 3295954"/>
              <a:gd name="connsiteX38" fmla="*/ 1590837 w 7435970"/>
              <a:gd name="connsiteY38" fmla="*/ 1866321 h 3295954"/>
              <a:gd name="connsiteX39" fmla="*/ 1590837 w 7435970"/>
              <a:gd name="connsiteY39" fmla="*/ 1903492 h 3295954"/>
              <a:gd name="connsiteX40" fmla="*/ 1635443 w 7435970"/>
              <a:gd name="connsiteY40" fmla="*/ 1907208 h 3295954"/>
              <a:gd name="connsiteX41" fmla="*/ 1631725 w 7435970"/>
              <a:gd name="connsiteY41" fmla="*/ 1944379 h 3295954"/>
              <a:gd name="connsiteX42" fmla="*/ 1683764 w 7435970"/>
              <a:gd name="connsiteY42" fmla="*/ 1940662 h 3295954"/>
              <a:gd name="connsiteX43" fmla="*/ 1683764 w 7435970"/>
              <a:gd name="connsiteY43" fmla="*/ 1977833 h 3295954"/>
              <a:gd name="connsiteX44" fmla="*/ 1787842 w 7435970"/>
              <a:gd name="connsiteY44" fmla="*/ 1981550 h 3295954"/>
              <a:gd name="connsiteX45" fmla="*/ 1780407 w 7435970"/>
              <a:gd name="connsiteY45" fmla="*/ 2007569 h 3295954"/>
              <a:gd name="connsiteX46" fmla="*/ 1839881 w 7435970"/>
              <a:gd name="connsiteY46" fmla="*/ 2007569 h 3295954"/>
              <a:gd name="connsiteX47" fmla="*/ 1843598 w 7435970"/>
              <a:gd name="connsiteY47" fmla="*/ 2055892 h 3295954"/>
              <a:gd name="connsiteX48" fmla="*/ 1958828 w 7435970"/>
              <a:gd name="connsiteY48" fmla="*/ 2052174 h 3295954"/>
              <a:gd name="connsiteX49" fmla="*/ 1958828 w 7435970"/>
              <a:gd name="connsiteY49" fmla="*/ 2078194 h 3295954"/>
              <a:gd name="connsiteX50" fmla="*/ 1984847 w 7435970"/>
              <a:gd name="connsiteY50" fmla="*/ 2085628 h 3295954"/>
              <a:gd name="connsiteX51" fmla="*/ 1981129 w 7435970"/>
              <a:gd name="connsiteY51" fmla="*/ 2137667 h 3295954"/>
              <a:gd name="connsiteX52" fmla="*/ 2029453 w 7435970"/>
              <a:gd name="connsiteY52" fmla="*/ 2137668 h 3295954"/>
              <a:gd name="connsiteX53" fmla="*/ 2025735 w 7435970"/>
              <a:gd name="connsiteY53" fmla="*/ 2163686 h 3295954"/>
              <a:gd name="connsiteX54" fmla="*/ 2144681 w 7435970"/>
              <a:gd name="connsiteY54" fmla="*/ 2159969 h 3295954"/>
              <a:gd name="connsiteX55" fmla="*/ 2148398 w 7435970"/>
              <a:gd name="connsiteY55" fmla="*/ 2185989 h 3295954"/>
              <a:gd name="connsiteX56" fmla="*/ 2226457 w 7435970"/>
              <a:gd name="connsiteY56" fmla="*/ 2197140 h 3295954"/>
              <a:gd name="connsiteX57" fmla="*/ 2230174 w 7435970"/>
              <a:gd name="connsiteY57" fmla="*/ 2245463 h 3295954"/>
              <a:gd name="connsiteX58" fmla="*/ 2256194 w 7435970"/>
              <a:gd name="connsiteY58" fmla="*/ 2245462 h 3295954"/>
              <a:gd name="connsiteX59" fmla="*/ 2256194 w 7435970"/>
              <a:gd name="connsiteY59" fmla="*/ 2312369 h 3295954"/>
              <a:gd name="connsiteX60" fmla="*/ 2297082 w 7435970"/>
              <a:gd name="connsiteY60" fmla="*/ 2327237 h 3295954"/>
              <a:gd name="connsiteX61" fmla="*/ 2289647 w 7435970"/>
              <a:gd name="connsiteY61" fmla="*/ 2394145 h 3295954"/>
              <a:gd name="connsiteX62" fmla="*/ 2479218 w 7435970"/>
              <a:gd name="connsiteY62" fmla="*/ 2405296 h 3295954"/>
              <a:gd name="connsiteX63" fmla="*/ 2479218 w 7435970"/>
              <a:gd name="connsiteY63" fmla="*/ 2442467 h 3295954"/>
              <a:gd name="connsiteX64" fmla="*/ 2516389 w 7435970"/>
              <a:gd name="connsiteY64" fmla="*/ 2442467 h 3295954"/>
              <a:gd name="connsiteX65" fmla="*/ 2512672 w 7435970"/>
              <a:gd name="connsiteY65" fmla="*/ 2475921 h 3295954"/>
              <a:gd name="connsiteX66" fmla="*/ 2542408 w 7435970"/>
              <a:gd name="connsiteY66" fmla="*/ 2487072 h 3295954"/>
              <a:gd name="connsiteX67" fmla="*/ 2534974 w 7435970"/>
              <a:gd name="connsiteY67" fmla="*/ 2516808 h 3295954"/>
              <a:gd name="connsiteX68" fmla="*/ 2598165 w 7435970"/>
              <a:gd name="connsiteY68" fmla="*/ 2520525 h 3295954"/>
              <a:gd name="connsiteX69" fmla="*/ 2594448 w 7435970"/>
              <a:gd name="connsiteY69" fmla="*/ 2557696 h 3295954"/>
              <a:gd name="connsiteX70" fmla="*/ 2642769 w 7435970"/>
              <a:gd name="connsiteY70" fmla="*/ 2557696 h 3295954"/>
              <a:gd name="connsiteX71" fmla="*/ 2642769 w 7435970"/>
              <a:gd name="connsiteY71" fmla="*/ 2606018 h 3295954"/>
              <a:gd name="connsiteX72" fmla="*/ 2720828 w 7435970"/>
              <a:gd name="connsiteY72" fmla="*/ 2602301 h 3295954"/>
              <a:gd name="connsiteX73" fmla="*/ 2709887 w 7435970"/>
              <a:gd name="connsiteY73" fmla="*/ 2645924 h 3295954"/>
              <a:gd name="connsiteX74" fmla="*/ 2820839 w 7435970"/>
              <a:gd name="connsiteY74" fmla="*/ 2648309 h 3295954"/>
              <a:gd name="connsiteX75" fmla="*/ 2803586 w 7435970"/>
              <a:gd name="connsiteY75" fmla="*/ 2682814 h 3295954"/>
              <a:gd name="connsiteX76" fmla="*/ 2883748 w 7435970"/>
              <a:gd name="connsiteY76" fmla="*/ 2686391 h 3295954"/>
              <a:gd name="connsiteX77" fmla="*/ 2876174 w 7435970"/>
              <a:gd name="connsiteY77" fmla="*/ 2722089 h 3295954"/>
              <a:gd name="connsiteX78" fmla="*/ 2969872 w 7435970"/>
              <a:gd name="connsiteY78" fmla="*/ 2760311 h 3295954"/>
              <a:gd name="connsiteX79" fmla="*/ 2973589 w 7435970"/>
              <a:gd name="connsiteY79" fmla="*/ 2820837 h 3295954"/>
              <a:gd name="connsiteX80" fmla="*/ 3247110 w 7435970"/>
              <a:gd name="connsiteY80" fmla="*/ 2812211 h 3295954"/>
              <a:gd name="connsiteX81" fmla="*/ 3249634 w 7435970"/>
              <a:gd name="connsiteY81" fmla="*/ 2854150 h 3295954"/>
              <a:gd name="connsiteX82" fmla="*/ 3415921 w 7435970"/>
              <a:gd name="connsiteY82" fmla="*/ 2852818 h 3295954"/>
              <a:gd name="connsiteX83" fmla="*/ 3430648 w 7435970"/>
              <a:gd name="connsiteY83" fmla="*/ 2907102 h 3295954"/>
              <a:gd name="connsiteX84" fmla="*/ 3631721 w 7435970"/>
              <a:gd name="connsiteY84" fmla="*/ 2889848 h 3295954"/>
              <a:gd name="connsiteX85" fmla="*/ 3640348 w 7435970"/>
              <a:gd name="connsiteY85" fmla="*/ 2932980 h 3295954"/>
              <a:gd name="connsiteX86" fmla="*/ 3795623 w 7435970"/>
              <a:gd name="connsiteY86" fmla="*/ 2941607 h 3295954"/>
              <a:gd name="connsiteX87" fmla="*/ 3804249 w 7435970"/>
              <a:gd name="connsiteY87" fmla="*/ 2984738 h 3295954"/>
              <a:gd name="connsiteX88" fmla="*/ 4485737 w 7435970"/>
              <a:gd name="connsiteY88" fmla="*/ 2984739 h 3295954"/>
              <a:gd name="connsiteX89" fmla="*/ 4477110 w 7435970"/>
              <a:gd name="connsiteY89" fmla="*/ 3036498 h 3295954"/>
              <a:gd name="connsiteX90" fmla="*/ 5011948 w 7435970"/>
              <a:gd name="connsiteY90" fmla="*/ 3053750 h 3295954"/>
              <a:gd name="connsiteX91" fmla="*/ 5003322 w 7435970"/>
              <a:gd name="connsiteY91" fmla="*/ 3131388 h 3295954"/>
              <a:gd name="connsiteX92" fmla="*/ 5158597 w 7435970"/>
              <a:gd name="connsiteY92" fmla="*/ 3114135 h 3295954"/>
              <a:gd name="connsiteX93" fmla="*/ 5175850 w 7435970"/>
              <a:gd name="connsiteY93" fmla="*/ 3183146 h 3295954"/>
              <a:gd name="connsiteX94" fmla="*/ 7280695 w 7435970"/>
              <a:gd name="connsiteY94" fmla="*/ 3183147 h 3295954"/>
              <a:gd name="connsiteX95" fmla="*/ 7306574 w 7435970"/>
              <a:gd name="connsiteY95" fmla="*/ 3295291 h 3295954"/>
              <a:gd name="connsiteX96" fmla="*/ 7435970 w 7435970"/>
              <a:gd name="connsiteY96" fmla="*/ 3295291 h 3295954"/>
              <a:gd name="connsiteX0" fmla="*/ 0 w 7435970"/>
              <a:gd name="connsiteY0" fmla="*/ 0 h 3295954"/>
              <a:gd name="connsiteX1" fmla="*/ 669003 w 7435970"/>
              <a:gd name="connsiteY1" fmla="*/ 899881 h 3295954"/>
              <a:gd name="connsiteX2" fmla="*/ 695023 w 7435970"/>
              <a:gd name="connsiteY2" fmla="*/ 929619 h 3295954"/>
              <a:gd name="connsiteX3" fmla="*/ 713609 w 7435970"/>
              <a:gd name="connsiteY3" fmla="*/ 933336 h 3295954"/>
              <a:gd name="connsiteX4" fmla="*/ 717325 w 7435970"/>
              <a:gd name="connsiteY4" fmla="*/ 992808 h 3295954"/>
              <a:gd name="connsiteX5" fmla="*/ 739628 w 7435970"/>
              <a:gd name="connsiteY5" fmla="*/ 1000242 h 3295954"/>
              <a:gd name="connsiteX6" fmla="*/ 761930 w 7435970"/>
              <a:gd name="connsiteY6" fmla="*/ 1026262 h 3295954"/>
              <a:gd name="connsiteX7" fmla="*/ 758213 w 7435970"/>
              <a:gd name="connsiteY7" fmla="*/ 1070867 h 3295954"/>
              <a:gd name="connsiteX8" fmla="*/ 784234 w 7435970"/>
              <a:gd name="connsiteY8" fmla="*/ 1070867 h 3295954"/>
              <a:gd name="connsiteX9" fmla="*/ 776799 w 7435970"/>
              <a:gd name="connsiteY9" fmla="*/ 1104320 h 3295954"/>
              <a:gd name="connsiteX10" fmla="*/ 799101 w 7435970"/>
              <a:gd name="connsiteY10" fmla="*/ 1130340 h 3295954"/>
              <a:gd name="connsiteX11" fmla="*/ 802818 w 7435970"/>
              <a:gd name="connsiteY11" fmla="*/ 1108037 h 3295954"/>
              <a:gd name="connsiteX12" fmla="*/ 817686 w 7435970"/>
              <a:gd name="connsiteY12" fmla="*/ 1145208 h 3295954"/>
              <a:gd name="connsiteX13" fmla="*/ 813969 w 7435970"/>
              <a:gd name="connsiteY13" fmla="*/ 1208398 h 3295954"/>
              <a:gd name="connsiteX14" fmla="*/ 873442 w 7435970"/>
              <a:gd name="connsiteY14" fmla="*/ 1215833 h 3295954"/>
              <a:gd name="connsiteX15" fmla="*/ 899462 w 7435970"/>
              <a:gd name="connsiteY15" fmla="*/ 1253003 h 3295954"/>
              <a:gd name="connsiteX16" fmla="*/ 895745 w 7435970"/>
              <a:gd name="connsiteY16" fmla="*/ 1286457 h 3295954"/>
              <a:gd name="connsiteX17" fmla="*/ 936633 w 7435970"/>
              <a:gd name="connsiteY17" fmla="*/ 1286457 h 3295954"/>
              <a:gd name="connsiteX18" fmla="*/ 940350 w 7435970"/>
              <a:gd name="connsiteY18" fmla="*/ 1323628 h 3295954"/>
              <a:gd name="connsiteX19" fmla="*/ 973803 w 7435970"/>
              <a:gd name="connsiteY19" fmla="*/ 1319911 h 3295954"/>
              <a:gd name="connsiteX20" fmla="*/ 973803 w 7435970"/>
              <a:gd name="connsiteY20" fmla="*/ 1364516 h 3295954"/>
              <a:gd name="connsiteX21" fmla="*/ 1040711 w 7435970"/>
              <a:gd name="connsiteY21" fmla="*/ 1364515 h 3295954"/>
              <a:gd name="connsiteX22" fmla="*/ 1044428 w 7435970"/>
              <a:gd name="connsiteY22" fmla="*/ 1390535 h 3295954"/>
              <a:gd name="connsiteX23" fmla="*/ 1066730 w 7435970"/>
              <a:gd name="connsiteY23" fmla="*/ 1390535 h 3295954"/>
              <a:gd name="connsiteX24" fmla="*/ 1074165 w 7435970"/>
              <a:gd name="connsiteY24" fmla="*/ 1539218 h 3295954"/>
              <a:gd name="connsiteX25" fmla="*/ 1122486 w 7435970"/>
              <a:gd name="connsiteY25" fmla="*/ 1539218 h 3295954"/>
              <a:gd name="connsiteX26" fmla="*/ 1126203 w 7435970"/>
              <a:gd name="connsiteY26" fmla="*/ 1609841 h 3295954"/>
              <a:gd name="connsiteX27" fmla="*/ 1170809 w 7435970"/>
              <a:gd name="connsiteY27" fmla="*/ 1613558 h 3295954"/>
              <a:gd name="connsiteX28" fmla="*/ 1174525 w 7435970"/>
              <a:gd name="connsiteY28" fmla="*/ 1680467 h 3295954"/>
              <a:gd name="connsiteX29" fmla="*/ 1215413 w 7435970"/>
              <a:gd name="connsiteY29" fmla="*/ 1680467 h 3295954"/>
              <a:gd name="connsiteX30" fmla="*/ 1219130 w 7435970"/>
              <a:gd name="connsiteY30" fmla="*/ 1721355 h 3295954"/>
              <a:gd name="connsiteX31" fmla="*/ 1278603 w 7435970"/>
              <a:gd name="connsiteY31" fmla="*/ 1721355 h 3295954"/>
              <a:gd name="connsiteX32" fmla="*/ 1278604 w 7435970"/>
              <a:gd name="connsiteY32" fmla="*/ 1762243 h 3295954"/>
              <a:gd name="connsiteX33" fmla="*/ 1319491 w 7435970"/>
              <a:gd name="connsiteY33" fmla="*/ 1762242 h 3295954"/>
              <a:gd name="connsiteX34" fmla="*/ 1315774 w 7435970"/>
              <a:gd name="connsiteY34" fmla="*/ 1799413 h 3295954"/>
              <a:gd name="connsiteX35" fmla="*/ 1393833 w 7435970"/>
              <a:gd name="connsiteY35" fmla="*/ 1795696 h 3295954"/>
              <a:gd name="connsiteX36" fmla="*/ 1401267 w 7435970"/>
              <a:gd name="connsiteY36" fmla="*/ 1832867 h 3295954"/>
              <a:gd name="connsiteX37" fmla="*/ 1535081 w 7435970"/>
              <a:gd name="connsiteY37" fmla="*/ 1832867 h 3295954"/>
              <a:gd name="connsiteX38" fmla="*/ 1538797 w 7435970"/>
              <a:gd name="connsiteY38" fmla="*/ 1866321 h 3295954"/>
              <a:gd name="connsiteX39" fmla="*/ 1590837 w 7435970"/>
              <a:gd name="connsiteY39" fmla="*/ 1866321 h 3295954"/>
              <a:gd name="connsiteX40" fmla="*/ 1590837 w 7435970"/>
              <a:gd name="connsiteY40" fmla="*/ 1903492 h 3295954"/>
              <a:gd name="connsiteX41" fmla="*/ 1635443 w 7435970"/>
              <a:gd name="connsiteY41" fmla="*/ 1907208 h 3295954"/>
              <a:gd name="connsiteX42" fmla="*/ 1631725 w 7435970"/>
              <a:gd name="connsiteY42" fmla="*/ 1944379 h 3295954"/>
              <a:gd name="connsiteX43" fmla="*/ 1683764 w 7435970"/>
              <a:gd name="connsiteY43" fmla="*/ 1940662 h 3295954"/>
              <a:gd name="connsiteX44" fmla="*/ 1683764 w 7435970"/>
              <a:gd name="connsiteY44" fmla="*/ 1977833 h 3295954"/>
              <a:gd name="connsiteX45" fmla="*/ 1787842 w 7435970"/>
              <a:gd name="connsiteY45" fmla="*/ 1981550 h 3295954"/>
              <a:gd name="connsiteX46" fmla="*/ 1780407 w 7435970"/>
              <a:gd name="connsiteY46" fmla="*/ 2007569 h 3295954"/>
              <a:gd name="connsiteX47" fmla="*/ 1839881 w 7435970"/>
              <a:gd name="connsiteY47" fmla="*/ 2007569 h 3295954"/>
              <a:gd name="connsiteX48" fmla="*/ 1843598 w 7435970"/>
              <a:gd name="connsiteY48" fmla="*/ 2055892 h 3295954"/>
              <a:gd name="connsiteX49" fmla="*/ 1958828 w 7435970"/>
              <a:gd name="connsiteY49" fmla="*/ 2052174 h 3295954"/>
              <a:gd name="connsiteX50" fmla="*/ 1958828 w 7435970"/>
              <a:gd name="connsiteY50" fmla="*/ 2078194 h 3295954"/>
              <a:gd name="connsiteX51" fmla="*/ 1984847 w 7435970"/>
              <a:gd name="connsiteY51" fmla="*/ 2085628 h 3295954"/>
              <a:gd name="connsiteX52" fmla="*/ 1981129 w 7435970"/>
              <a:gd name="connsiteY52" fmla="*/ 2137667 h 3295954"/>
              <a:gd name="connsiteX53" fmla="*/ 2029453 w 7435970"/>
              <a:gd name="connsiteY53" fmla="*/ 2137668 h 3295954"/>
              <a:gd name="connsiteX54" fmla="*/ 2025735 w 7435970"/>
              <a:gd name="connsiteY54" fmla="*/ 2163686 h 3295954"/>
              <a:gd name="connsiteX55" fmla="*/ 2144681 w 7435970"/>
              <a:gd name="connsiteY55" fmla="*/ 2159969 h 3295954"/>
              <a:gd name="connsiteX56" fmla="*/ 2148398 w 7435970"/>
              <a:gd name="connsiteY56" fmla="*/ 2185989 h 3295954"/>
              <a:gd name="connsiteX57" fmla="*/ 2226457 w 7435970"/>
              <a:gd name="connsiteY57" fmla="*/ 2197140 h 3295954"/>
              <a:gd name="connsiteX58" fmla="*/ 2230174 w 7435970"/>
              <a:gd name="connsiteY58" fmla="*/ 2245463 h 3295954"/>
              <a:gd name="connsiteX59" fmla="*/ 2256194 w 7435970"/>
              <a:gd name="connsiteY59" fmla="*/ 2245462 h 3295954"/>
              <a:gd name="connsiteX60" fmla="*/ 2256194 w 7435970"/>
              <a:gd name="connsiteY60" fmla="*/ 2312369 h 3295954"/>
              <a:gd name="connsiteX61" fmla="*/ 2297082 w 7435970"/>
              <a:gd name="connsiteY61" fmla="*/ 2327237 h 3295954"/>
              <a:gd name="connsiteX62" fmla="*/ 2289647 w 7435970"/>
              <a:gd name="connsiteY62" fmla="*/ 2394145 h 3295954"/>
              <a:gd name="connsiteX63" fmla="*/ 2479218 w 7435970"/>
              <a:gd name="connsiteY63" fmla="*/ 2405296 h 3295954"/>
              <a:gd name="connsiteX64" fmla="*/ 2479218 w 7435970"/>
              <a:gd name="connsiteY64" fmla="*/ 2442467 h 3295954"/>
              <a:gd name="connsiteX65" fmla="*/ 2516389 w 7435970"/>
              <a:gd name="connsiteY65" fmla="*/ 2442467 h 3295954"/>
              <a:gd name="connsiteX66" fmla="*/ 2512672 w 7435970"/>
              <a:gd name="connsiteY66" fmla="*/ 2475921 h 3295954"/>
              <a:gd name="connsiteX67" fmla="*/ 2542408 w 7435970"/>
              <a:gd name="connsiteY67" fmla="*/ 2487072 h 3295954"/>
              <a:gd name="connsiteX68" fmla="*/ 2534974 w 7435970"/>
              <a:gd name="connsiteY68" fmla="*/ 2516808 h 3295954"/>
              <a:gd name="connsiteX69" fmla="*/ 2598165 w 7435970"/>
              <a:gd name="connsiteY69" fmla="*/ 2520525 h 3295954"/>
              <a:gd name="connsiteX70" fmla="*/ 2594448 w 7435970"/>
              <a:gd name="connsiteY70" fmla="*/ 2557696 h 3295954"/>
              <a:gd name="connsiteX71" fmla="*/ 2642769 w 7435970"/>
              <a:gd name="connsiteY71" fmla="*/ 2557696 h 3295954"/>
              <a:gd name="connsiteX72" fmla="*/ 2642769 w 7435970"/>
              <a:gd name="connsiteY72" fmla="*/ 2606018 h 3295954"/>
              <a:gd name="connsiteX73" fmla="*/ 2720828 w 7435970"/>
              <a:gd name="connsiteY73" fmla="*/ 2602301 h 3295954"/>
              <a:gd name="connsiteX74" fmla="*/ 2709887 w 7435970"/>
              <a:gd name="connsiteY74" fmla="*/ 2645924 h 3295954"/>
              <a:gd name="connsiteX75" fmla="*/ 2820839 w 7435970"/>
              <a:gd name="connsiteY75" fmla="*/ 2648309 h 3295954"/>
              <a:gd name="connsiteX76" fmla="*/ 2803586 w 7435970"/>
              <a:gd name="connsiteY76" fmla="*/ 2682814 h 3295954"/>
              <a:gd name="connsiteX77" fmla="*/ 2883748 w 7435970"/>
              <a:gd name="connsiteY77" fmla="*/ 2686391 h 3295954"/>
              <a:gd name="connsiteX78" fmla="*/ 2876174 w 7435970"/>
              <a:gd name="connsiteY78" fmla="*/ 2722089 h 3295954"/>
              <a:gd name="connsiteX79" fmla="*/ 2969872 w 7435970"/>
              <a:gd name="connsiteY79" fmla="*/ 2760311 h 3295954"/>
              <a:gd name="connsiteX80" fmla="*/ 2973589 w 7435970"/>
              <a:gd name="connsiteY80" fmla="*/ 2820837 h 3295954"/>
              <a:gd name="connsiteX81" fmla="*/ 3247110 w 7435970"/>
              <a:gd name="connsiteY81" fmla="*/ 2812211 h 3295954"/>
              <a:gd name="connsiteX82" fmla="*/ 3249634 w 7435970"/>
              <a:gd name="connsiteY82" fmla="*/ 2854150 h 3295954"/>
              <a:gd name="connsiteX83" fmla="*/ 3415921 w 7435970"/>
              <a:gd name="connsiteY83" fmla="*/ 2852818 h 3295954"/>
              <a:gd name="connsiteX84" fmla="*/ 3430648 w 7435970"/>
              <a:gd name="connsiteY84" fmla="*/ 2907102 h 3295954"/>
              <a:gd name="connsiteX85" fmla="*/ 3631721 w 7435970"/>
              <a:gd name="connsiteY85" fmla="*/ 2889848 h 3295954"/>
              <a:gd name="connsiteX86" fmla="*/ 3640348 w 7435970"/>
              <a:gd name="connsiteY86" fmla="*/ 2932980 h 3295954"/>
              <a:gd name="connsiteX87" fmla="*/ 3795623 w 7435970"/>
              <a:gd name="connsiteY87" fmla="*/ 2941607 h 3295954"/>
              <a:gd name="connsiteX88" fmla="*/ 3804249 w 7435970"/>
              <a:gd name="connsiteY88" fmla="*/ 2984738 h 3295954"/>
              <a:gd name="connsiteX89" fmla="*/ 4485737 w 7435970"/>
              <a:gd name="connsiteY89" fmla="*/ 2984739 h 3295954"/>
              <a:gd name="connsiteX90" fmla="*/ 4477110 w 7435970"/>
              <a:gd name="connsiteY90" fmla="*/ 3036498 h 3295954"/>
              <a:gd name="connsiteX91" fmla="*/ 5011948 w 7435970"/>
              <a:gd name="connsiteY91" fmla="*/ 3053750 h 3295954"/>
              <a:gd name="connsiteX92" fmla="*/ 5003322 w 7435970"/>
              <a:gd name="connsiteY92" fmla="*/ 3131388 h 3295954"/>
              <a:gd name="connsiteX93" fmla="*/ 5158597 w 7435970"/>
              <a:gd name="connsiteY93" fmla="*/ 3114135 h 3295954"/>
              <a:gd name="connsiteX94" fmla="*/ 5175850 w 7435970"/>
              <a:gd name="connsiteY94" fmla="*/ 3183146 h 3295954"/>
              <a:gd name="connsiteX95" fmla="*/ 7280695 w 7435970"/>
              <a:gd name="connsiteY95" fmla="*/ 3183147 h 3295954"/>
              <a:gd name="connsiteX96" fmla="*/ 7306574 w 7435970"/>
              <a:gd name="connsiteY96" fmla="*/ 3295291 h 3295954"/>
              <a:gd name="connsiteX97" fmla="*/ 7435970 w 7435970"/>
              <a:gd name="connsiteY97" fmla="*/ 3295291 h 3295954"/>
              <a:gd name="connsiteX0" fmla="*/ 0 w 7435970"/>
              <a:gd name="connsiteY0" fmla="*/ 0 h 3295954"/>
              <a:gd name="connsiteX1" fmla="*/ 698740 w 7435970"/>
              <a:gd name="connsiteY1" fmla="*/ 892446 h 3295954"/>
              <a:gd name="connsiteX2" fmla="*/ 695023 w 7435970"/>
              <a:gd name="connsiteY2" fmla="*/ 929619 h 3295954"/>
              <a:gd name="connsiteX3" fmla="*/ 713609 w 7435970"/>
              <a:gd name="connsiteY3" fmla="*/ 933336 h 3295954"/>
              <a:gd name="connsiteX4" fmla="*/ 717325 w 7435970"/>
              <a:gd name="connsiteY4" fmla="*/ 992808 h 3295954"/>
              <a:gd name="connsiteX5" fmla="*/ 739628 w 7435970"/>
              <a:gd name="connsiteY5" fmla="*/ 1000242 h 3295954"/>
              <a:gd name="connsiteX6" fmla="*/ 761930 w 7435970"/>
              <a:gd name="connsiteY6" fmla="*/ 1026262 h 3295954"/>
              <a:gd name="connsiteX7" fmla="*/ 758213 w 7435970"/>
              <a:gd name="connsiteY7" fmla="*/ 1070867 h 3295954"/>
              <a:gd name="connsiteX8" fmla="*/ 784234 w 7435970"/>
              <a:gd name="connsiteY8" fmla="*/ 1070867 h 3295954"/>
              <a:gd name="connsiteX9" fmla="*/ 776799 w 7435970"/>
              <a:gd name="connsiteY9" fmla="*/ 1104320 h 3295954"/>
              <a:gd name="connsiteX10" fmla="*/ 799101 w 7435970"/>
              <a:gd name="connsiteY10" fmla="*/ 1130340 h 3295954"/>
              <a:gd name="connsiteX11" fmla="*/ 802818 w 7435970"/>
              <a:gd name="connsiteY11" fmla="*/ 1108037 h 3295954"/>
              <a:gd name="connsiteX12" fmla="*/ 817686 w 7435970"/>
              <a:gd name="connsiteY12" fmla="*/ 1145208 h 3295954"/>
              <a:gd name="connsiteX13" fmla="*/ 813969 w 7435970"/>
              <a:gd name="connsiteY13" fmla="*/ 1208398 h 3295954"/>
              <a:gd name="connsiteX14" fmla="*/ 873442 w 7435970"/>
              <a:gd name="connsiteY14" fmla="*/ 1215833 h 3295954"/>
              <a:gd name="connsiteX15" fmla="*/ 899462 w 7435970"/>
              <a:gd name="connsiteY15" fmla="*/ 1253003 h 3295954"/>
              <a:gd name="connsiteX16" fmla="*/ 895745 w 7435970"/>
              <a:gd name="connsiteY16" fmla="*/ 1286457 h 3295954"/>
              <a:gd name="connsiteX17" fmla="*/ 936633 w 7435970"/>
              <a:gd name="connsiteY17" fmla="*/ 1286457 h 3295954"/>
              <a:gd name="connsiteX18" fmla="*/ 940350 w 7435970"/>
              <a:gd name="connsiteY18" fmla="*/ 1323628 h 3295954"/>
              <a:gd name="connsiteX19" fmla="*/ 973803 w 7435970"/>
              <a:gd name="connsiteY19" fmla="*/ 1319911 h 3295954"/>
              <a:gd name="connsiteX20" fmla="*/ 973803 w 7435970"/>
              <a:gd name="connsiteY20" fmla="*/ 1364516 h 3295954"/>
              <a:gd name="connsiteX21" fmla="*/ 1040711 w 7435970"/>
              <a:gd name="connsiteY21" fmla="*/ 1364515 h 3295954"/>
              <a:gd name="connsiteX22" fmla="*/ 1044428 w 7435970"/>
              <a:gd name="connsiteY22" fmla="*/ 1390535 h 3295954"/>
              <a:gd name="connsiteX23" fmla="*/ 1066730 w 7435970"/>
              <a:gd name="connsiteY23" fmla="*/ 1390535 h 3295954"/>
              <a:gd name="connsiteX24" fmla="*/ 1074165 w 7435970"/>
              <a:gd name="connsiteY24" fmla="*/ 1539218 h 3295954"/>
              <a:gd name="connsiteX25" fmla="*/ 1122486 w 7435970"/>
              <a:gd name="connsiteY25" fmla="*/ 1539218 h 3295954"/>
              <a:gd name="connsiteX26" fmla="*/ 1126203 w 7435970"/>
              <a:gd name="connsiteY26" fmla="*/ 1609841 h 3295954"/>
              <a:gd name="connsiteX27" fmla="*/ 1170809 w 7435970"/>
              <a:gd name="connsiteY27" fmla="*/ 1613558 h 3295954"/>
              <a:gd name="connsiteX28" fmla="*/ 1174525 w 7435970"/>
              <a:gd name="connsiteY28" fmla="*/ 1680467 h 3295954"/>
              <a:gd name="connsiteX29" fmla="*/ 1215413 w 7435970"/>
              <a:gd name="connsiteY29" fmla="*/ 1680467 h 3295954"/>
              <a:gd name="connsiteX30" fmla="*/ 1219130 w 7435970"/>
              <a:gd name="connsiteY30" fmla="*/ 1721355 h 3295954"/>
              <a:gd name="connsiteX31" fmla="*/ 1278603 w 7435970"/>
              <a:gd name="connsiteY31" fmla="*/ 1721355 h 3295954"/>
              <a:gd name="connsiteX32" fmla="*/ 1278604 w 7435970"/>
              <a:gd name="connsiteY32" fmla="*/ 1762243 h 3295954"/>
              <a:gd name="connsiteX33" fmla="*/ 1319491 w 7435970"/>
              <a:gd name="connsiteY33" fmla="*/ 1762242 h 3295954"/>
              <a:gd name="connsiteX34" fmla="*/ 1315774 w 7435970"/>
              <a:gd name="connsiteY34" fmla="*/ 1799413 h 3295954"/>
              <a:gd name="connsiteX35" fmla="*/ 1393833 w 7435970"/>
              <a:gd name="connsiteY35" fmla="*/ 1795696 h 3295954"/>
              <a:gd name="connsiteX36" fmla="*/ 1401267 w 7435970"/>
              <a:gd name="connsiteY36" fmla="*/ 1832867 h 3295954"/>
              <a:gd name="connsiteX37" fmla="*/ 1535081 w 7435970"/>
              <a:gd name="connsiteY37" fmla="*/ 1832867 h 3295954"/>
              <a:gd name="connsiteX38" fmla="*/ 1538797 w 7435970"/>
              <a:gd name="connsiteY38" fmla="*/ 1866321 h 3295954"/>
              <a:gd name="connsiteX39" fmla="*/ 1590837 w 7435970"/>
              <a:gd name="connsiteY39" fmla="*/ 1866321 h 3295954"/>
              <a:gd name="connsiteX40" fmla="*/ 1590837 w 7435970"/>
              <a:gd name="connsiteY40" fmla="*/ 1903492 h 3295954"/>
              <a:gd name="connsiteX41" fmla="*/ 1635443 w 7435970"/>
              <a:gd name="connsiteY41" fmla="*/ 1907208 h 3295954"/>
              <a:gd name="connsiteX42" fmla="*/ 1631725 w 7435970"/>
              <a:gd name="connsiteY42" fmla="*/ 1944379 h 3295954"/>
              <a:gd name="connsiteX43" fmla="*/ 1683764 w 7435970"/>
              <a:gd name="connsiteY43" fmla="*/ 1940662 h 3295954"/>
              <a:gd name="connsiteX44" fmla="*/ 1683764 w 7435970"/>
              <a:gd name="connsiteY44" fmla="*/ 1977833 h 3295954"/>
              <a:gd name="connsiteX45" fmla="*/ 1787842 w 7435970"/>
              <a:gd name="connsiteY45" fmla="*/ 1981550 h 3295954"/>
              <a:gd name="connsiteX46" fmla="*/ 1780407 w 7435970"/>
              <a:gd name="connsiteY46" fmla="*/ 2007569 h 3295954"/>
              <a:gd name="connsiteX47" fmla="*/ 1839881 w 7435970"/>
              <a:gd name="connsiteY47" fmla="*/ 2007569 h 3295954"/>
              <a:gd name="connsiteX48" fmla="*/ 1843598 w 7435970"/>
              <a:gd name="connsiteY48" fmla="*/ 2055892 h 3295954"/>
              <a:gd name="connsiteX49" fmla="*/ 1958828 w 7435970"/>
              <a:gd name="connsiteY49" fmla="*/ 2052174 h 3295954"/>
              <a:gd name="connsiteX50" fmla="*/ 1958828 w 7435970"/>
              <a:gd name="connsiteY50" fmla="*/ 2078194 h 3295954"/>
              <a:gd name="connsiteX51" fmla="*/ 1984847 w 7435970"/>
              <a:gd name="connsiteY51" fmla="*/ 2085628 h 3295954"/>
              <a:gd name="connsiteX52" fmla="*/ 1981129 w 7435970"/>
              <a:gd name="connsiteY52" fmla="*/ 2137667 h 3295954"/>
              <a:gd name="connsiteX53" fmla="*/ 2029453 w 7435970"/>
              <a:gd name="connsiteY53" fmla="*/ 2137668 h 3295954"/>
              <a:gd name="connsiteX54" fmla="*/ 2025735 w 7435970"/>
              <a:gd name="connsiteY54" fmla="*/ 2163686 h 3295954"/>
              <a:gd name="connsiteX55" fmla="*/ 2144681 w 7435970"/>
              <a:gd name="connsiteY55" fmla="*/ 2159969 h 3295954"/>
              <a:gd name="connsiteX56" fmla="*/ 2148398 w 7435970"/>
              <a:gd name="connsiteY56" fmla="*/ 2185989 h 3295954"/>
              <a:gd name="connsiteX57" fmla="*/ 2226457 w 7435970"/>
              <a:gd name="connsiteY57" fmla="*/ 2197140 h 3295954"/>
              <a:gd name="connsiteX58" fmla="*/ 2230174 w 7435970"/>
              <a:gd name="connsiteY58" fmla="*/ 2245463 h 3295954"/>
              <a:gd name="connsiteX59" fmla="*/ 2256194 w 7435970"/>
              <a:gd name="connsiteY59" fmla="*/ 2245462 h 3295954"/>
              <a:gd name="connsiteX60" fmla="*/ 2256194 w 7435970"/>
              <a:gd name="connsiteY60" fmla="*/ 2312369 h 3295954"/>
              <a:gd name="connsiteX61" fmla="*/ 2297082 w 7435970"/>
              <a:gd name="connsiteY61" fmla="*/ 2327237 h 3295954"/>
              <a:gd name="connsiteX62" fmla="*/ 2289647 w 7435970"/>
              <a:gd name="connsiteY62" fmla="*/ 2394145 h 3295954"/>
              <a:gd name="connsiteX63" fmla="*/ 2479218 w 7435970"/>
              <a:gd name="connsiteY63" fmla="*/ 2405296 h 3295954"/>
              <a:gd name="connsiteX64" fmla="*/ 2479218 w 7435970"/>
              <a:gd name="connsiteY64" fmla="*/ 2442467 h 3295954"/>
              <a:gd name="connsiteX65" fmla="*/ 2516389 w 7435970"/>
              <a:gd name="connsiteY65" fmla="*/ 2442467 h 3295954"/>
              <a:gd name="connsiteX66" fmla="*/ 2512672 w 7435970"/>
              <a:gd name="connsiteY66" fmla="*/ 2475921 h 3295954"/>
              <a:gd name="connsiteX67" fmla="*/ 2542408 w 7435970"/>
              <a:gd name="connsiteY67" fmla="*/ 2487072 h 3295954"/>
              <a:gd name="connsiteX68" fmla="*/ 2534974 w 7435970"/>
              <a:gd name="connsiteY68" fmla="*/ 2516808 h 3295954"/>
              <a:gd name="connsiteX69" fmla="*/ 2598165 w 7435970"/>
              <a:gd name="connsiteY69" fmla="*/ 2520525 h 3295954"/>
              <a:gd name="connsiteX70" fmla="*/ 2594448 w 7435970"/>
              <a:gd name="connsiteY70" fmla="*/ 2557696 h 3295954"/>
              <a:gd name="connsiteX71" fmla="*/ 2642769 w 7435970"/>
              <a:gd name="connsiteY71" fmla="*/ 2557696 h 3295954"/>
              <a:gd name="connsiteX72" fmla="*/ 2642769 w 7435970"/>
              <a:gd name="connsiteY72" fmla="*/ 2606018 h 3295954"/>
              <a:gd name="connsiteX73" fmla="*/ 2720828 w 7435970"/>
              <a:gd name="connsiteY73" fmla="*/ 2602301 h 3295954"/>
              <a:gd name="connsiteX74" fmla="*/ 2709887 w 7435970"/>
              <a:gd name="connsiteY74" fmla="*/ 2645924 h 3295954"/>
              <a:gd name="connsiteX75" fmla="*/ 2820839 w 7435970"/>
              <a:gd name="connsiteY75" fmla="*/ 2648309 h 3295954"/>
              <a:gd name="connsiteX76" fmla="*/ 2803586 w 7435970"/>
              <a:gd name="connsiteY76" fmla="*/ 2682814 h 3295954"/>
              <a:gd name="connsiteX77" fmla="*/ 2883748 w 7435970"/>
              <a:gd name="connsiteY77" fmla="*/ 2686391 h 3295954"/>
              <a:gd name="connsiteX78" fmla="*/ 2876174 w 7435970"/>
              <a:gd name="connsiteY78" fmla="*/ 2722089 h 3295954"/>
              <a:gd name="connsiteX79" fmla="*/ 2969872 w 7435970"/>
              <a:gd name="connsiteY79" fmla="*/ 2760311 h 3295954"/>
              <a:gd name="connsiteX80" fmla="*/ 2973589 w 7435970"/>
              <a:gd name="connsiteY80" fmla="*/ 2820837 h 3295954"/>
              <a:gd name="connsiteX81" fmla="*/ 3247110 w 7435970"/>
              <a:gd name="connsiteY81" fmla="*/ 2812211 h 3295954"/>
              <a:gd name="connsiteX82" fmla="*/ 3249634 w 7435970"/>
              <a:gd name="connsiteY82" fmla="*/ 2854150 h 3295954"/>
              <a:gd name="connsiteX83" fmla="*/ 3415921 w 7435970"/>
              <a:gd name="connsiteY83" fmla="*/ 2852818 h 3295954"/>
              <a:gd name="connsiteX84" fmla="*/ 3430648 w 7435970"/>
              <a:gd name="connsiteY84" fmla="*/ 2907102 h 3295954"/>
              <a:gd name="connsiteX85" fmla="*/ 3631721 w 7435970"/>
              <a:gd name="connsiteY85" fmla="*/ 2889848 h 3295954"/>
              <a:gd name="connsiteX86" fmla="*/ 3640348 w 7435970"/>
              <a:gd name="connsiteY86" fmla="*/ 2932980 h 3295954"/>
              <a:gd name="connsiteX87" fmla="*/ 3795623 w 7435970"/>
              <a:gd name="connsiteY87" fmla="*/ 2941607 h 3295954"/>
              <a:gd name="connsiteX88" fmla="*/ 3804249 w 7435970"/>
              <a:gd name="connsiteY88" fmla="*/ 2984738 h 3295954"/>
              <a:gd name="connsiteX89" fmla="*/ 4485737 w 7435970"/>
              <a:gd name="connsiteY89" fmla="*/ 2984739 h 3295954"/>
              <a:gd name="connsiteX90" fmla="*/ 4477110 w 7435970"/>
              <a:gd name="connsiteY90" fmla="*/ 3036498 h 3295954"/>
              <a:gd name="connsiteX91" fmla="*/ 5011948 w 7435970"/>
              <a:gd name="connsiteY91" fmla="*/ 3053750 h 3295954"/>
              <a:gd name="connsiteX92" fmla="*/ 5003322 w 7435970"/>
              <a:gd name="connsiteY92" fmla="*/ 3131388 h 3295954"/>
              <a:gd name="connsiteX93" fmla="*/ 5158597 w 7435970"/>
              <a:gd name="connsiteY93" fmla="*/ 3114135 h 3295954"/>
              <a:gd name="connsiteX94" fmla="*/ 5175850 w 7435970"/>
              <a:gd name="connsiteY94" fmla="*/ 3183146 h 3295954"/>
              <a:gd name="connsiteX95" fmla="*/ 7280695 w 7435970"/>
              <a:gd name="connsiteY95" fmla="*/ 3183147 h 3295954"/>
              <a:gd name="connsiteX96" fmla="*/ 7306574 w 7435970"/>
              <a:gd name="connsiteY96" fmla="*/ 3295291 h 3295954"/>
              <a:gd name="connsiteX97" fmla="*/ 7435970 w 7435970"/>
              <a:gd name="connsiteY97" fmla="*/ 3295291 h 3295954"/>
              <a:gd name="connsiteX0" fmla="*/ 0 w 7435970"/>
              <a:gd name="connsiteY0" fmla="*/ 0 h 3295954"/>
              <a:gd name="connsiteX1" fmla="*/ 672720 w 7435970"/>
              <a:gd name="connsiteY1" fmla="*/ 862711 h 3295954"/>
              <a:gd name="connsiteX2" fmla="*/ 698740 w 7435970"/>
              <a:gd name="connsiteY2" fmla="*/ 892446 h 3295954"/>
              <a:gd name="connsiteX3" fmla="*/ 695023 w 7435970"/>
              <a:gd name="connsiteY3" fmla="*/ 929619 h 3295954"/>
              <a:gd name="connsiteX4" fmla="*/ 713609 w 7435970"/>
              <a:gd name="connsiteY4" fmla="*/ 933336 h 3295954"/>
              <a:gd name="connsiteX5" fmla="*/ 717325 w 7435970"/>
              <a:gd name="connsiteY5" fmla="*/ 992808 h 3295954"/>
              <a:gd name="connsiteX6" fmla="*/ 739628 w 7435970"/>
              <a:gd name="connsiteY6" fmla="*/ 1000242 h 3295954"/>
              <a:gd name="connsiteX7" fmla="*/ 761930 w 7435970"/>
              <a:gd name="connsiteY7" fmla="*/ 1026262 h 3295954"/>
              <a:gd name="connsiteX8" fmla="*/ 758213 w 7435970"/>
              <a:gd name="connsiteY8" fmla="*/ 1070867 h 3295954"/>
              <a:gd name="connsiteX9" fmla="*/ 784234 w 7435970"/>
              <a:gd name="connsiteY9" fmla="*/ 1070867 h 3295954"/>
              <a:gd name="connsiteX10" fmla="*/ 776799 w 7435970"/>
              <a:gd name="connsiteY10" fmla="*/ 1104320 h 3295954"/>
              <a:gd name="connsiteX11" fmla="*/ 799101 w 7435970"/>
              <a:gd name="connsiteY11" fmla="*/ 1130340 h 3295954"/>
              <a:gd name="connsiteX12" fmla="*/ 802818 w 7435970"/>
              <a:gd name="connsiteY12" fmla="*/ 1108037 h 3295954"/>
              <a:gd name="connsiteX13" fmla="*/ 817686 w 7435970"/>
              <a:gd name="connsiteY13" fmla="*/ 1145208 h 3295954"/>
              <a:gd name="connsiteX14" fmla="*/ 813969 w 7435970"/>
              <a:gd name="connsiteY14" fmla="*/ 1208398 h 3295954"/>
              <a:gd name="connsiteX15" fmla="*/ 873442 w 7435970"/>
              <a:gd name="connsiteY15" fmla="*/ 1215833 h 3295954"/>
              <a:gd name="connsiteX16" fmla="*/ 899462 w 7435970"/>
              <a:gd name="connsiteY16" fmla="*/ 1253003 h 3295954"/>
              <a:gd name="connsiteX17" fmla="*/ 895745 w 7435970"/>
              <a:gd name="connsiteY17" fmla="*/ 1286457 h 3295954"/>
              <a:gd name="connsiteX18" fmla="*/ 936633 w 7435970"/>
              <a:gd name="connsiteY18" fmla="*/ 1286457 h 3295954"/>
              <a:gd name="connsiteX19" fmla="*/ 940350 w 7435970"/>
              <a:gd name="connsiteY19" fmla="*/ 1323628 h 3295954"/>
              <a:gd name="connsiteX20" fmla="*/ 973803 w 7435970"/>
              <a:gd name="connsiteY20" fmla="*/ 1319911 h 3295954"/>
              <a:gd name="connsiteX21" fmla="*/ 973803 w 7435970"/>
              <a:gd name="connsiteY21" fmla="*/ 1364516 h 3295954"/>
              <a:gd name="connsiteX22" fmla="*/ 1040711 w 7435970"/>
              <a:gd name="connsiteY22" fmla="*/ 1364515 h 3295954"/>
              <a:gd name="connsiteX23" fmla="*/ 1044428 w 7435970"/>
              <a:gd name="connsiteY23" fmla="*/ 1390535 h 3295954"/>
              <a:gd name="connsiteX24" fmla="*/ 1066730 w 7435970"/>
              <a:gd name="connsiteY24" fmla="*/ 1390535 h 3295954"/>
              <a:gd name="connsiteX25" fmla="*/ 1074165 w 7435970"/>
              <a:gd name="connsiteY25" fmla="*/ 1539218 h 3295954"/>
              <a:gd name="connsiteX26" fmla="*/ 1122486 w 7435970"/>
              <a:gd name="connsiteY26" fmla="*/ 1539218 h 3295954"/>
              <a:gd name="connsiteX27" fmla="*/ 1126203 w 7435970"/>
              <a:gd name="connsiteY27" fmla="*/ 1609841 h 3295954"/>
              <a:gd name="connsiteX28" fmla="*/ 1170809 w 7435970"/>
              <a:gd name="connsiteY28" fmla="*/ 1613558 h 3295954"/>
              <a:gd name="connsiteX29" fmla="*/ 1174525 w 7435970"/>
              <a:gd name="connsiteY29" fmla="*/ 1680467 h 3295954"/>
              <a:gd name="connsiteX30" fmla="*/ 1215413 w 7435970"/>
              <a:gd name="connsiteY30" fmla="*/ 1680467 h 3295954"/>
              <a:gd name="connsiteX31" fmla="*/ 1219130 w 7435970"/>
              <a:gd name="connsiteY31" fmla="*/ 1721355 h 3295954"/>
              <a:gd name="connsiteX32" fmla="*/ 1278603 w 7435970"/>
              <a:gd name="connsiteY32" fmla="*/ 1721355 h 3295954"/>
              <a:gd name="connsiteX33" fmla="*/ 1278604 w 7435970"/>
              <a:gd name="connsiteY33" fmla="*/ 1762243 h 3295954"/>
              <a:gd name="connsiteX34" fmla="*/ 1319491 w 7435970"/>
              <a:gd name="connsiteY34" fmla="*/ 1762242 h 3295954"/>
              <a:gd name="connsiteX35" fmla="*/ 1315774 w 7435970"/>
              <a:gd name="connsiteY35" fmla="*/ 1799413 h 3295954"/>
              <a:gd name="connsiteX36" fmla="*/ 1393833 w 7435970"/>
              <a:gd name="connsiteY36" fmla="*/ 1795696 h 3295954"/>
              <a:gd name="connsiteX37" fmla="*/ 1401267 w 7435970"/>
              <a:gd name="connsiteY37" fmla="*/ 1832867 h 3295954"/>
              <a:gd name="connsiteX38" fmla="*/ 1535081 w 7435970"/>
              <a:gd name="connsiteY38" fmla="*/ 1832867 h 3295954"/>
              <a:gd name="connsiteX39" fmla="*/ 1538797 w 7435970"/>
              <a:gd name="connsiteY39" fmla="*/ 1866321 h 3295954"/>
              <a:gd name="connsiteX40" fmla="*/ 1590837 w 7435970"/>
              <a:gd name="connsiteY40" fmla="*/ 1866321 h 3295954"/>
              <a:gd name="connsiteX41" fmla="*/ 1590837 w 7435970"/>
              <a:gd name="connsiteY41" fmla="*/ 1903492 h 3295954"/>
              <a:gd name="connsiteX42" fmla="*/ 1635443 w 7435970"/>
              <a:gd name="connsiteY42" fmla="*/ 1907208 h 3295954"/>
              <a:gd name="connsiteX43" fmla="*/ 1631725 w 7435970"/>
              <a:gd name="connsiteY43" fmla="*/ 1944379 h 3295954"/>
              <a:gd name="connsiteX44" fmla="*/ 1683764 w 7435970"/>
              <a:gd name="connsiteY44" fmla="*/ 1940662 h 3295954"/>
              <a:gd name="connsiteX45" fmla="*/ 1683764 w 7435970"/>
              <a:gd name="connsiteY45" fmla="*/ 1977833 h 3295954"/>
              <a:gd name="connsiteX46" fmla="*/ 1787842 w 7435970"/>
              <a:gd name="connsiteY46" fmla="*/ 1981550 h 3295954"/>
              <a:gd name="connsiteX47" fmla="*/ 1780407 w 7435970"/>
              <a:gd name="connsiteY47" fmla="*/ 2007569 h 3295954"/>
              <a:gd name="connsiteX48" fmla="*/ 1839881 w 7435970"/>
              <a:gd name="connsiteY48" fmla="*/ 2007569 h 3295954"/>
              <a:gd name="connsiteX49" fmla="*/ 1843598 w 7435970"/>
              <a:gd name="connsiteY49" fmla="*/ 2055892 h 3295954"/>
              <a:gd name="connsiteX50" fmla="*/ 1958828 w 7435970"/>
              <a:gd name="connsiteY50" fmla="*/ 2052174 h 3295954"/>
              <a:gd name="connsiteX51" fmla="*/ 1958828 w 7435970"/>
              <a:gd name="connsiteY51" fmla="*/ 2078194 h 3295954"/>
              <a:gd name="connsiteX52" fmla="*/ 1984847 w 7435970"/>
              <a:gd name="connsiteY52" fmla="*/ 2085628 h 3295954"/>
              <a:gd name="connsiteX53" fmla="*/ 1981129 w 7435970"/>
              <a:gd name="connsiteY53" fmla="*/ 2137667 h 3295954"/>
              <a:gd name="connsiteX54" fmla="*/ 2029453 w 7435970"/>
              <a:gd name="connsiteY54" fmla="*/ 2137668 h 3295954"/>
              <a:gd name="connsiteX55" fmla="*/ 2025735 w 7435970"/>
              <a:gd name="connsiteY55" fmla="*/ 2163686 h 3295954"/>
              <a:gd name="connsiteX56" fmla="*/ 2144681 w 7435970"/>
              <a:gd name="connsiteY56" fmla="*/ 2159969 h 3295954"/>
              <a:gd name="connsiteX57" fmla="*/ 2148398 w 7435970"/>
              <a:gd name="connsiteY57" fmla="*/ 2185989 h 3295954"/>
              <a:gd name="connsiteX58" fmla="*/ 2226457 w 7435970"/>
              <a:gd name="connsiteY58" fmla="*/ 2197140 h 3295954"/>
              <a:gd name="connsiteX59" fmla="*/ 2230174 w 7435970"/>
              <a:gd name="connsiteY59" fmla="*/ 2245463 h 3295954"/>
              <a:gd name="connsiteX60" fmla="*/ 2256194 w 7435970"/>
              <a:gd name="connsiteY60" fmla="*/ 2245462 h 3295954"/>
              <a:gd name="connsiteX61" fmla="*/ 2256194 w 7435970"/>
              <a:gd name="connsiteY61" fmla="*/ 2312369 h 3295954"/>
              <a:gd name="connsiteX62" fmla="*/ 2297082 w 7435970"/>
              <a:gd name="connsiteY62" fmla="*/ 2327237 h 3295954"/>
              <a:gd name="connsiteX63" fmla="*/ 2289647 w 7435970"/>
              <a:gd name="connsiteY63" fmla="*/ 2394145 h 3295954"/>
              <a:gd name="connsiteX64" fmla="*/ 2479218 w 7435970"/>
              <a:gd name="connsiteY64" fmla="*/ 2405296 h 3295954"/>
              <a:gd name="connsiteX65" fmla="*/ 2479218 w 7435970"/>
              <a:gd name="connsiteY65" fmla="*/ 2442467 h 3295954"/>
              <a:gd name="connsiteX66" fmla="*/ 2516389 w 7435970"/>
              <a:gd name="connsiteY66" fmla="*/ 2442467 h 3295954"/>
              <a:gd name="connsiteX67" fmla="*/ 2512672 w 7435970"/>
              <a:gd name="connsiteY67" fmla="*/ 2475921 h 3295954"/>
              <a:gd name="connsiteX68" fmla="*/ 2542408 w 7435970"/>
              <a:gd name="connsiteY68" fmla="*/ 2487072 h 3295954"/>
              <a:gd name="connsiteX69" fmla="*/ 2534974 w 7435970"/>
              <a:gd name="connsiteY69" fmla="*/ 2516808 h 3295954"/>
              <a:gd name="connsiteX70" fmla="*/ 2598165 w 7435970"/>
              <a:gd name="connsiteY70" fmla="*/ 2520525 h 3295954"/>
              <a:gd name="connsiteX71" fmla="*/ 2594448 w 7435970"/>
              <a:gd name="connsiteY71" fmla="*/ 2557696 h 3295954"/>
              <a:gd name="connsiteX72" fmla="*/ 2642769 w 7435970"/>
              <a:gd name="connsiteY72" fmla="*/ 2557696 h 3295954"/>
              <a:gd name="connsiteX73" fmla="*/ 2642769 w 7435970"/>
              <a:gd name="connsiteY73" fmla="*/ 2606018 h 3295954"/>
              <a:gd name="connsiteX74" fmla="*/ 2720828 w 7435970"/>
              <a:gd name="connsiteY74" fmla="*/ 2602301 h 3295954"/>
              <a:gd name="connsiteX75" fmla="*/ 2709887 w 7435970"/>
              <a:gd name="connsiteY75" fmla="*/ 2645924 h 3295954"/>
              <a:gd name="connsiteX76" fmla="*/ 2820839 w 7435970"/>
              <a:gd name="connsiteY76" fmla="*/ 2648309 h 3295954"/>
              <a:gd name="connsiteX77" fmla="*/ 2803586 w 7435970"/>
              <a:gd name="connsiteY77" fmla="*/ 2682814 h 3295954"/>
              <a:gd name="connsiteX78" fmla="*/ 2883748 w 7435970"/>
              <a:gd name="connsiteY78" fmla="*/ 2686391 h 3295954"/>
              <a:gd name="connsiteX79" fmla="*/ 2876174 w 7435970"/>
              <a:gd name="connsiteY79" fmla="*/ 2722089 h 3295954"/>
              <a:gd name="connsiteX80" fmla="*/ 2969872 w 7435970"/>
              <a:gd name="connsiteY80" fmla="*/ 2760311 h 3295954"/>
              <a:gd name="connsiteX81" fmla="*/ 2973589 w 7435970"/>
              <a:gd name="connsiteY81" fmla="*/ 2820837 h 3295954"/>
              <a:gd name="connsiteX82" fmla="*/ 3247110 w 7435970"/>
              <a:gd name="connsiteY82" fmla="*/ 2812211 h 3295954"/>
              <a:gd name="connsiteX83" fmla="*/ 3249634 w 7435970"/>
              <a:gd name="connsiteY83" fmla="*/ 2854150 h 3295954"/>
              <a:gd name="connsiteX84" fmla="*/ 3415921 w 7435970"/>
              <a:gd name="connsiteY84" fmla="*/ 2852818 h 3295954"/>
              <a:gd name="connsiteX85" fmla="*/ 3430648 w 7435970"/>
              <a:gd name="connsiteY85" fmla="*/ 2907102 h 3295954"/>
              <a:gd name="connsiteX86" fmla="*/ 3631721 w 7435970"/>
              <a:gd name="connsiteY86" fmla="*/ 2889848 h 3295954"/>
              <a:gd name="connsiteX87" fmla="*/ 3640348 w 7435970"/>
              <a:gd name="connsiteY87" fmla="*/ 2932980 h 3295954"/>
              <a:gd name="connsiteX88" fmla="*/ 3795623 w 7435970"/>
              <a:gd name="connsiteY88" fmla="*/ 2941607 h 3295954"/>
              <a:gd name="connsiteX89" fmla="*/ 3804249 w 7435970"/>
              <a:gd name="connsiteY89" fmla="*/ 2984738 h 3295954"/>
              <a:gd name="connsiteX90" fmla="*/ 4485737 w 7435970"/>
              <a:gd name="connsiteY90" fmla="*/ 2984739 h 3295954"/>
              <a:gd name="connsiteX91" fmla="*/ 4477110 w 7435970"/>
              <a:gd name="connsiteY91" fmla="*/ 3036498 h 3295954"/>
              <a:gd name="connsiteX92" fmla="*/ 5011948 w 7435970"/>
              <a:gd name="connsiteY92" fmla="*/ 3053750 h 3295954"/>
              <a:gd name="connsiteX93" fmla="*/ 5003322 w 7435970"/>
              <a:gd name="connsiteY93" fmla="*/ 3131388 h 3295954"/>
              <a:gd name="connsiteX94" fmla="*/ 5158597 w 7435970"/>
              <a:gd name="connsiteY94" fmla="*/ 3114135 h 3295954"/>
              <a:gd name="connsiteX95" fmla="*/ 5175850 w 7435970"/>
              <a:gd name="connsiteY95" fmla="*/ 3183146 h 3295954"/>
              <a:gd name="connsiteX96" fmla="*/ 7280695 w 7435970"/>
              <a:gd name="connsiteY96" fmla="*/ 3183147 h 3295954"/>
              <a:gd name="connsiteX97" fmla="*/ 7306574 w 7435970"/>
              <a:gd name="connsiteY97" fmla="*/ 3295291 h 3295954"/>
              <a:gd name="connsiteX98" fmla="*/ 7435970 w 7435970"/>
              <a:gd name="connsiteY98" fmla="*/ 3295291 h 3295954"/>
              <a:gd name="connsiteX0" fmla="*/ 0 w 7435970"/>
              <a:gd name="connsiteY0" fmla="*/ 0 h 3295954"/>
              <a:gd name="connsiteX1" fmla="*/ 680154 w 7435970"/>
              <a:gd name="connsiteY1" fmla="*/ 851559 h 3295954"/>
              <a:gd name="connsiteX2" fmla="*/ 698740 w 7435970"/>
              <a:gd name="connsiteY2" fmla="*/ 892446 h 3295954"/>
              <a:gd name="connsiteX3" fmla="*/ 695023 w 7435970"/>
              <a:gd name="connsiteY3" fmla="*/ 929619 h 3295954"/>
              <a:gd name="connsiteX4" fmla="*/ 713609 w 7435970"/>
              <a:gd name="connsiteY4" fmla="*/ 933336 h 3295954"/>
              <a:gd name="connsiteX5" fmla="*/ 717325 w 7435970"/>
              <a:gd name="connsiteY5" fmla="*/ 992808 h 3295954"/>
              <a:gd name="connsiteX6" fmla="*/ 739628 w 7435970"/>
              <a:gd name="connsiteY6" fmla="*/ 1000242 h 3295954"/>
              <a:gd name="connsiteX7" fmla="*/ 761930 w 7435970"/>
              <a:gd name="connsiteY7" fmla="*/ 1026262 h 3295954"/>
              <a:gd name="connsiteX8" fmla="*/ 758213 w 7435970"/>
              <a:gd name="connsiteY8" fmla="*/ 1070867 h 3295954"/>
              <a:gd name="connsiteX9" fmla="*/ 784234 w 7435970"/>
              <a:gd name="connsiteY9" fmla="*/ 1070867 h 3295954"/>
              <a:gd name="connsiteX10" fmla="*/ 776799 w 7435970"/>
              <a:gd name="connsiteY10" fmla="*/ 1104320 h 3295954"/>
              <a:gd name="connsiteX11" fmla="*/ 799101 w 7435970"/>
              <a:gd name="connsiteY11" fmla="*/ 1130340 h 3295954"/>
              <a:gd name="connsiteX12" fmla="*/ 802818 w 7435970"/>
              <a:gd name="connsiteY12" fmla="*/ 1108037 h 3295954"/>
              <a:gd name="connsiteX13" fmla="*/ 817686 w 7435970"/>
              <a:gd name="connsiteY13" fmla="*/ 1145208 h 3295954"/>
              <a:gd name="connsiteX14" fmla="*/ 813969 w 7435970"/>
              <a:gd name="connsiteY14" fmla="*/ 1208398 h 3295954"/>
              <a:gd name="connsiteX15" fmla="*/ 873442 w 7435970"/>
              <a:gd name="connsiteY15" fmla="*/ 1215833 h 3295954"/>
              <a:gd name="connsiteX16" fmla="*/ 899462 w 7435970"/>
              <a:gd name="connsiteY16" fmla="*/ 1253003 h 3295954"/>
              <a:gd name="connsiteX17" fmla="*/ 895745 w 7435970"/>
              <a:gd name="connsiteY17" fmla="*/ 1286457 h 3295954"/>
              <a:gd name="connsiteX18" fmla="*/ 936633 w 7435970"/>
              <a:gd name="connsiteY18" fmla="*/ 1286457 h 3295954"/>
              <a:gd name="connsiteX19" fmla="*/ 940350 w 7435970"/>
              <a:gd name="connsiteY19" fmla="*/ 1323628 h 3295954"/>
              <a:gd name="connsiteX20" fmla="*/ 973803 w 7435970"/>
              <a:gd name="connsiteY20" fmla="*/ 1319911 h 3295954"/>
              <a:gd name="connsiteX21" fmla="*/ 973803 w 7435970"/>
              <a:gd name="connsiteY21" fmla="*/ 1364516 h 3295954"/>
              <a:gd name="connsiteX22" fmla="*/ 1040711 w 7435970"/>
              <a:gd name="connsiteY22" fmla="*/ 1364515 h 3295954"/>
              <a:gd name="connsiteX23" fmla="*/ 1044428 w 7435970"/>
              <a:gd name="connsiteY23" fmla="*/ 1390535 h 3295954"/>
              <a:gd name="connsiteX24" fmla="*/ 1066730 w 7435970"/>
              <a:gd name="connsiteY24" fmla="*/ 1390535 h 3295954"/>
              <a:gd name="connsiteX25" fmla="*/ 1074165 w 7435970"/>
              <a:gd name="connsiteY25" fmla="*/ 1539218 h 3295954"/>
              <a:gd name="connsiteX26" fmla="*/ 1122486 w 7435970"/>
              <a:gd name="connsiteY26" fmla="*/ 1539218 h 3295954"/>
              <a:gd name="connsiteX27" fmla="*/ 1126203 w 7435970"/>
              <a:gd name="connsiteY27" fmla="*/ 1609841 h 3295954"/>
              <a:gd name="connsiteX28" fmla="*/ 1170809 w 7435970"/>
              <a:gd name="connsiteY28" fmla="*/ 1613558 h 3295954"/>
              <a:gd name="connsiteX29" fmla="*/ 1174525 w 7435970"/>
              <a:gd name="connsiteY29" fmla="*/ 1680467 h 3295954"/>
              <a:gd name="connsiteX30" fmla="*/ 1215413 w 7435970"/>
              <a:gd name="connsiteY30" fmla="*/ 1680467 h 3295954"/>
              <a:gd name="connsiteX31" fmla="*/ 1219130 w 7435970"/>
              <a:gd name="connsiteY31" fmla="*/ 1721355 h 3295954"/>
              <a:gd name="connsiteX32" fmla="*/ 1278603 w 7435970"/>
              <a:gd name="connsiteY32" fmla="*/ 1721355 h 3295954"/>
              <a:gd name="connsiteX33" fmla="*/ 1278604 w 7435970"/>
              <a:gd name="connsiteY33" fmla="*/ 1762243 h 3295954"/>
              <a:gd name="connsiteX34" fmla="*/ 1319491 w 7435970"/>
              <a:gd name="connsiteY34" fmla="*/ 1762242 h 3295954"/>
              <a:gd name="connsiteX35" fmla="*/ 1315774 w 7435970"/>
              <a:gd name="connsiteY35" fmla="*/ 1799413 h 3295954"/>
              <a:gd name="connsiteX36" fmla="*/ 1393833 w 7435970"/>
              <a:gd name="connsiteY36" fmla="*/ 1795696 h 3295954"/>
              <a:gd name="connsiteX37" fmla="*/ 1401267 w 7435970"/>
              <a:gd name="connsiteY37" fmla="*/ 1832867 h 3295954"/>
              <a:gd name="connsiteX38" fmla="*/ 1535081 w 7435970"/>
              <a:gd name="connsiteY38" fmla="*/ 1832867 h 3295954"/>
              <a:gd name="connsiteX39" fmla="*/ 1538797 w 7435970"/>
              <a:gd name="connsiteY39" fmla="*/ 1866321 h 3295954"/>
              <a:gd name="connsiteX40" fmla="*/ 1590837 w 7435970"/>
              <a:gd name="connsiteY40" fmla="*/ 1866321 h 3295954"/>
              <a:gd name="connsiteX41" fmla="*/ 1590837 w 7435970"/>
              <a:gd name="connsiteY41" fmla="*/ 1903492 h 3295954"/>
              <a:gd name="connsiteX42" fmla="*/ 1635443 w 7435970"/>
              <a:gd name="connsiteY42" fmla="*/ 1907208 h 3295954"/>
              <a:gd name="connsiteX43" fmla="*/ 1631725 w 7435970"/>
              <a:gd name="connsiteY43" fmla="*/ 1944379 h 3295954"/>
              <a:gd name="connsiteX44" fmla="*/ 1683764 w 7435970"/>
              <a:gd name="connsiteY44" fmla="*/ 1940662 h 3295954"/>
              <a:gd name="connsiteX45" fmla="*/ 1683764 w 7435970"/>
              <a:gd name="connsiteY45" fmla="*/ 1977833 h 3295954"/>
              <a:gd name="connsiteX46" fmla="*/ 1787842 w 7435970"/>
              <a:gd name="connsiteY46" fmla="*/ 1981550 h 3295954"/>
              <a:gd name="connsiteX47" fmla="*/ 1780407 w 7435970"/>
              <a:gd name="connsiteY47" fmla="*/ 2007569 h 3295954"/>
              <a:gd name="connsiteX48" fmla="*/ 1839881 w 7435970"/>
              <a:gd name="connsiteY48" fmla="*/ 2007569 h 3295954"/>
              <a:gd name="connsiteX49" fmla="*/ 1843598 w 7435970"/>
              <a:gd name="connsiteY49" fmla="*/ 2055892 h 3295954"/>
              <a:gd name="connsiteX50" fmla="*/ 1958828 w 7435970"/>
              <a:gd name="connsiteY50" fmla="*/ 2052174 h 3295954"/>
              <a:gd name="connsiteX51" fmla="*/ 1958828 w 7435970"/>
              <a:gd name="connsiteY51" fmla="*/ 2078194 h 3295954"/>
              <a:gd name="connsiteX52" fmla="*/ 1984847 w 7435970"/>
              <a:gd name="connsiteY52" fmla="*/ 2085628 h 3295954"/>
              <a:gd name="connsiteX53" fmla="*/ 1981129 w 7435970"/>
              <a:gd name="connsiteY53" fmla="*/ 2137667 h 3295954"/>
              <a:gd name="connsiteX54" fmla="*/ 2029453 w 7435970"/>
              <a:gd name="connsiteY54" fmla="*/ 2137668 h 3295954"/>
              <a:gd name="connsiteX55" fmla="*/ 2025735 w 7435970"/>
              <a:gd name="connsiteY55" fmla="*/ 2163686 h 3295954"/>
              <a:gd name="connsiteX56" fmla="*/ 2144681 w 7435970"/>
              <a:gd name="connsiteY56" fmla="*/ 2159969 h 3295954"/>
              <a:gd name="connsiteX57" fmla="*/ 2148398 w 7435970"/>
              <a:gd name="connsiteY57" fmla="*/ 2185989 h 3295954"/>
              <a:gd name="connsiteX58" fmla="*/ 2226457 w 7435970"/>
              <a:gd name="connsiteY58" fmla="*/ 2197140 h 3295954"/>
              <a:gd name="connsiteX59" fmla="*/ 2230174 w 7435970"/>
              <a:gd name="connsiteY59" fmla="*/ 2245463 h 3295954"/>
              <a:gd name="connsiteX60" fmla="*/ 2256194 w 7435970"/>
              <a:gd name="connsiteY60" fmla="*/ 2245462 h 3295954"/>
              <a:gd name="connsiteX61" fmla="*/ 2256194 w 7435970"/>
              <a:gd name="connsiteY61" fmla="*/ 2312369 h 3295954"/>
              <a:gd name="connsiteX62" fmla="*/ 2297082 w 7435970"/>
              <a:gd name="connsiteY62" fmla="*/ 2327237 h 3295954"/>
              <a:gd name="connsiteX63" fmla="*/ 2289647 w 7435970"/>
              <a:gd name="connsiteY63" fmla="*/ 2394145 h 3295954"/>
              <a:gd name="connsiteX64" fmla="*/ 2479218 w 7435970"/>
              <a:gd name="connsiteY64" fmla="*/ 2405296 h 3295954"/>
              <a:gd name="connsiteX65" fmla="*/ 2479218 w 7435970"/>
              <a:gd name="connsiteY65" fmla="*/ 2442467 h 3295954"/>
              <a:gd name="connsiteX66" fmla="*/ 2516389 w 7435970"/>
              <a:gd name="connsiteY66" fmla="*/ 2442467 h 3295954"/>
              <a:gd name="connsiteX67" fmla="*/ 2512672 w 7435970"/>
              <a:gd name="connsiteY67" fmla="*/ 2475921 h 3295954"/>
              <a:gd name="connsiteX68" fmla="*/ 2542408 w 7435970"/>
              <a:gd name="connsiteY68" fmla="*/ 2487072 h 3295954"/>
              <a:gd name="connsiteX69" fmla="*/ 2534974 w 7435970"/>
              <a:gd name="connsiteY69" fmla="*/ 2516808 h 3295954"/>
              <a:gd name="connsiteX70" fmla="*/ 2598165 w 7435970"/>
              <a:gd name="connsiteY70" fmla="*/ 2520525 h 3295954"/>
              <a:gd name="connsiteX71" fmla="*/ 2594448 w 7435970"/>
              <a:gd name="connsiteY71" fmla="*/ 2557696 h 3295954"/>
              <a:gd name="connsiteX72" fmla="*/ 2642769 w 7435970"/>
              <a:gd name="connsiteY72" fmla="*/ 2557696 h 3295954"/>
              <a:gd name="connsiteX73" fmla="*/ 2642769 w 7435970"/>
              <a:gd name="connsiteY73" fmla="*/ 2606018 h 3295954"/>
              <a:gd name="connsiteX74" fmla="*/ 2720828 w 7435970"/>
              <a:gd name="connsiteY74" fmla="*/ 2602301 h 3295954"/>
              <a:gd name="connsiteX75" fmla="*/ 2709887 w 7435970"/>
              <a:gd name="connsiteY75" fmla="*/ 2645924 h 3295954"/>
              <a:gd name="connsiteX76" fmla="*/ 2820839 w 7435970"/>
              <a:gd name="connsiteY76" fmla="*/ 2648309 h 3295954"/>
              <a:gd name="connsiteX77" fmla="*/ 2803586 w 7435970"/>
              <a:gd name="connsiteY77" fmla="*/ 2682814 h 3295954"/>
              <a:gd name="connsiteX78" fmla="*/ 2883748 w 7435970"/>
              <a:gd name="connsiteY78" fmla="*/ 2686391 h 3295954"/>
              <a:gd name="connsiteX79" fmla="*/ 2876174 w 7435970"/>
              <a:gd name="connsiteY79" fmla="*/ 2722089 h 3295954"/>
              <a:gd name="connsiteX80" fmla="*/ 2969872 w 7435970"/>
              <a:gd name="connsiteY80" fmla="*/ 2760311 h 3295954"/>
              <a:gd name="connsiteX81" fmla="*/ 2973589 w 7435970"/>
              <a:gd name="connsiteY81" fmla="*/ 2820837 h 3295954"/>
              <a:gd name="connsiteX82" fmla="*/ 3247110 w 7435970"/>
              <a:gd name="connsiteY82" fmla="*/ 2812211 h 3295954"/>
              <a:gd name="connsiteX83" fmla="*/ 3249634 w 7435970"/>
              <a:gd name="connsiteY83" fmla="*/ 2854150 h 3295954"/>
              <a:gd name="connsiteX84" fmla="*/ 3415921 w 7435970"/>
              <a:gd name="connsiteY84" fmla="*/ 2852818 h 3295954"/>
              <a:gd name="connsiteX85" fmla="*/ 3430648 w 7435970"/>
              <a:gd name="connsiteY85" fmla="*/ 2907102 h 3295954"/>
              <a:gd name="connsiteX86" fmla="*/ 3631721 w 7435970"/>
              <a:gd name="connsiteY86" fmla="*/ 2889848 h 3295954"/>
              <a:gd name="connsiteX87" fmla="*/ 3640348 w 7435970"/>
              <a:gd name="connsiteY87" fmla="*/ 2932980 h 3295954"/>
              <a:gd name="connsiteX88" fmla="*/ 3795623 w 7435970"/>
              <a:gd name="connsiteY88" fmla="*/ 2941607 h 3295954"/>
              <a:gd name="connsiteX89" fmla="*/ 3804249 w 7435970"/>
              <a:gd name="connsiteY89" fmla="*/ 2984738 h 3295954"/>
              <a:gd name="connsiteX90" fmla="*/ 4485737 w 7435970"/>
              <a:gd name="connsiteY90" fmla="*/ 2984739 h 3295954"/>
              <a:gd name="connsiteX91" fmla="*/ 4477110 w 7435970"/>
              <a:gd name="connsiteY91" fmla="*/ 3036498 h 3295954"/>
              <a:gd name="connsiteX92" fmla="*/ 5011948 w 7435970"/>
              <a:gd name="connsiteY92" fmla="*/ 3053750 h 3295954"/>
              <a:gd name="connsiteX93" fmla="*/ 5003322 w 7435970"/>
              <a:gd name="connsiteY93" fmla="*/ 3131388 h 3295954"/>
              <a:gd name="connsiteX94" fmla="*/ 5158597 w 7435970"/>
              <a:gd name="connsiteY94" fmla="*/ 3114135 h 3295954"/>
              <a:gd name="connsiteX95" fmla="*/ 5175850 w 7435970"/>
              <a:gd name="connsiteY95" fmla="*/ 3183146 h 3295954"/>
              <a:gd name="connsiteX96" fmla="*/ 7280695 w 7435970"/>
              <a:gd name="connsiteY96" fmla="*/ 3183147 h 3295954"/>
              <a:gd name="connsiteX97" fmla="*/ 7306574 w 7435970"/>
              <a:gd name="connsiteY97" fmla="*/ 3295291 h 3295954"/>
              <a:gd name="connsiteX98" fmla="*/ 7435970 w 7435970"/>
              <a:gd name="connsiteY98" fmla="*/ 3295291 h 3295954"/>
              <a:gd name="connsiteX0" fmla="*/ 0 w 7435970"/>
              <a:gd name="connsiteY0" fmla="*/ 0 h 3295954"/>
              <a:gd name="connsiteX1" fmla="*/ 661569 w 7435970"/>
              <a:gd name="connsiteY1" fmla="*/ 836691 h 3295954"/>
              <a:gd name="connsiteX2" fmla="*/ 680154 w 7435970"/>
              <a:gd name="connsiteY2" fmla="*/ 851559 h 3295954"/>
              <a:gd name="connsiteX3" fmla="*/ 698740 w 7435970"/>
              <a:gd name="connsiteY3" fmla="*/ 892446 h 3295954"/>
              <a:gd name="connsiteX4" fmla="*/ 695023 w 7435970"/>
              <a:gd name="connsiteY4" fmla="*/ 929619 h 3295954"/>
              <a:gd name="connsiteX5" fmla="*/ 713609 w 7435970"/>
              <a:gd name="connsiteY5" fmla="*/ 933336 h 3295954"/>
              <a:gd name="connsiteX6" fmla="*/ 717325 w 7435970"/>
              <a:gd name="connsiteY6" fmla="*/ 992808 h 3295954"/>
              <a:gd name="connsiteX7" fmla="*/ 739628 w 7435970"/>
              <a:gd name="connsiteY7" fmla="*/ 1000242 h 3295954"/>
              <a:gd name="connsiteX8" fmla="*/ 761930 w 7435970"/>
              <a:gd name="connsiteY8" fmla="*/ 1026262 h 3295954"/>
              <a:gd name="connsiteX9" fmla="*/ 758213 w 7435970"/>
              <a:gd name="connsiteY9" fmla="*/ 1070867 h 3295954"/>
              <a:gd name="connsiteX10" fmla="*/ 784234 w 7435970"/>
              <a:gd name="connsiteY10" fmla="*/ 1070867 h 3295954"/>
              <a:gd name="connsiteX11" fmla="*/ 776799 w 7435970"/>
              <a:gd name="connsiteY11" fmla="*/ 1104320 h 3295954"/>
              <a:gd name="connsiteX12" fmla="*/ 799101 w 7435970"/>
              <a:gd name="connsiteY12" fmla="*/ 1130340 h 3295954"/>
              <a:gd name="connsiteX13" fmla="*/ 802818 w 7435970"/>
              <a:gd name="connsiteY13" fmla="*/ 1108037 h 3295954"/>
              <a:gd name="connsiteX14" fmla="*/ 817686 w 7435970"/>
              <a:gd name="connsiteY14" fmla="*/ 1145208 h 3295954"/>
              <a:gd name="connsiteX15" fmla="*/ 813969 w 7435970"/>
              <a:gd name="connsiteY15" fmla="*/ 1208398 h 3295954"/>
              <a:gd name="connsiteX16" fmla="*/ 873442 w 7435970"/>
              <a:gd name="connsiteY16" fmla="*/ 1215833 h 3295954"/>
              <a:gd name="connsiteX17" fmla="*/ 899462 w 7435970"/>
              <a:gd name="connsiteY17" fmla="*/ 1253003 h 3295954"/>
              <a:gd name="connsiteX18" fmla="*/ 895745 w 7435970"/>
              <a:gd name="connsiteY18" fmla="*/ 1286457 h 3295954"/>
              <a:gd name="connsiteX19" fmla="*/ 936633 w 7435970"/>
              <a:gd name="connsiteY19" fmla="*/ 1286457 h 3295954"/>
              <a:gd name="connsiteX20" fmla="*/ 940350 w 7435970"/>
              <a:gd name="connsiteY20" fmla="*/ 1323628 h 3295954"/>
              <a:gd name="connsiteX21" fmla="*/ 973803 w 7435970"/>
              <a:gd name="connsiteY21" fmla="*/ 1319911 h 3295954"/>
              <a:gd name="connsiteX22" fmla="*/ 973803 w 7435970"/>
              <a:gd name="connsiteY22" fmla="*/ 1364516 h 3295954"/>
              <a:gd name="connsiteX23" fmla="*/ 1040711 w 7435970"/>
              <a:gd name="connsiteY23" fmla="*/ 1364515 h 3295954"/>
              <a:gd name="connsiteX24" fmla="*/ 1044428 w 7435970"/>
              <a:gd name="connsiteY24" fmla="*/ 1390535 h 3295954"/>
              <a:gd name="connsiteX25" fmla="*/ 1066730 w 7435970"/>
              <a:gd name="connsiteY25" fmla="*/ 1390535 h 3295954"/>
              <a:gd name="connsiteX26" fmla="*/ 1074165 w 7435970"/>
              <a:gd name="connsiteY26" fmla="*/ 1539218 h 3295954"/>
              <a:gd name="connsiteX27" fmla="*/ 1122486 w 7435970"/>
              <a:gd name="connsiteY27" fmla="*/ 1539218 h 3295954"/>
              <a:gd name="connsiteX28" fmla="*/ 1126203 w 7435970"/>
              <a:gd name="connsiteY28" fmla="*/ 1609841 h 3295954"/>
              <a:gd name="connsiteX29" fmla="*/ 1170809 w 7435970"/>
              <a:gd name="connsiteY29" fmla="*/ 1613558 h 3295954"/>
              <a:gd name="connsiteX30" fmla="*/ 1174525 w 7435970"/>
              <a:gd name="connsiteY30" fmla="*/ 1680467 h 3295954"/>
              <a:gd name="connsiteX31" fmla="*/ 1215413 w 7435970"/>
              <a:gd name="connsiteY31" fmla="*/ 1680467 h 3295954"/>
              <a:gd name="connsiteX32" fmla="*/ 1219130 w 7435970"/>
              <a:gd name="connsiteY32" fmla="*/ 1721355 h 3295954"/>
              <a:gd name="connsiteX33" fmla="*/ 1278603 w 7435970"/>
              <a:gd name="connsiteY33" fmla="*/ 1721355 h 3295954"/>
              <a:gd name="connsiteX34" fmla="*/ 1278604 w 7435970"/>
              <a:gd name="connsiteY34" fmla="*/ 1762243 h 3295954"/>
              <a:gd name="connsiteX35" fmla="*/ 1319491 w 7435970"/>
              <a:gd name="connsiteY35" fmla="*/ 1762242 h 3295954"/>
              <a:gd name="connsiteX36" fmla="*/ 1315774 w 7435970"/>
              <a:gd name="connsiteY36" fmla="*/ 1799413 h 3295954"/>
              <a:gd name="connsiteX37" fmla="*/ 1393833 w 7435970"/>
              <a:gd name="connsiteY37" fmla="*/ 1795696 h 3295954"/>
              <a:gd name="connsiteX38" fmla="*/ 1401267 w 7435970"/>
              <a:gd name="connsiteY38" fmla="*/ 1832867 h 3295954"/>
              <a:gd name="connsiteX39" fmla="*/ 1535081 w 7435970"/>
              <a:gd name="connsiteY39" fmla="*/ 1832867 h 3295954"/>
              <a:gd name="connsiteX40" fmla="*/ 1538797 w 7435970"/>
              <a:gd name="connsiteY40" fmla="*/ 1866321 h 3295954"/>
              <a:gd name="connsiteX41" fmla="*/ 1590837 w 7435970"/>
              <a:gd name="connsiteY41" fmla="*/ 1866321 h 3295954"/>
              <a:gd name="connsiteX42" fmla="*/ 1590837 w 7435970"/>
              <a:gd name="connsiteY42" fmla="*/ 1903492 h 3295954"/>
              <a:gd name="connsiteX43" fmla="*/ 1635443 w 7435970"/>
              <a:gd name="connsiteY43" fmla="*/ 1907208 h 3295954"/>
              <a:gd name="connsiteX44" fmla="*/ 1631725 w 7435970"/>
              <a:gd name="connsiteY44" fmla="*/ 1944379 h 3295954"/>
              <a:gd name="connsiteX45" fmla="*/ 1683764 w 7435970"/>
              <a:gd name="connsiteY45" fmla="*/ 1940662 h 3295954"/>
              <a:gd name="connsiteX46" fmla="*/ 1683764 w 7435970"/>
              <a:gd name="connsiteY46" fmla="*/ 1977833 h 3295954"/>
              <a:gd name="connsiteX47" fmla="*/ 1787842 w 7435970"/>
              <a:gd name="connsiteY47" fmla="*/ 1981550 h 3295954"/>
              <a:gd name="connsiteX48" fmla="*/ 1780407 w 7435970"/>
              <a:gd name="connsiteY48" fmla="*/ 2007569 h 3295954"/>
              <a:gd name="connsiteX49" fmla="*/ 1839881 w 7435970"/>
              <a:gd name="connsiteY49" fmla="*/ 2007569 h 3295954"/>
              <a:gd name="connsiteX50" fmla="*/ 1843598 w 7435970"/>
              <a:gd name="connsiteY50" fmla="*/ 2055892 h 3295954"/>
              <a:gd name="connsiteX51" fmla="*/ 1958828 w 7435970"/>
              <a:gd name="connsiteY51" fmla="*/ 2052174 h 3295954"/>
              <a:gd name="connsiteX52" fmla="*/ 1958828 w 7435970"/>
              <a:gd name="connsiteY52" fmla="*/ 2078194 h 3295954"/>
              <a:gd name="connsiteX53" fmla="*/ 1984847 w 7435970"/>
              <a:gd name="connsiteY53" fmla="*/ 2085628 h 3295954"/>
              <a:gd name="connsiteX54" fmla="*/ 1981129 w 7435970"/>
              <a:gd name="connsiteY54" fmla="*/ 2137667 h 3295954"/>
              <a:gd name="connsiteX55" fmla="*/ 2029453 w 7435970"/>
              <a:gd name="connsiteY55" fmla="*/ 2137668 h 3295954"/>
              <a:gd name="connsiteX56" fmla="*/ 2025735 w 7435970"/>
              <a:gd name="connsiteY56" fmla="*/ 2163686 h 3295954"/>
              <a:gd name="connsiteX57" fmla="*/ 2144681 w 7435970"/>
              <a:gd name="connsiteY57" fmla="*/ 2159969 h 3295954"/>
              <a:gd name="connsiteX58" fmla="*/ 2148398 w 7435970"/>
              <a:gd name="connsiteY58" fmla="*/ 2185989 h 3295954"/>
              <a:gd name="connsiteX59" fmla="*/ 2226457 w 7435970"/>
              <a:gd name="connsiteY59" fmla="*/ 2197140 h 3295954"/>
              <a:gd name="connsiteX60" fmla="*/ 2230174 w 7435970"/>
              <a:gd name="connsiteY60" fmla="*/ 2245463 h 3295954"/>
              <a:gd name="connsiteX61" fmla="*/ 2256194 w 7435970"/>
              <a:gd name="connsiteY61" fmla="*/ 2245462 h 3295954"/>
              <a:gd name="connsiteX62" fmla="*/ 2256194 w 7435970"/>
              <a:gd name="connsiteY62" fmla="*/ 2312369 h 3295954"/>
              <a:gd name="connsiteX63" fmla="*/ 2297082 w 7435970"/>
              <a:gd name="connsiteY63" fmla="*/ 2327237 h 3295954"/>
              <a:gd name="connsiteX64" fmla="*/ 2289647 w 7435970"/>
              <a:gd name="connsiteY64" fmla="*/ 2394145 h 3295954"/>
              <a:gd name="connsiteX65" fmla="*/ 2479218 w 7435970"/>
              <a:gd name="connsiteY65" fmla="*/ 2405296 h 3295954"/>
              <a:gd name="connsiteX66" fmla="*/ 2479218 w 7435970"/>
              <a:gd name="connsiteY66" fmla="*/ 2442467 h 3295954"/>
              <a:gd name="connsiteX67" fmla="*/ 2516389 w 7435970"/>
              <a:gd name="connsiteY67" fmla="*/ 2442467 h 3295954"/>
              <a:gd name="connsiteX68" fmla="*/ 2512672 w 7435970"/>
              <a:gd name="connsiteY68" fmla="*/ 2475921 h 3295954"/>
              <a:gd name="connsiteX69" fmla="*/ 2542408 w 7435970"/>
              <a:gd name="connsiteY69" fmla="*/ 2487072 h 3295954"/>
              <a:gd name="connsiteX70" fmla="*/ 2534974 w 7435970"/>
              <a:gd name="connsiteY70" fmla="*/ 2516808 h 3295954"/>
              <a:gd name="connsiteX71" fmla="*/ 2598165 w 7435970"/>
              <a:gd name="connsiteY71" fmla="*/ 2520525 h 3295954"/>
              <a:gd name="connsiteX72" fmla="*/ 2594448 w 7435970"/>
              <a:gd name="connsiteY72" fmla="*/ 2557696 h 3295954"/>
              <a:gd name="connsiteX73" fmla="*/ 2642769 w 7435970"/>
              <a:gd name="connsiteY73" fmla="*/ 2557696 h 3295954"/>
              <a:gd name="connsiteX74" fmla="*/ 2642769 w 7435970"/>
              <a:gd name="connsiteY74" fmla="*/ 2606018 h 3295954"/>
              <a:gd name="connsiteX75" fmla="*/ 2720828 w 7435970"/>
              <a:gd name="connsiteY75" fmla="*/ 2602301 h 3295954"/>
              <a:gd name="connsiteX76" fmla="*/ 2709887 w 7435970"/>
              <a:gd name="connsiteY76" fmla="*/ 2645924 h 3295954"/>
              <a:gd name="connsiteX77" fmla="*/ 2820839 w 7435970"/>
              <a:gd name="connsiteY77" fmla="*/ 2648309 h 3295954"/>
              <a:gd name="connsiteX78" fmla="*/ 2803586 w 7435970"/>
              <a:gd name="connsiteY78" fmla="*/ 2682814 h 3295954"/>
              <a:gd name="connsiteX79" fmla="*/ 2883748 w 7435970"/>
              <a:gd name="connsiteY79" fmla="*/ 2686391 h 3295954"/>
              <a:gd name="connsiteX80" fmla="*/ 2876174 w 7435970"/>
              <a:gd name="connsiteY80" fmla="*/ 2722089 h 3295954"/>
              <a:gd name="connsiteX81" fmla="*/ 2969872 w 7435970"/>
              <a:gd name="connsiteY81" fmla="*/ 2760311 h 3295954"/>
              <a:gd name="connsiteX82" fmla="*/ 2973589 w 7435970"/>
              <a:gd name="connsiteY82" fmla="*/ 2820837 h 3295954"/>
              <a:gd name="connsiteX83" fmla="*/ 3247110 w 7435970"/>
              <a:gd name="connsiteY83" fmla="*/ 2812211 h 3295954"/>
              <a:gd name="connsiteX84" fmla="*/ 3249634 w 7435970"/>
              <a:gd name="connsiteY84" fmla="*/ 2854150 h 3295954"/>
              <a:gd name="connsiteX85" fmla="*/ 3415921 w 7435970"/>
              <a:gd name="connsiteY85" fmla="*/ 2852818 h 3295954"/>
              <a:gd name="connsiteX86" fmla="*/ 3430648 w 7435970"/>
              <a:gd name="connsiteY86" fmla="*/ 2907102 h 3295954"/>
              <a:gd name="connsiteX87" fmla="*/ 3631721 w 7435970"/>
              <a:gd name="connsiteY87" fmla="*/ 2889848 h 3295954"/>
              <a:gd name="connsiteX88" fmla="*/ 3640348 w 7435970"/>
              <a:gd name="connsiteY88" fmla="*/ 2932980 h 3295954"/>
              <a:gd name="connsiteX89" fmla="*/ 3795623 w 7435970"/>
              <a:gd name="connsiteY89" fmla="*/ 2941607 h 3295954"/>
              <a:gd name="connsiteX90" fmla="*/ 3804249 w 7435970"/>
              <a:gd name="connsiteY90" fmla="*/ 2984738 h 3295954"/>
              <a:gd name="connsiteX91" fmla="*/ 4485737 w 7435970"/>
              <a:gd name="connsiteY91" fmla="*/ 2984739 h 3295954"/>
              <a:gd name="connsiteX92" fmla="*/ 4477110 w 7435970"/>
              <a:gd name="connsiteY92" fmla="*/ 3036498 h 3295954"/>
              <a:gd name="connsiteX93" fmla="*/ 5011948 w 7435970"/>
              <a:gd name="connsiteY93" fmla="*/ 3053750 h 3295954"/>
              <a:gd name="connsiteX94" fmla="*/ 5003322 w 7435970"/>
              <a:gd name="connsiteY94" fmla="*/ 3131388 h 3295954"/>
              <a:gd name="connsiteX95" fmla="*/ 5158597 w 7435970"/>
              <a:gd name="connsiteY95" fmla="*/ 3114135 h 3295954"/>
              <a:gd name="connsiteX96" fmla="*/ 5175850 w 7435970"/>
              <a:gd name="connsiteY96" fmla="*/ 3183146 h 3295954"/>
              <a:gd name="connsiteX97" fmla="*/ 7280695 w 7435970"/>
              <a:gd name="connsiteY97" fmla="*/ 3183147 h 3295954"/>
              <a:gd name="connsiteX98" fmla="*/ 7306574 w 7435970"/>
              <a:gd name="connsiteY98" fmla="*/ 3295291 h 3295954"/>
              <a:gd name="connsiteX99" fmla="*/ 7435970 w 7435970"/>
              <a:gd name="connsiteY99" fmla="*/ 3295291 h 3295954"/>
              <a:gd name="connsiteX0" fmla="*/ 0 w 7435970"/>
              <a:gd name="connsiteY0" fmla="*/ 0 h 3295954"/>
              <a:gd name="connsiteX1" fmla="*/ 654135 w 7435970"/>
              <a:gd name="connsiteY1" fmla="*/ 847842 h 3295954"/>
              <a:gd name="connsiteX2" fmla="*/ 680154 w 7435970"/>
              <a:gd name="connsiteY2" fmla="*/ 851559 h 3295954"/>
              <a:gd name="connsiteX3" fmla="*/ 698740 w 7435970"/>
              <a:gd name="connsiteY3" fmla="*/ 892446 h 3295954"/>
              <a:gd name="connsiteX4" fmla="*/ 695023 w 7435970"/>
              <a:gd name="connsiteY4" fmla="*/ 929619 h 3295954"/>
              <a:gd name="connsiteX5" fmla="*/ 713609 w 7435970"/>
              <a:gd name="connsiteY5" fmla="*/ 933336 h 3295954"/>
              <a:gd name="connsiteX6" fmla="*/ 717325 w 7435970"/>
              <a:gd name="connsiteY6" fmla="*/ 992808 h 3295954"/>
              <a:gd name="connsiteX7" fmla="*/ 739628 w 7435970"/>
              <a:gd name="connsiteY7" fmla="*/ 1000242 h 3295954"/>
              <a:gd name="connsiteX8" fmla="*/ 761930 w 7435970"/>
              <a:gd name="connsiteY8" fmla="*/ 1026262 h 3295954"/>
              <a:gd name="connsiteX9" fmla="*/ 758213 w 7435970"/>
              <a:gd name="connsiteY9" fmla="*/ 1070867 h 3295954"/>
              <a:gd name="connsiteX10" fmla="*/ 784234 w 7435970"/>
              <a:gd name="connsiteY10" fmla="*/ 1070867 h 3295954"/>
              <a:gd name="connsiteX11" fmla="*/ 776799 w 7435970"/>
              <a:gd name="connsiteY11" fmla="*/ 1104320 h 3295954"/>
              <a:gd name="connsiteX12" fmla="*/ 799101 w 7435970"/>
              <a:gd name="connsiteY12" fmla="*/ 1130340 h 3295954"/>
              <a:gd name="connsiteX13" fmla="*/ 802818 w 7435970"/>
              <a:gd name="connsiteY13" fmla="*/ 1108037 h 3295954"/>
              <a:gd name="connsiteX14" fmla="*/ 817686 w 7435970"/>
              <a:gd name="connsiteY14" fmla="*/ 1145208 h 3295954"/>
              <a:gd name="connsiteX15" fmla="*/ 813969 w 7435970"/>
              <a:gd name="connsiteY15" fmla="*/ 1208398 h 3295954"/>
              <a:gd name="connsiteX16" fmla="*/ 873442 w 7435970"/>
              <a:gd name="connsiteY16" fmla="*/ 1215833 h 3295954"/>
              <a:gd name="connsiteX17" fmla="*/ 899462 w 7435970"/>
              <a:gd name="connsiteY17" fmla="*/ 1253003 h 3295954"/>
              <a:gd name="connsiteX18" fmla="*/ 895745 w 7435970"/>
              <a:gd name="connsiteY18" fmla="*/ 1286457 h 3295954"/>
              <a:gd name="connsiteX19" fmla="*/ 936633 w 7435970"/>
              <a:gd name="connsiteY19" fmla="*/ 1286457 h 3295954"/>
              <a:gd name="connsiteX20" fmla="*/ 940350 w 7435970"/>
              <a:gd name="connsiteY20" fmla="*/ 1323628 h 3295954"/>
              <a:gd name="connsiteX21" fmla="*/ 973803 w 7435970"/>
              <a:gd name="connsiteY21" fmla="*/ 1319911 h 3295954"/>
              <a:gd name="connsiteX22" fmla="*/ 973803 w 7435970"/>
              <a:gd name="connsiteY22" fmla="*/ 1364516 h 3295954"/>
              <a:gd name="connsiteX23" fmla="*/ 1040711 w 7435970"/>
              <a:gd name="connsiteY23" fmla="*/ 1364515 h 3295954"/>
              <a:gd name="connsiteX24" fmla="*/ 1044428 w 7435970"/>
              <a:gd name="connsiteY24" fmla="*/ 1390535 h 3295954"/>
              <a:gd name="connsiteX25" fmla="*/ 1066730 w 7435970"/>
              <a:gd name="connsiteY25" fmla="*/ 1390535 h 3295954"/>
              <a:gd name="connsiteX26" fmla="*/ 1074165 w 7435970"/>
              <a:gd name="connsiteY26" fmla="*/ 1539218 h 3295954"/>
              <a:gd name="connsiteX27" fmla="*/ 1122486 w 7435970"/>
              <a:gd name="connsiteY27" fmla="*/ 1539218 h 3295954"/>
              <a:gd name="connsiteX28" fmla="*/ 1126203 w 7435970"/>
              <a:gd name="connsiteY28" fmla="*/ 1609841 h 3295954"/>
              <a:gd name="connsiteX29" fmla="*/ 1170809 w 7435970"/>
              <a:gd name="connsiteY29" fmla="*/ 1613558 h 3295954"/>
              <a:gd name="connsiteX30" fmla="*/ 1174525 w 7435970"/>
              <a:gd name="connsiteY30" fmla="*/ 1680467 h 3295954"/>
              <a:gd name="connsiteX31" fmla="*/ 1215413 w 7435970"/>
              <a:gd name="connsiteY31" fmla="*/ 1680467 h 3295954"/>
              <a:gd name="connsiteX32" fmla="*/ 1219130 w 7435970"/>
              <a:gd name="connsiteY32" fmla="*/ 1721355 h 3295954"/>
              <a:gd name="connsiteX33" fmla="*/ 1278603 w 7435970"/>
              <a:gd name="connsiteY33" fmla="*/ 1721355 h 3295954"/>
              <a:gd name="connsiteX34" fmla="*/ 1278604 w 7435970"/>
              <a:gd name="connsiteY34" fmla="*/ 1762243 h 3295954"/>
              <a:gd name="connsiteX35" fmla="*/ 1319491 w 7435970"/>
              <a:gd name="connsiteY35" fmla="*/ 1762242 h 3295954"/>
              <a:gd name="connsiteX36" fmla="*/ 1315774 w 7435970"/>
              <a:gd name="connsiteY36" fmla="*/ 1799413 h 3295954"/>
              <a:gd name="connsiteX37" fmla="*/ 1393833 w 7435970"/>
              <a:gd name="connsiteY37" fmla="*/ 1795696 h 3295954"/>
              <a:gd name="connsiteX38" fmla="*/ 1401267 w 7435970"/>
              <a:gd name="connsiteY38" fmla="*/ 1832867 h 3295954"/>
              <a:gd name="connsiteX39" fmla="*/ 1535081 w 7435970"/>
              <a:gd name="connsiteY39" fmla="*/ 1832867 h 3295954"/>
              <a:gd name="connsiteX40" fmla="*/ 1538797 w 7435970"/>
              <a:gd name="connsiteY40" fmla="*/ 1866321 h 3295954"/>
              <a:gd name="connsiteX41" fmla="*/ 1590837 w 7435970"/>
              <a:gd name="connsiteY41" fmla="*/ 1866321 h 3295954"/>
              <a:gd name="connsiteX42" fmla="*/ 1590837 w 7435970"/>
              <a:gd name="connsiteY42" fmla="*/ 1903492 h 3295954"/>
              <a:gd name="connsiteX43" fmla="*/ 1635443 w 7435970"/>
              <a:gd name="connsiteY43" fmla="*/ 1907208 h 3295954"/>
              <a:gd name="connsiteX44" fmla="*/ 1631725 w 7435970"/>
              <a:gd name="connsiteY44" fmla="*/ 1944379 h 3295954"/>
              <a:gd name="connsiteX45" fmla="*/ 1683764 w 7435970"/>
              <a:gd name="connsiteY45" fmla="*/ 1940662 h 3295954"/>
              <a:gd name="connsiteX46" fmla="*/ 1683764 w 7435970"/>
              <a:gd name="connsiteY46" fmla="*/ 1977833 h 3295954"/>
              <a:gd name="connsiteX47" fmla="*/ 1787842 w 7435970"/>
              <a:gd name="connsiteY47" fmla="*/ 1981550 h 3295954"/>
              <a:gd name="connsiteX48" fmla="*/ 1780407 w 7435970"/>
              <a:gd name="connsiteY48" fmla="*/ 2007569 h 3295954"/>
              <a:gd name="connsiteX49" fmla="*/ 1839881 w 7435970"/>
              <a:gd name="connsiteY49" fmla="*/ 2007569 h 3295954"/>
              <a:gd name="connsiteX50" fmla="*/ 1843598 w 7435970"/>
              <a:gd name="connsiteY50" fmla="*/ 2055892 h 3295954"/>
              <a:gd name="connsiteX51" fmla="*/ 1958828 w 7435970"/>
              <a:gd name="connsiteY51" fmla="*/ 2052174 h 3295954"/>
              <a:gd name="connsiteX52" fmla="*/ 1958828 w 7435970"/>
              <a:gd name="connsiteY52" fmla="*/ 2078194 h 3295954"/>
              <a:gd name="connsiteX53" fmla="*/ 1984847 w 7435970"/>
              <a:gd name="connsiteY53" fmla="*/ 2085628 h 3295954"/>
              <a:gd name="connsiteX54" fmla="*/ 1981129 w 7435970"/>
              <a:gd name="connsiteY54" fmla="*/ 2137667 h 3295954"/>
              <a:gd name="connsiteX55" fmla="*/ 2029453 w 7435970"/>
              <a:gd name="connsiteY55" fmla="*/ 2137668 h 3295954"/>
              <a:gd name="connsiteX56" fmla="*/ 2025735 w 7435970"/>
              <a:gd name="connsiteY56" fmla="*/ 2163686 h 3295954"/>
              <a:gd name="connsiteX57" fmla="*/ 2144681 w 7435970"/>
              <a:gd name="connsiteY57" fmla="*/ 2159969 h 3295954"/>
              <a:gd name="connsiteX58" fmla="*/ 2148398 w 7435970"/>
              <a:gd name="connsiteY58" fmla="*/ 2185989 h 3295954"/>
              <a:gd name="connsiteX59" fmla="*/ 2226457 w 7435970"/>
              <a:gd name="connsiteY59" fmla="*/ 2197140 h 3295954"/>
              <a:gd name="connsiteX60" fmla="*/ 2230174 w 7435970"/>
              <a:gd name="connsiteY60" fmla="*/ 2245463 h 3295954"/>
              <a:gd name="connsiteX61" fmla="*/ 2256194 w 7435970"/>
              <a:gd name="connsiteY61" fmla="*/ 2245462 h 3295954"/>
              <a:gd name="connsiteX62" fmla="*/ 2256194 w 7435970"/>
              <a:gd name="connsiteY62" fmla="*/ 2312369 h 3295954"/>
              <a:gd name="connsiteX63" fmla="*/ 2297082 w 7435970"/>
              <a:gd name="connsiteY63" fmla="*/ 2327237 h 3295954"/>
              <a:gd name="connsiteX64" fmla="*/ 2289647 w 7435970"/>
              <a:gd name="connsiteY64" fmla="*/ 2394145 h 3295954"/>
              <a:gd name="connsiteX65" fmla="*/ 2479218 w 7435970"/>
              <a:gd name="connsiteY65" fmla="*/ 2405296 h 3295954"/>
              <a:gd name="connsiteX66" fmla="*/ 2479218 w 7435970"/>
              <a:gd name="connsiteY66" fmla="*/ 2442467 h 3295954"/>
              <a:gd name="connsiteX67" fmla="*/ 2516389 w 7435970"/>
              <a:gd name="connsiteY67" fmla="*/ 2442467 h 3295954"/>
              <a:gd name="connsiteX68" fmla="*/ 2512672 w 7435970"/>
              <a:gd name="connsiteY68" fmla="*/ 2475921 h 3295954"/>
              <a:gd name="connsiteX69" fmla="*/ 2542408 w 7435970"/>
              <a:gd name="connsiteY69" fmla="*/ 2487072 h 3295954"/>
              <a:gd name="connsiteX70" fmla="*/ 2534974 w 7435970"/>
              <a:gd name="connsiteY70" fmla="*/ 2516808 h 3295954"/>
              <a:gd name="connsiteX71" fmla="*/ 2598165 w 7435970"/>
              <a:gd name="connsiteY71" fmla="*/ 2520525 h 3295954"/>
              <a:gd name="connsiteX72" fmla="*/ 2594448 w 7435970"/>
              <a:gd name="connsiteY72" fmla="*/ 2557696 h 3295954"/>
              <a:gd name="connsiteX73" fmla="*/ 2642769 w 7435970"/>
              <a:gd name="connsiteY73" fmla="*/ 2557696 h 3295954"/>
              <a:gd name="connsiteX74" fmla="*/ 2642769 w 7435970"/>
              <a:gd name="connsiteY74" fmla="*/ 2606018 h 3295954"/>
              <a:gd name="connsiteX75" fmla="*/ 2720828 w 7435970"/>
              <a:gd name="connsiteY75" fmla="*/ 2602301 h 3295954"/>
              <a:gd name="connsiteX76" fmla="*/ 2709887 w 7435970"/>
              <a:gd name="connsiteY76" fmla="*/ 2645924 h 3295954"/>
              <a:gd name="connsiteX77" fmla="*/ 2820839 w 7435970"/>
              <a:gd name="connsiteY77" fmla="*/ 2648309 h 3295954"/>
              <a:gd name="connsiteX78" fmla="*/ 2803586 w 7435970"/>
              <a:gd name="connsiteY78" fmla="*/ 2682814 h 3295954"/>
              <a:gd name="connsiteX79" fmla="*/ 2883748 w 7435970"/>
              <a:gd name="connsiteY79" fmla="*/ 2686391 h 3295954"/>
              <a:gd name="connsiteX80" fmla="*/ 2876174 w 7435970"/>
              <a:gd name="connsiteY80" fmla="*/ 2722089 h 3295954"/>
              <a:gd name="connsiteX81" fmla="*/ 2969872 w 7435970"/>
              <a:gd name="connsiteY81" fmla="*/ 2760311 h 3295954"/>
              <a:gd name="connsiteX82" fmla="*/ 2973589 w 7435970"/>
              <a:gd name="connsiteY82" fmla="*/ 2820837 h 3295954"/>
              <a:gd name="connsiteX83" fmla="*/ 3247110 w 7435970"/>
              <a:gd name="connsiteY83" fmla="*/ 2812211 h 3295954"/>
              <a:gd name="connsiteX84" fmla="*/ 3249634 w 7435970"/>
              <a:gd name="connsiteY84" fmla="*/ 2854150 h 3295954"/>
              <a:gd name="connsiteX85" fmla="*/ 3415921 w 7435970"/>
              <a:gd name="connsiteY85" fmla="*/ 2852818 h 3295954"/>
              <a:gd name="connsiteX86" fmla="*/ 3430648 w 7435970"/>
              <a:gd name="connsiteY86" fmla="*/ 2907102 h 3295954"/>
              <a:gd name="connsiteX87" fmla="*/ 3631721 w 7435970"/>
              <a:gd name="connsiteY87" fmla="*/ 2889848 h 3295954"/>
              <a:gd name="connsiteX88" fmla="*/ 3640348 w 7435970"/>
              <a:gd name="connsiteY88" fmla="*/ 2932980 h 3295954"/>
              <a:gd name="connsiteX89" fmla="*/ 3795623 w 7435970"/>
              <a:gd name="connsiteY89" fmla="*/ 2941607 h 3295954"/>
              <a:gd name="connsiteX90" fmla="*/ 3804249 w 7435970"/>
              <a:gd name="connsiteY90" fmla="*/ 2984738 h 3295954"/>
              <a:gd name="connsiteX91" fmla="*/ 4485737 w 7435970"/>
              <a:gd name="connsiteY91" fmla="*/ 2984739 h 3295954"/>
              <a:gd name="connsiteX92" fmla="*/ 4477110 w 7435970"/>
              <a:gd name="connsiteY92" fmla="*/ 3036498 h 3295954"/>
              <a:gd name="connsiteX93" fmla="*/ 5011948 w 7435970"/>
              <a:gd name="connsiteY93" fmla="*/ 3053750 h 3295954"/>
              <a:gd name="connsiteX94" fmla="*/ 5003322 w 7435970"/>
              <a:gd name="connsiteY94" fmla="*/ 3131388 h 3295954"/>
              <a:gd name="connsiteX95" fmla="*/ 5158597 w 7435970"/>
              <a:gd name="connsiteY95" fmla="*/ 3114135 h 3295954"/>
              <a:gd name="connsiteX96" fmla="*/ 5175850 w 7435970"/>
              <a:gd name="connsiteY96" fmla="*/ 3183146 h 3295954"/>
              <a:gd name="connsiteX97" fmla="*/ 7280695 w 7435970"/>
              <a:gd name="connsiteY97" fmla="*/ 3183147 h 3295954"/>
              <a:gd name="connsiteX98" fmla="*/ 7306574 w 7435970"/>
              <a:gd name="connsiteY98" fmla="*/ 3295291 h 3295954"/>
              <a:gd name="connsiteX99" fmla="*/ 7435970 w 7435970"/>
              <a:gd name="connsiteY99" fmla="*/ 3295291 h 3295954"/>
              <a:gd name="connsiteX0" fmla="*/ 0 w 7435970"/>
              <a:gd name="connsiteY0" fmla="*/ 0 h 3295954"/>
              <a:gd name="connsiteX1" fmla="*/ 624399 w 7435970"/>
              <a:gd name="connsiteY1" fmla="*/ 818106 h 3295954"/>
              <a:gd name="connsiteX2" fmla="*/ 654135 w 7435970"/>
              <a:gd name="connsiteY2" fmla="*/ 847842 h 3295954"/>
              <a:gd name="connsiteX3" fmla="*/ 680154 w 7435970"/>
              <a:gd name="connsiteY3" fmla="*/ 851559 h 3295954"/>
              <a:gd name="connsiteX4" fmla="*/ 698740 w 7435970"/>
              <a:gd name="connsiteY4" fmla="*/ 892446 h 3295954"/>
              <a:gd name="connsiteX5" fmla="*/ 695023 w 7435970"/>
              <a:gd name="connsiteY5" fmla="*/ 929619 h 3295954"/>
              <a:gd name="connsiteX6" fmla="*/ 713609 w 7435970"/>
              <a:gd name="connsiteY6" fmla="*/ 933336 h 3295954"/>
              <a:gd name="connsiteX7" fmla="*/ 717325 w 7435970"/>
              <a:gd name="connsiteY7" fmla="*/ 992808 h 3295954"/>
              <a:gd name="connsiteX8" fmla="*/ 739628 w 7435970"/>
              <a:gd name="connsiteY8" fmla="*/ 1000242 h 3295954"/>
              <a:gd name="connsiteX9" fmla="*/ 761930 w 7435970"/>
              <a:gd name="connsiteY9" fmla="*/ 1026262 h 3295954"/>
              <a:gd name="connsiteX10" fmla="*/ 758213 w 7435970"/>
              <a:gd name="connsiteY10" fmla="*/ 1070867 h 3295954"/>
              <a:gd name="connsiteX11" fmla="*/ 784234 w 7435970"/>
              <a:gd name="connsiteY11" fmla="*/ 1070867 h 3295954"/>
              <a:gd name="connsiteX12" fmla="*/ 776799 w 7435970"/>
              <a:gd name="connsiteY12" fmla="*/ 1104320 h 3295954"/>
              <a:gd name="connsiteX13" fmla="*/ 799101 w 7435970"/>
              <a:gd name="connsiteY13" fmla="*/ 1130340 h 3295954"/>
              <a:gd name="connsiteX14" fmla="*/ 802818 w 7435970"/>
              <a:gd name="connsiteY14" fmla="*/ 1108037 h 3295954"/>
              <a:gd name="connsiteX15" fmla="*/ 817686 w 7435970"/>
              <a:gd name="connsiteY15" fmla="*/ 1145208 h 3295954"/>
              <a:gd name="connsiteX16" fmla="*/ 813969 w 7435970"/>
              <a:gd name="connsiteY16" fmla="*/ 1208398 h 3295954"/>
              <a:gd name="connsiteX17" fmla="*/ 873442 w 7435970"/>
              <a:gd name="connsiteY17" fmla="*/ 1215833 h 3295954"/>
              <a:gd name="connsiteX18" fmla="*/ 899462 w 7435970"/>
              <a:gd name="connsiteY18" fmla="*/ 1253003 h 3295954"/>
              <a:gd name="connsiteX19" fmla="*/ 895745 w 7435970"/>
              <a:gd name="connsiteY19" fmla="*/ 1286457 h 3295954"/>
              <a:gd name="connsiteX20" fmla="*/ 936633 w 7435970"/>
              <a:gd name="connsiteY20" fmla="*/ 1286457 h 3295954"/>
              <a:gd name="connsiteX21" fmla="*/ 940350 w 7435970"/>
              <a:gd name="connsiteY21" fmla="*/ 1323628 h 3295954"/>
              <a:gd name="connsiteX22" fmla="*/ 973803 w 7435970"/>
              <a:gd name="connsiteY22" fmla="*/ 1319911 h 3295954"/>
              <a:gd name="connsiteX23" fmla="*/ 973803 w 7435970"/>
              <a:gd name="connsiteY23" fmla="*/ 1364516 h 3295954"/>
              <a:gd name="connsiteX24" fmla="*/ 1040711 w 7435970"/>
              <a:gd name="connsiteY24" fmla="*/ 1364515 h 3295954"/>
              <a:gd name="connsiteX25" fmla="*/ 1044428 w 7435970"/>
              <a:gd name="connsiteY25" fmla="*/ 1390535 h 3295954"/>
              <a:gd name="connsiteX26" fmla="*/ 1066730 w 7435970"/>
              <a:gd name="connsiteY26" fmla="*/ 1390535 h 3295954"/>
              <a:gd name="connsiteX27" fmla="*/ 1074165 w 7435970"/>
              <a:gd name="connsiteY27" fmla="*/ 1539218 h 3295954"/>
              <a:gd name="connsiteX28" fmla="*/ 1122486 w 7435970"/>
              <a:gd name="connsiteY28" fmla="*/ 1539218 h 3295954"/>
              <a:gd name="connsiteX29" fmla="*/ 1126203 w 7435970"/>
              <a:gd name="connsiteY29" fmla="*/ 1609841 h 3295954"/>
              <a:gd name="connsiteX30" fmla="*/ 1170809 w 7435970"/>
              <a:gd name="connsiteY30" fmla="*/ 1613558 h 3295954"/>
              <a:gd name="connsiteX31" fmla="*/ 1174525 w 7435970"/>
              <a:gd name="connsiteY31" fmla="*/ 1680467 h 3295954"/>
              <a:gd name="connsiteX32" fmla="*/ 1215413 w 7435970"/>
              <a:gd name="connsiteY32" fmla="*/ 1680467 h 3295954"/>
              <a:gd name="connsiteX33" fmla="*/ 1219130 w 7435970"/>
              <a:gd name="connsiteY33" fmla="*/ 1721355 h 3295954"/>
              <a:gd name="connsiteX34" fmla="*/ 1278603 w 7435970"/>
              <a:gd name="connsiteY34" fmla="*/ 1721355 h 3295954"/>
              <a:gd name="connsiteX35" fmla="*/ 1278604 w 7435970"/>
              <a:gd name="connsiteY35" fmla="*/ 1762243 h 3295954"/>
              <a:gd name="connsiteX36" fmla="*/ 1319491 w 7435970"/>
              <a:gd name="connsiteY36" fmla="*/ 1762242 h 3295954"/>
              <a:gd name="connsiteX37" fmla="*/ 1315774 w 7435970"/>
              <a:gd name="connsiteY37" fmla="*/ 1799413 h 3295954"/>
              <a:gd name="connsiteX38" fmla="*/ 1393833 w 7435970"/>
              <a:gd name="connsiteY38" fmla="*/ 1795696 h 3295954"/>
              <a:gd name="connsiteX39" fmla="*/ 1401267 w 7435970"/>
              <a:gd name="connsiteY39" fmla="*/ 1832867 h 3295954"/>
              <a:gd name="connsiteX40" fmla="*/ 1535081 w 7435970"/>
              <a:gd name="connsiteY40" fmla="*/ 1832867 h 3295954"/>
              <a:gd name="connsiteX41" fmla="*/ 1538797 w 7435970"/>
              <a:gd name="connsiteY41" fmla="*/ 1866321 h 3295954"/>
              <a:gd name="connsiteX42" fmla="*/ 1590837 w 7435970"/>
              <a:gd name="connsiteY42" fmla="*/ 1866321 h 3295954"/>
              <a:gd name="connsiteX43" fmla="*/ 1590837 w 7435970"/>
              <a:gd name="connsiteY43" fmla="*/ 1903492 h 3295954"/>
              <a:gd name="connsiteX44" fmla="*/ 1635443 w 7435970"/>
              <a:gd name="connsiteY44" fmla="*/ 1907208 h 3295954"/>
              <a:gd name="connsiteX45" fmla="*/ 1631725 w 7435970"/>
              <a:gd name="connsiteY45" fmla="*/ 1944379 h 3295954"/>
              <a:gd name="connsiteX46" fmla="*/ 1683764 w 7435970"/>
              <a:gd name="connsiteY46" fmla="*/ 1940662 h 3295954"/>
              <a:gd name="connsiteX47" fmla="*/ 1683764 w 7435970"/>
              <a:gd name="connsiteY47" fmla="*/ 1977833 h 3295954"/>
              <a:gd name="connsiteX48" fmla="*/ 1787842 w 7435970"/>
              <a:gd name="connsiteY48" fmla="*/ 1981550 h 3295954"/>
              <a:gd name="connsiteX49" fmla="*/ 1780407 w 7435970"/>
              <a:gd name="connsiteY49" fmla="*/ 2007569 h 3295954"/>
              <a:gd name="connsiteX50" fmla="*/ 1839881 w 7435970"/>
              <a:gd name="connsiteY50" fmla="*/ 2007569 h 3295954"/>
              <a:gd name="connsiteX51" fmla="*/ 1843598 w 7435970"/>
              <a:gd name="connsiteY51" fmla="*/ 2055892 h 3295954"/>
              <a:gd name="connsiteX52" fmla="*/ 1958828 w 7435970"/>
              <a:gd name="connsiteY52" fmla="*/ 2052174 h 3295954"/>
              <a:gd name="connsiteX53" fmla="*/ 1958828 w 7435970"/>
              <a:gd name="connsiteY53" fmla="*/ 2078194 h 3295954"/>
              <a:gd name="connsiteX54" fmla="*/ 1984847 w 7435970"/>
              <a:gd name="connsiteY54" fmla="*/ 2085628 h 3295954"/>
              <a:gd name="connsiteX55" fmla="*/ 1981129 w 7435970"/>
              <a:gd name="connsiteY55" fmla="*/ 2137667 h 3295954"/>
              <a:gd name="connsiteX56" fmla="*/ 2029453 w 7435970"/>
              <a:gd name="connsiteY56" fmla="*/ 2137668 h 3295954"/>
              <a:gd name="connsiteX57" fmla="*/ 2025735 w 7435970"/>
              <a:gd name="connsiteY57" fmla="*/ 2163686 h 3295954"/>
              <a:gd name="connsiteX58" fmla="*/ 2144681 w 7435970"/>
              <a:gd name="connsiteY58" fmla="*/ 2159969 h 3295954"/>
              <a:gd name="connsiteX59" fmla="*/ 2148398 w 7435970"/>
              <a:gd name="connsiteY59" fmla="*/ 2185989 h 3295954"/>
              <a:gd name="connsiteX60" fmla="*/ 2226457 w 7435970"/>
              <a:gd name="connsiteY60" fmla="*/ 2197140 h 3295954"/>
              <a:gd name="connsiteX61" fmla="*/ 2230174 w 7435970"/>
              <a:gd name="connsiteY61" fmla="*/ 2245463 h 3295954"/>
              <a:gd name="connsiteX62" fmla="*/ 2256194 w 7435970"/>
              <a:gd name="connsiteY62" fmla="*/ 2245462 h 3295954"/>
              <a:gd name="connsiteX63" fmla="*/ 2256194 w 7435970"/>
              <a:gd name="connsiteY63" fmla="*/ 2312369 h 3295954"/>
              <a:gd name="connsiteX64" fmla="*/ 2297082 w 7435970"/>
              <a:gd name="connsiteY64" fmla="*/ 2327237 h 3295954"/>
              <a:gd name="connsiteX65" fmla="*/ 2289647 w 7435970"/>
              <a:gd name="connsiteY65" fmla="*/ 2394145 h 3295954"/>
              <a:gd name="connsiteX66" fmla="*/ 2479218 w 7435970"/>
              <a:gd name="connsiteY66" fmla="*/ 2405296 h 3295954"/>
              <a:gd name="connsiteX67" fmla="*/ 2479218 w 7435970"/>
              <a:gd name="connsiteY67" fmla="*/ 2442467 h 3295954"/>
              <a:gd name="connsiteX68" fmla="*/ 2516389 w 7435970"/>
              <a:gd name="connsiteY68" fmla="*/ 2442467 h 3295954"/>
              <a:gd name="connsiteX69" fmla="*/ 2512672 w 7435970"/>
              <a:gd name="connsiteY69" fmla="*/ 2475921 h 3295954"/>
              <a:gd name="connsiteX70" fmla="*/ 2542408 w 7435970"/>
              <a:gd name="connsiteY70" fmla="*/ 2487072 h 3295954"/>
              <a:gd name="connsiteX71" fmla="*/ 2534974 w 7435970"/>
              <a:gd name="connsiteY71" fmla="*/ 2516808 h 3295954"/>
              <a:gd name="connsiteX72" fmla="*/ 2598165 w 7435970"/>
              <a:gd name="connsiteY72" fmla="*/ 2520525 h 3295954"/>
              <a:gd name="connsiteX73" fmla="*/ 2594448 w 7435970"/>
              <a:gd name="connsiteY73" fmla="*/ 2557696 h 3295954"/>
              <a:gd name="connsiteX74" fmla="*/ 2642769 w 7435970"/>
              <a:gd name="connsiteY74" fmla="*/ 2557696 h 3295954"/>
              <a:gd name="connsiteX75" fmla="*/ 2642769 w 7435970"/>
              <a:gd name="connsiteY75" fmla="*/ 2606018 h 3295954"/>
              <a:gd name="connsiteX76" fmla="*/ 2720828 w 7435970"/>
              <a:gd name="connsiteY76" fmla="*/ 2602301 h 3295954"/>
              <a:gd name="connsiteX77" fmla="*/ 2709887 w 7435970"/>
              <a:gd name="connsiteY77" fmla="*/ 2645924 h 3295954"/>
              <a:gd name="connsiteX78" fmla="*/ 2820839 w 7435970"/>
              <a:gd name="connsiteY78" fmla="*/ 2648309 h 3295954"/>
              <a:gd name="connsiteX79" fmla="*/ 2803586 w 7435970"/>
              <a:gd name="connsiteY79" fmla="*/ 2682814 h 3295954"/>
              <a:gd name="connsiteX80" fmla="*/ 2883748 w 7435970"/>
              <a:gd name="connsiteY80" fmla="*/ 2686391 h 3295954"/>
              <a:gd name="connsiteX81" fmla="*/ 2876174 w 7435970"/>
              <a:gd name="connsiteY81" fmla="*/ 2722089 h 3295954"/>
              <a:gd name="connsiteX82" fmla="*/ 2969872 w 7435970"/>
              <a:gd name="connsiteY82" fmla="*/ 2760311 h 3295954"/>
              <a:gd name="connsiteX83" fmla="*/ 2973589 w 7435970"/>
              <a:gd name="connsiteY83" fmla="*/ 2820837 h 3295954"/>
              <a:gd name="connsiteX84" fmla="*/ 3247110 w 7435970"/>
              <a:gd name="connsiteY84" fmla="*/ 2812211 h 3295954"/>
              <a:gd name="connsiteX85" fmla="*/ 3249634 w 7435970"/>
              <a:gd name="connsiteY85" fmla="*/ 2854150 h 3295954"/>
              <a:gd name="connsiteX86" fmla="*/ 3415921 w 7435970"/>
              <a:gd name="connsiteY86" fmla="*/ 2852818 h 3295954"/>
              <a:gd name="connsiteX87" fmla="*/ 3430648 w 7435970"/>
              <a:gd name="connsiteY87" fmla="*/ 2907102 h 3295954"/>
              <a:gd name="connsiteX88" fmla="*/ 3631721 w 7435970"/>
              <a:gd name="connsiteY88" fmla="*/ 2889848 h 3295954"/>
              <a:gd name="connsiteX89" fmla="*/ 3640348 w 7435970"/>
              <a:gd name="connsiteY89" fmla="*/ 2932980 h 3295954"/>
              <a:gd name="connsiteX90" fmla="*/ 3795623 w 7435970"/>
              <a:gd name="connsiteY90" fmla="*/ 2941607 h 3295954"/>
              <a:gd name="connsiteX91" fmla="*/ 3804249 w 7435970"/>
              <a:gd name="connsiteY91" fmla="*/ 2984738 h 3295954"/>
              <a:gd name="connsiteX92" fmla="*/ 4485737 w 7435970"/>
              <a:gd name="connsiteY92" fmla="*/ 2984739 h 3295954"/>
              <a:gd name="connsiteX93" fmla="*/ 4477110 w 7435970"/>
              <a:gd name="connsiteY93" fmla="*/ 3036498 h 3295954"/>
              <a:gd name="connsiteX94" fmla="*/ 5011948 w 7435970"/>
              <a:gd name="connsiteY94" fmla="*/ 3053750 h 3295954"/>
              <a:gd name="connsiteX95" fmla="*/ 5003322 w 7435970"/>
              <a:gd name="connsiteY95" fmla="*/ 3131388 h 3295954"/>
              <a:gd name="connsiteX96" fmla="*/ 5158597 w 7435970"/>
              <a:gd name="connsiteY96" fmla="*/ 3114135 h 3295954"/>
              <a:gd name="connsiteX97" fmla="*/ 5175850 w 7435970"/>
              <a:gd name="connsiteY97" fmla="*/ 3183146 h 3295954"/>
              <a:gd name="connsiteX98" fmla="*/ 7280695 w 7435970"/>
              <a:gd name="connsiteY98" fmla="*/ 3183147 h 3295954"/>
              <a:gd name="connsiteX99" fmla="*/ 7306574 w 7435970"/>
              <a:gd name="connsiteY99" fmla="*/ 3295291 h 3295954"/>
              <a:gd name="connsiteX100" fmla="*/ 7435970 w 7435970"/>
              <a:gd name="connsiteY100" fmla="*/ 3295291 h 3295954"/>
              <a:gd name="connsiteX0" fmla="*/ 0 w 7435970"/>
              <a:gd name="connsiteY0" fmla="*/ 0 h 3295954"/>
              <a:gd name="connsiteX1" fmla="*/ 650418 w 7435970"/>
              <a:gd name="connsiteY1" fmla="*/ 818106 h 3295954"/>
              <a:gd name="connsiteX2" fmla="*/ 654135 w 7435970"/>
              <a:gd name="connsiteY2" fmla="*/ 847842 h 3295954"/>
              <a:gd name="connsiteX3" fmla="*/ 680154 w 7435970"/>
              <a:gd name="connsiteY3" fmla="*/ 851559 h 3295954"/>
              <a:gd name="connsiteX4" fmla="*/ 698740 w 7435970"/>
              <a:gd name="connsiteY4" fmla="*/ 892446 h 3295954"/>
              <a:gd name="connsiteX5" fmla="*/ 695023 w 7435970"/>
              <a:gd name="connsiteY5" fmla="*/ 929619 h 3295954"/>
              <a:gd name="connsiteX6" fmla="*/ 713609 w 7435970"/>
              <a:gd name="connsiteY6" fmla="*/ 933336 h 3295954"/>
              <a:gd name="connsiteX7" fmla="*/ 717325 w 7435970"/>
              <a:gd name="connsiteY7" fmla="*/ 992808 h 3295954"/>
              <a:gd name="connsiteX8" fmla="*/ 739628 w 7435970"/>
              <a:gd name="connsiteY8" fmla="*/ 1000242 h 3295954"/>
              <a:gd name="connsiteX9" fmla="*/ 761930 w 7435970"/>
              <a:gd name="connsiteY9" fmla="*/ 1026262 h 3295954"/>
              <a:gd name="connsiteX10" fmla="*/ 758213 w 7435970"/>
              <a:gd name="connsiteY10" fmla="*/ 1070867 h 3295954"/>
              <a:gd name="connsiteX11" fmla="*/ 784234 w 7435970"/>
              <a:gd name="connsiteY11" fmla="*/ 1070867 h 3295954"/>
              <a:gd name="connsiteX12" fmla="*/ 776799 w 7435970"/>
              <a:gd name="connsiteY12" fmla="*/ 1104320 h 3295954"/>
              <a:gd name="connsiteX13" fmla="*/ 799101 w 7435970"/>
              <a:gd name="connsiteY13" fmla="*/ 1130340 h 3295954"/>
              <a:gd name="connsiteX14" fmla="*/ 802818 w 7435970"/>
              <a:gd name="connsiteY14" fmla="*/ 1108037 h 3295954"/>
              <a:gd name="connsiteX15" fmla="*/ 817686 w 7435970"/>
              <a:gd name="connsiteY15" fmla="*/ 1145208 h 3295954"/>
              <a:gd name="connsiteX16" fmla="*/ 813969 w 7435970"/>
              <a:gd name="connsiteY16" fmla="*/ 1208398 h 3295954"/>
              <a:gd name="connsiteX17" fmla="*/ 873442 w 7435970"/>
              <a:gd name="connsiteY17" fmla="*/ 1215833 h 3295954"/>
              <a:gd name="connsiteX18" fmla="*/ 899462 w 7435970"/>
              <a:gd name="connsiteY18" fmla="*/ 1253003 h 3295954"/>
              <a:gd name="connsiteX19" fmla="*/ 895745 w 7435970"/>
              <a:gd name="connsiteY19" fmla="*/ 1286457 h 3295954"/>
              <a:gd name="connsiteX20" fmla="*/ 936633 w 7435970"/>
              <a:gd name="connsiteY20" fmla="*/ 1286457 h 3295954"/>
              <a:gd name="connsiteX21" fmla="*/ 940350 w 7435970"/>
              <a:gd name="connsiteY21" fmla="*/ 1323628 h 3295954"/>
              <a:gd name="connsiteX22" fmla="*/ 973803 w 7435970"/>
              <a:gd name="connsiteY22" fmla="*/ 1319911 h 3295954"/>
              <a:gd name="connsiteX23" fmla="*/ 973803 w 7435970"/>
              <a:gd name="connsiteY23" fmla="*/ 1364516 h 3295954"/>
              <a:gd name="connsiteX24" fmla="*/ 1040711 w 7435970"/>
              <a:gd name="connsiteY24" fmla="*/ 1364515 h 3295954"/>
              <a:gd name="connsiteX25" fmla="*/ 1044428 w 7435970"/>
              <a:gd name="connsiteY25" fmla="*/ 1390535 h 3295954"/>
              <a:gd name="connsiteX26" fmla="*/ 1066730 w 7435970"/>
              <a:gd name="connsiteY26" fmla="*/ 1390535 h 3295954"/>
              <a:gd name="connsiteX27" fmla="*/ 1074165 w 7435970"/>
              <a:gd name="connsiteY27" fmla="*/ 1539218 h 3295954"/>
              <a:gd name="connsiteX28" fmla="*/ 1122486 w 7435970"/>
              <a:gd name="connsiteY28" fmla="*/ 1539218 h 3295954"/>
              <a:gd name="connsiteX29" fmla="*/ 1126203 w 7435970"/>
              <a:gd name="connsiteY29" fmla="*/ 1609841 h 3295954"/>
              <a:gd name="connsiteX30" fmla="*/ 1170809 w 7435970"/>
              <a:gd name="connsiteY30" fmla="*/ 1613558 h 3295954"/>
              <a:gd name="connsiteX31" fmla="*/ 1174525 w 7435970"/>
              <a:gd name="connsiteY31" fmla="*/ 1680467 h 3295954"/>
              <a:gd name="connsiteX32" fmla="*/ 1215413 w 7435970"/>
              <a:gd name="connsiteY32" fmla="*/ 1680467 h 3295954"/>
              <a:gd name="connsiteX33" fmla="*/ 1219130 w 7435970"/>
              <a:gd name="connsiteY33" fmla="*/ 1721355 h 3295954"/>
              <a:gd name="connsiteX34" fmla="*/ 1278603 w 7435970"/>
              <a:gd name="connsiteY34" fmla="*/ 1721355 h 3295954"/>
              <a:gd name="connsiteX35" fmla="*/ 1278604 w 7435970"/>
              <a:gd name="connsiteY35" fmla="*/ 1762243 h 3295954"/>
              <a:gd name="connsiteX36" fmla="*/ 1319491 w 7435970"/>
              <a:gd name="connsiteY36" fmla="*/ 1762242 h 3295954"/>
              <a:gd name="connsiteX37" fmla="*/ 1315774 w 7435970"/>
              <a:gd name="connsiteY37" fmla="*/ 1799413 h 3295954"/>
              <a:gd name="connsiteX38" fmla="*/ 1393833 w 7435970"/>
              <a:gd name="connsiteY38" fmla="*/ 1795696 h 3295954"/>
              <a:gd name="connsiteX39" fmla="*/ 1401267 w 7435970"/>
              <a:gd name="connsiteY39" fmla="*/ 1832867 h 3295954"/>
              <a:gd name="connsiteX40" fmla="*/ 1535081 w 7435970"/>
              <a:gd name="connsiteY40" fmla="*/ 1832867 h 3295954"/>
              <a:gd name="connsiteX41" fmla="*/ 1538797 w 7435970"/>
              <a:gd name="connsiteY41" fmla="*/ 1866321 h 3295954"/>
              <a:gd name="connsiteX42" fmla="*/ 1590837 w 7435970"/>
              <a:gd name="connsiteY42" fmla="*/ 1866321 h 3295954"/>
              <a:gd name="connsiteX43" fmla="*/ 1590837 w 7435970"/>
              <a:gd name="connsiteY43" fmla="*/ 1903492 h 3295954"/>
              <a:gd name="connsiteX44" fmla="*/ 1635443 w 7435970"/>
              <a:gd name="connsiteY44" fmla="*/ 1907208 h 3295954"/>
              <a:gd name="connsiteX45" fmla="*/ 1631725 w 7435970"/>
              <a:gd name="connsiteY45" fmla="*/ 1944379 h 3295954"/>
              <a:gd name="connsiteX46" fmla="*/ 1683764 w 7435970"/>
              <a:gd name="connsiteY46" fmla="*/ 1940662 h 3295954"/>
              <a:gd name="connsiteX47" fmla="*/ 1683764 w 7435970"/>
              <a:gd name="connsiteY47" fmla="*/ 1977833 h 3295954"/>
              <a:gd name="connsiteX48" fmla="*/ 1787842 w 7435970"/>
              <a:gd name="connsiteY48" fmla="*/ 1981550 h 3295954"/>
              <a:gd name="connsiteX49" fmla="*/ 1780407 w 7435970"/>
              <a:gd name="connsiteY49" fmla="*/ 2007569 h 3295954"/>
              <a:gd name="connsiteX50" fmla="*/ 1839881 w 7435970"/>
              <a:gd name="connsiteY50" fmla="*/ 2007569 h 3295954"/>
              <a:gd name="connsiteX51" fmla="*/ 1843598 w 7435970"/>
              <a:gd name="connsiteY51" fmla="*/ 2055892 h 3295954"/>
              <a:gd name="connsiteX52" fmla="*/ 1958828 w 7435970"/>
              <a:gd name="connsiteY52" fmla="*/ 2052174 h 3295954"/>
              <a:gd name="connsiteX53" fmla="*/ 1958828 w 7435970"/>
              <a:gd name="connsiteY53" fmla="*/ 2078194 h 3295954"/>
              <a:gd name="connsiteX54" fmla="*/ 1984847 w 7435970"/>
              <a:gd name="connsiteY54" fmla="*/ 2085628 h 3295954"/>
              <a:gd name="connsiteX55" fmla="*/ 1981129 w 7435970"/>
              <a:gd name="connsiteY55" fmla="*/ 2137667 h 3295954"/>
              <a:gd name="connsiteX56" fmla="*/ 2029453 w 7435970"/>
              <a:gd name="connsiteY56" fmla="*/ 2137668 h 3295954"/>
              <a:gd name="connsiteX57" fmla="*/ 2025735 w 7435970"/>
              <a:gd name="connsiteY57" fmla="*/ 2163686 h 3295954"/>
              <a:gd name="connsiteX58" fmla="*/ 2144681 w 7435970"/>
              <a:gd name="connsiteY58" fmla="*/ 2159969 h 3295954"/>
              <a:gd name="connsiteX59" fmla="*/ 2148398 w 7435970"/>
              <a:gd name="connsiteY59" fmla="*/ 2185989 h 3295954"/>
              <a:gd name="connsiteX60" fmla="*/ 2226457 w 7435970"/>
              <a:gd name="connsiteY60" fmla="*/ 2197140 h 3295954"/>
              <a:gd name="connsiteX61" fmla="*/ 2230174 w 7435970"/>
              <a:gd name="connsiteY61" fmla="*/ 2245463 h 3295954"/>
              <a:gd name="connsiteX62" fmla="*/ 2256194 w 7435970"/>
              <a:gd name="connsiteY62" fmla="*/ 2245462 h 3295954"/>
              <a:gd name="connsiteX63" fmla="*/ 2256194 w 7435970"/>
              <a:gd name="connsiteY63" fmla="*/ 2312369 h 3295954"/>
              <a:gd name="connsiteX64" fmla="*/ 2297082 w 7435970"/>
              <a:gd name="connsiteY64" fmla="*/ 2327237 h 3295954"/>
              <a:gd name="connsiteX65" fmla="*/ 2289647 w 7435970"/>
              <a:gd name="connsiteY65" fmla="*/ 2394145 h 3295954"/>
              <a:gd name="connsiteX66" fmla="*/ 2479218 w 7435970"/>
              <a:gd name="connsiteY66" fmla="*/ 2405296 h 3295954"/>
              <a:gd name="connsiteX67" fmla="*/ 2479218 w 7435970"/>
              <a:gd name="connsiteY67" fmla="*/ 2442467 h 3295954"/>
              <a:gd name="connsiteX68" fmla="*/ 2516389 w 7435970"/>
              <a:gd name="connsiteY68" fmla="*/ 2442467 h 3295954"/>
              <a:gd name="connsiteX69" fmla="*/ 2512672 w 7435970"/>
              <a:gd name="connsiteY69" fmla="*/ 2475921 h 3295954"/>
              <a:gd name="connsiteX70" fmla="*/ 2542408 w 7435970"/>
              <a:gd name="connsiteY70" fmla="*/ 2487072 h 3295954"/>
              <a:gd name="connsiteX71" fmla="*/ 2534974 w 7435970"/>
              <a:gd name="connsiteY71" fmla="*/ 2516808 h 3295954"/>
              <a:gd name="connsiteX72" fmla="*/ 2598165 w 7435970"/>
              <a:gd name="connsiteY72" fmla="*/ 2520525 h 3295954"/>
              <a:gd name="connsiteX73" fmla="*/ 2594448 w 7435970"/>
              <a:gd name="connsiteY73" fmla="*/ 2557696 h 3295954"/>
              <a:gd name="connsiteX74" fmla="*/ 2642769 w 7435970"/>
              <a:gd name="connsiteY74" fmla="*/ 2557696 h 3295954"/>
              <a:gd name="connsiteX75" fmla="*/ 2642769 w 7435970"/>
              <a:gd name="connsiteY75" fmla="*/ 2606018 h 3295954"/>
              <a:gd name="connsiteX76" fmla="*/ 2720828 w 7435970"/>
              <a:gd name="connsiteY76" fmla="*/ 2602301 h 3295954"/>
              <a:gd name="connsiteX77" fmla="*/ 2709887 w 7435970"/>
              <a:gd name="connsiteY77" fmla="*/ 2645924 h 3295954"/>
              <a:gd name="connsiteX78" fmla="*/ 2820839 w 7435970"/>
              <a:gd name="connsiteY78" fmla="*/ 2648309 h 3295954"/>
              <a:gd name="connsiteX79" fmla="*/ 2803586 w 7435970"/>
              <a:gd name="connsiteY79" fmla="*/ 2682814 h 3295954"/>
              <a:gd name="connsiteX80" fmla="*/ 2883748 w 7435970"/>
              <a:gd name="connsiteY80" fmla="*/ 2686391 h 3295954"/>
              <a:gd name="connsiteX81" fmla="*/ 2876174 w 7435970"/>
              <a:gd name="connsiteY81" fmla="*/ 2722089 h 3295954"/>
              <a:gd name="connsiteX82" fmla="*/ 2969872 w 7435970"/>
              <a:gd name="connsiteY82" fmla="*/ 2760311 h 3295954"/>
              <a:gd name="connsiteX83" fmla="*/ 2973589 w 7435970"/>
              <a:gd name="connsiteY83" fmla="*/ 2820837 h 3295954"/>
              <a:gd name="connsiteX84" fmla="*/ 3247110 w 7435970"/>
              <a:gd name="connsiteY84" fmla="*/ 2812211 h 3295954"/>
              <a:gd name="connsiteX85" fmla="*/ 3249634 w 7435970"/>
              <a:gd name="connsiteY85" fmla="*/ 2854150 h 3295954"/>
              <a:gd name="connsiteX86" fmla="*/ 3415921 w 7435970"/>
              <a:gd name="connsiteY86" fmla="*/ 2852818 h 3295954"/>
              <a:gd name="connsiteX87" fmla="*/ 3430648 w 7435970"/>
              <a:gd name="connsiteY87" fmla="*/ 2907102 h 3295954"/>
              <a:gd name="connsiteX88" fmla="*/ 3631721 w 7435970"/>
              <a:gd name="connsiteY88" fmla="*/ 2889848 h 3295954"/>
              <a:gd name="connsiteX89" fmla="*/ 3640348 w 7435970"/>
              <a:gd name="connsiteY89" fmla="*/ 2932980 h 3295954"/>
              <a:gd name="connsiteX90" fmla="*/ 3795623 w 7435970"/>
              <a:gd name="connsiteY90" fmla="*/ 2941607 h 3295954"/>
              <a:gd name="connsiteX91" fmla="*/ 3804249 w 7435970"/>
              <a:gd name="connsiteY91" fmla="*/ 2984738 h 3295954"/>
              <a:gd name="connsiteX92" fmla="*/ 4485737 w 7435970"/>
              <a:gd name="connsiteY92" fmla="*/ 2984739 h 3295954"/>
              <a:gd name="connsiteX93" fmla="*/ 4477110 w 7435970"/>
              <a:gd name="connsiteY93" fmla="*/ 3036498 h 3295954"/>
              <a:gd name="connsiteX94" fmla="*/ 5011948 w 7435970"/>
              <a:gd name="connsiteY94" fmla="*/ 3053750 h 3295954"/>
              <a:gd name="connsiteX95" fmla="*/ 5003322 w 7435970"/>
              <a:gd name="connsiteY95" fmla="*/ 3131388 h 3295954"/>
              <a:gd name="connsiteX96" fmla="*/ 5158597 w 7435970"/>
              <a:gd name="connsiteY96" fmla="*/ 3114135 h 3295954"/>
              <a:gd name="connsiteX97" fmla="*/ 5175850 w 7435970"/>
              <a:gd name="connsiteY97" fmla="*/ 3183146 h 3295954"/>
              <a:gd name="connsiteX98" fmla="*/ 7280695 w 7435970"/>
              <a:gd name="connsiteY98" fmla="*/ 3183147 h 3295954"/>
              <a:gd name="connsiteX99" fmla="*/ 7306574 w 7435970"/>
              <a:gd name="connsiteY99" fmla="*/ 3295291 h 3295954"/>
              <a:gd name="connsiteX100" fmla="*/ 7435970 w 7435970"/>
              <a:gd name="connsiteY100" fmla="*/ 3295291 h 3295954"/>
              <a:gd name="connsiteX0" fmla="*/ 0 w 7435970"/>
              <a:gd name="connsiteY0" fmla="*/ 0 h 3295954"/>
              <a:gd name="connsiteX1" fmla="*/ 624399 w 7435970"/>
              <a:gd name="connsiteY1" fmla="*/ 773501 h 3295954"/>
              <a:gd name="connsiteX2" fmla="*/ 650418 w 7435970"/>
              <a:gd name="connsiteY2" fmla="*/ 818106 h 3295954"/>
              <a:gd name="connsiteX3" fmla="*/ 654135 w 7435970"/>
              <a:gd name="connsiteY3" fmla="*/ 847842 h 3295954"/>
              <a:gd name="connsiteX4" fmla="*/ 680154 w 7435970"/>
              <a:gd name="connsiteY4" fmla="*/ 851559 h 3295954"/>
              <a:gd name="connsiteX5" fmla="*/ 698740 w 7435970"/>
              <a:gd name="connsiteY5" fmla="*/ 892446 h 3295954"/>
              <a:gd name="connsiteX6" fmla="*/ 695023 w 7435970"/>
              <a:gd name="connsiteY6" fmla="*/ 929619 h 3295954"/>
              <a:gd name="connsiteX7" fmla="*/ 713609 w 7435970"/>
              <a:gd name="connsiteY7" fmla="*/ 933336 h 3295954"/>
              <a:gd name="connsiteX8" fmla="*/ 717325 w 7435970"/>
              <a:gd name="connsiteY8" fmla="*/ 992808 h 3295954"/>
              <a:gd name="connsiteX9" fmla="*/ 739628 w 7435970"/>
              <a:gd name="connsiteY9" fmla="*/ 1000242 h 3295954"/>
              <a:gd name="connsiteX10" fmla="*/ 761930 w 7435970"/>
              <a:gd name="connsiteY10" fmla="*/ 1026262 h 3295954"/>
              <a:gd name="connsiteX11" fmla="*/ 758213 w 7435970"/>
              <a:gd name="connsiteY11" fmla="*/ 1070867 h 3295954"/>
              <a:gd name="connsiteX12" fmla="*/ 784234 w 7435970"/>
              <a:gd name="connsiteY12" fmla="*/ 1070867 h 3295954"/>
              <a:gd name="connsiteX13" fmla="*/ 776799 w 7435970"/>
              <a:gd name="connsiteY13" fmla="*/ 1104320 h 3295954"/>
              <a:gd name="connsiteX14" fmla="*/ 799101 w 7435970"/>
              <a:gd name="connsiteY14" fmla="*/ 1130340 h 3295954"/>
              <a:gd name="connsiteX15" fmla="*/ 802818 w 7435970"/>
              <a:gd name="connsiteY15" fmla="*/ 1108037 h 3295954"/>
              <a:gd name="connsiteX16" fmla="*/ 817686 w 7435970"/>
              <a:gd name="connsiteY16" fmla="*/ 1145208 h 3295954"/>
              <a:gd name="connsiteX17" fmla="*/ 813969 w 7435970"/>
              <a:gd name="connsiteY17" fmla="*/ 1208398 h 3295954"/>
              <a:gd name="connsiteX18" fmla="*/ 873442 w 7435970"/>
              <a:gd name="connsiteY18" fmla="*/ 1215833 h 3295954"/>
              <a:gd name="connsiteX19" fmla="*/ 899462 w 7435970"/>
              <a:gd name="connsiteY19" fmla="*/ 1253003 h 3295954"/>
              <a:gd name="connsiteX20" fmla="*/ 895745 w 7435970"/>
              <a:gd name="connsiteY20" fmla="*/ 1286457 h 3295954"/>
              <a:gd name="connsiteX21" fmla="*/ 936633 w 7435970"/>
              <a:gd name="connsiteY21" fmla="*/ 1286457 h 3295954"/>
              <a:gd name="connsiteX22" fmla="*/ 940350 w 7435970"/>
              <a:gd name="connsiteY22" fmla="*/ 1323628 h 3295954"/>
              <a:gd name="connsiteX23" fmla="*/ 973803 w 7435970"/>
              <a:gd name="connsiteY23" fmla="*/ 1319911 h 3295954"/>
              <a:gd name="connsiteX24" fmla="*/ 973803 w 7435970"/>
              <a:gd name="connsiteY24" fmla="*/ 1364516 h 3295954"/>
              <a:gd name="connsiteX25" fmla="*/ 1040711 w 7435970"/>
              <a:gd name="connsiteY25" fmla="*/ 1364515 h 3295954"/>
              <a:gd name="connsiteX26" fmla="*/ 1044428 w 7435970"/>
              <a:gd name="connsiteY26" fmla="*/ 1390535 h 3295954"/>
              <a:gd name="connsiteX27" fmla="*/ 1066730 w 7435970"/>
              <a:gd name="connsiteY27" fmla="*/ 1390535 h 3295954"/>
              <a:gd name="connsiteX28" fmla="*/ 1074165 w 7435970"/>
              <a:gd name="connsiteY28" fmla="*/ 1539218 h 3295954"/>
              <a:gd name="connsiteX29" fmla="*/ 1122486 w 7435970"/>
              <a:gd name="connsiteY29" fmla="*/ 1539218 h 3295954"/>
              <a:gd name="connsiteX30" fmla="*/ 1126203 w 7435970"/>
              <a:gd name="connsiteY30" fmla="*/ 1609841 h 3295954"/>
              <a:gd name="connsiteX31" fmla="*/ 1170809 w 7435970"/>
              <a:gd name="connsiteY31" fmla="*/ 1613558 h 3295954"/>
              <a:gd name="connsiteX32" fmla="*/ 1174525 w 7435970"/>
              <a:gd name="connsiteY32" fmla="*/ 1680467 h 3295954"/>
              <a:gd name="connsiteX33" fmla="*/ 1215413 w 7435970"/>
              <a:gd name="connsiteY33" fmla="*/ 1680467 h 3295954"/>
              <a:gd name="connsiteX34" fmla="*/ 1219130 w 7435970"/>
              <a:gd name="connsiteY34" fmla="*/ 1721355 h 3295954"/>
              <a:gd name="connsiteX35" fmla="*/ 1278603 w 7435970"/>
              <a:gd name="connsiteY35" fmla="*/ 1721355 h 3295954"/>
              <a:gd name="connsiteX36" fmla="*/ 1278604 w 7435970"/>
              <a:gd name="connsiteY36" fmla="*/ 1762243 h 3295954"/>
              <a:gd name="connsiteX37" fmla="*/ 1319491 w 7435970"/>
              <a:gd name="connsiteY37" fmla="*/ 1762242 h 3295954"/>
              <a:gd name="connsiteX38" fmla="*/ 1315774 w 7435970"/>
              <a:gd name="connsiteY38" fmla="*/ 1799413 h 3295954"/>
              <a:gd name="connsiteX39" fmla="*/ 1393833 w 7435970"/>
              <a:gd name="connsiteY39" fmla="*/ 1795696 h 3295954"/>
              <a:gd name="connsiteX40" fmla="*/ 1401267 w 7435970"/>
              <a:gd name="connsiteY40" fmla="*/ 1832867 h 3295954"/>
              <a:gd name="connsiteX41" fmla="*/ 1535081 w 7435970"/>
              <a:gd name="connsiteY41" fmla="*/ 1832867 h 3295954"/>
              <a:gd name="connsiteX42" fmla="*/ 1538797 w 7435970"/>
              <a:gd name="connsiteY42" fmla="*/ 1866321 h 3295954"/>
              <a:gd name="connsiteX43" fmla="*/ 1590837 w 7435970"/>
              <a:gd name="connsiteY43" fmla="*/ 1866321 h 3295954"/>
              <a:gd name="connsiteX44" fmla="*/ 1590837 w 7435970"/>
              <a:gd name="connsiteY44" fmla="*/ 1903492 h 3295954"/>
              <a:gd name="connsiteX45" fmla="*/ 1635443 w 7435970"/>
              <a:gd name="connsiteY45" fmla="*/ 1907208 h 3295954"/>
              <a:gd name="connsiteX46" fmla="*/ 1631725 w 7435970"/>
              <a:gd name="connsiteY46" fmla="*/ 1944379 h 3295954"/>
              <a:gd name="connsiteX47" fmla="*/ 1683764 w 7435970"/>
              <a:gd name="connsiteY47" fmla="*/ 1940662 h 3295954"/>
              <a:gd name="connsiteX48" fmla="*/ 1683764 w 7435970"/>
              <a:gd name="connsiteY48" fmla="*/ 1977833 h 3295954"/>
              <a:gd name="connsiteX49" fmla="*/ 1787842 w 7435970"/>
              <a:gd name="connsiteY49" fmla="*/ 1981550 h 3295954"/>
              <a:gd name="connsiteX50" fmla="*/ 1780407 w 7435970"/>
              <a:gd name="connsiteY50" fmla="*/ 2007569 h 3295954"/>
              <a:gd name="connsiteX51" fmla="*/ 1839881 w 7435970"/>
              <a:gd name="connsiteY51" fmla="*/ 2007569 h 3295954"/>
              <a:gd name="connsiteX52" fmla="*/ 1843598 w 7435970"/>
              <a:gd name="connsiteY52" fmla="*/ 2055892 h 3295954"/>
              <a:gd name="connsiteX53" fmla="*/ 1958828 w 7435970"/>
              <a:gd name="connsiteY53" fmla="*/ 2052174 h 3295954"/>
              <a:gd name="connsiteX54" fmla="*/ 1958828 w 7435970"/>
              <a:gd name="connsiteY54" fmla="*/ 2078194 h 3295954"/>
              <a:gd name="connsiteX55" fmla="*/ 1984847 w 7435970"/>
              <a:gd name="connsiteY55" fmla="*/ 2085628 h 3295954"/>
              <a:gd name="connsiteX56" fmla="*/ 1981129 w 7435970"/>
              <a:gd name="connsiteY56" fmla="*/ 2137667 h 3295954"/>
              <a:gd name="connsiteX57" fmla="*/ 2029453 w 7435970"/>
              <a:gd name="connsiteY57" fmla="*/ 2137668 h 3295954"/>
              <a:gd name="connsiteX58" fmla="*/ 2025735 w 7435970"/>
              <a:gd name="connsiteY58" fmla="*/ 2163686 h 3295954"/>
              <a:gd name="connsiteX59" fmla="*/ 2144681 w 7435970"/>
              <a:gd name="connsiteY59" fmla="*/ 2159969 h 3295954"/>
              <a:gd name="connsiteX60" fmla="*/ 2148398 w 7435970"/>
              <a:gd name="connsiteY60" fmla="*/ 2185989 h 3295954"/>
              <a:gd name="connsiteX61" fmla="*/ 2226457 w 7435970"/>
              <a:gd name="connsiteY61" fmla="*/ 2197140 h 3295954"/>
              <a:gd name="connsiteX62" fmla="*/ 2230174 w 7435970"/>
              <a:gd name="connsiteY62" fmla="*/ 2245463 h 3295954"/>
              <a:gd name="connsiteX63" fmla="*/ 2256194 w 7435970"/>
              <a:gd name="connsiteY63" fmla="*/ 2245462 h 3295954"/>
              <a:gd name="connsiteX64" fmla="*/ 2256194 w 7435970"/>
              <a:gd name="connsiteY64" fmla="*/ 2312369 h 3295954"/>
              <a:gd name="connsiteX65" fmla="*/ 2297082 w 7435970"/>
              <a:gd name="connsiteY65" fmla="*/ 2327237 h 3295954"/>
              <a:gd name="connsiteX66" fmla="*/ 2289647 w 7435970"/>
              <a:gd name="connsiteY66" fmla="*/ 2394145 h 3295954"/>
              <a:gd name="connsiteX67" fmla="*/ 2479218 w 7435970"/>
              <a:gd name="connsiteY67" fmla="*/ 2405296 h 3295954"/>
              <a:gd name="connsiteX68" fmla="*/ 2479218 w 7435970"/>
              <a:gd name="connsiteY68" fmla="*/ 2442467 h 3295954"/>
              <a:gd name="connsiteX69" fmla="*/ 2516389 w 7435970"/>
              <a:gd name="connsiteY69" fmla="*/ 2442467 h 3295954"/>
              <a:gd name="connsiteX70" fmla="*/ 2512672 w 7435970"/>
              <a:gd name="connsiteY70" fmla="*/ 2475921 h 3295954"/>
              <a:gd name="connsiteX71" fmla="*/ 2542408 w 7435970"/>
              <a:gd name="connsiteY71" fmla="*/ 2487072 h 3295954"/>
              <a:gd name="connsiteX72" fmla="*/ 2534974 w 7435970"/>
              <a:gd name="connsiteY72" fmla="*/ 2516808 h 3295954"/>
              <a:gd name="connsiteX73" fmla="*/ 2598165 w 7435970"/>
              <a:gd name="connsiteY73" fmla="*/ 2520525 h 3295954"/>
              <a:gd name="connsiteX74" fmla="*/ 2594448 w 7435970"/>
              <a:gd name="connsiteY74" fmla="*/ 2557696 h 3295954"/>
              <a:gd name="connsiteX75" fmla="*/ 2642769 w 7435970"/>
              <a:gd name="connsiteY75" fmla="*/ 2557696 h 3295954"/>
              <a:gd name="connsiteX76" fmla="*/ 2642769 w 7435970"/>
              <a:gd name="connsiteY76" fmla="*/ 2606018 h 3295954"/>
              <a:gd name="connsiteX77" fmla="*/ 2720828 w 7435970"/>
              <a:gd name="connsiteY77" fmla="*/ 2602301 h 3295954"/>
              <a:gd name="connsiteX78" fmla="*/ 2709887 w 7435970"/>
              <a:gd name="connsiteY78" fmla="*/ 2645924 h 3295954"/>
              <a:gd name="connsiteX79" fmla="*/ 2820839 w 7435970"/>
              <a:gd name="connsiteY79" fmla="*/ 2648309 h 3295954"/>
              <a:gd name="connsiteX80" fmla="*/ 2803586 w 7435970"/>
              <a:gd name="connsiteY80" fmla="*/ 2682814 h 3295954"/>
              <a:gd name="connsiteX81" fmla="*/ 2883748 w 7435970"/>
              <a:gd name="connsiteY81" fmla="*/ 2686391 h 3295954"/>
              <a:gd name="connsiteX82" fmla="*/ 2876174 w 7435970"/>
              <a:gd name="connsiteY82" fmla="*/ 2722089 h 3295954"/>
              <a:gd name="connsiteX83" fmla="*/ 2969872 w 7435970"/>
              <a:gd name="connsiteY83" fmla="*/ 2760311 h 3295954"/>
              <a:gd name="connsiteX84" fmla="*/ 2973589 w 7435970"/>
              <a:gd name="connsiteY84" fmla="*/ 2820837 h 3295954"/>
              <a:gd name="connsiteX85" fmla="*/ 3247110 w 7435970"/>
              <a:gd name="connsiteY85" fmla="*/ 2812211 h 3295954"/>
              <a:gd name="connsiteX86" fmla="*/ 3249634 w 7435970"/>
              <a:gd name="connsiteY86" fmla="*/ 2854150 h 3295954"/>
              <a:gd name="connsiteX87" fmla="*/ 3415921 w 7435970"/>
              <a:gd name="connsiteY87" fmla="*/ 2852818 h 3295954"/>
              <a:gd name="connsiteX88" fmla="*/ 3430648 w 7435970"/>
              <a:gd name="connsiteY88" fmla="*/ 2907102 h 3295954"/>
              <a:gd name="connsiteX89" fmla="*/ 3631721 w 7435970"/>
              <a:gd name="connsiteY89" fmla="*/ 2889848 h 3295954"/>
              <a:gd name="connsiteX90" fmla="*/ 3640348 w 7435970"/>
              <a:gd name="connsiteY90" fmla="*/ 2932980 h 3295954"/>
              <a:gd name="connsiteX91" fmla="*/ 3795623 w 7435970"/>
              <a:gd name="connsiteY91" fmla="*/ 2941607 h 3295954"/>
              <a:gd name="connsiteX92" fmla="*/ 3804249 w 7435970"/>
              <a:gd name="connsiteY92" fmla="*/ 2984738 h 3295954"/>
              <a:gd name="connsiteX93" fmla="*/ 4485737 w 7435970"/>
              <a:gd name="connsiteY93" fmla="*/ 2984739 h 3295954"/>
              <a:gd name="connsiteX94" fmla="*/ 4477110 w 7435970"/>
              <a:gd name="connsiteY94" fmla="*/ 3036498 h 3295954"/>
              <a:gd name="connsiteX95" fmla="*/ 5011948 w 7435970"/>
              <a:gd name="connsiteY95" fmla="*/ 3053750 h 3295954"/>
              <a:gd name="connsiteX96" fmla="*/ 5003322 w 7435970"/>
              <a:gd name="connsiteY96" fmla="*/ 3131388 h 3295954"/>
              <a:gd name="connsiteX97" fmla="*/ 5158597 w 7435970"/>
              <a:gd name="connsiteY97" fmla="*/ 3114135 h 3295954"/>
              <a:gd name="connsiteX98" fmla="*/ 5175850 w 7435970"/>
              <a:gd name="connsiteY98" fmla="*/ 3183146 h 3295954"/>
              <a:gd name="connsiteX99" fmla="*/ 7280695 w 7435970"/>
              <a:gd name="connsiteY99" fmla="*/ 3183147 h 3295954"/>
              <a:gd name="connsiteX100" fmla="*/ 7306574 w 7435970"/>
              <a:gd name="connsiteY100" fmla="*/ 3295291 h 3295954"/>
              <a:gd name="connsiteX101" fmla="*/ 7435970 w 7435970"/>
              <a:gd name="connsiteY101" fmla="*/ 3295291 h 3295954"/>
              <a:gd name="connsiteX0" fmla="*/ 0 w 7435970"/>
              <a:gd name="connsiteY0" fmla="*/ 0 h 3295954"/>
              <a:gd name="connsiteX1" fmla="*/ 602097 w 7435970"/>
              <a:gd name="connsiteY1" fmla="*/ 818106 h 3295954"/>
              <a:gd name="connsiteX2" fmla="*/ 650418 w 7435970"/>
              <a:gd name="connsiteY2" fmla="*/ 818106 h 3295954"/>
              <a:gd name="connsiteX3" fmla="*/ 654135 w 7435970"/>
              <a:gd name="connsiteY3" fmla="*/ 847842 h 3295954"/>
              <a:gd name="connsiteX4" fmla="*/ 680154 w 7435970"/>
              <a:gd name="connsiteY4" fmla="*/ 851559 h 3295954"/>
              <a:gd name="connsiteX5" fmla="*/ 698740 w 7435970"/>
              <a:gd name="connsiteY5" fmla="*/ 892446 h 3295954"/>
              <a:gd name="connsiteX6" fmla="*/ 695023 w 7435970"/>
              <a:gd name="connsiteY6" fmla="*/ 929619 h 3295954"/>
              <a:gd name="connsiteX7" fmla="*/ 713609 w 7435970"/>
              <a:gd name="connsiteY7" fmla="*/ 933336 h 3295954"/>
              <a:gd name="connsiteX8" fmla="*/ 717325 w 7435970"/>
              <a:gd name="connsiteY8" fmla="*/ 992808 h 3295954"/>
              <a:gd name="connsiteX9" fmla="*/ 739628 w 7435970"/>
              <a:gd name="connsiteY9" fmla="*/ 1000242 h 3295954"/>
              <a:gd name="connsiteX10" fmla="*/ 761930 w 7435970"/>
              <a:gd name="connsiteY10" fmla="*/ 1026262 h 3295954"/>
              <a:gd name="connsiteX11" fmla="*/ 758213 w 7435970"/>
              <a:gd name="connsiteY11" fmla="*/ 1070867 h 3295954"/>
              <a:gd name="connsiteX12" fmla="*/ 784234 w 7435970"/>
              <a:gd name="connsiteY12" fmla="*/ 1070867 h 3295954"/>
              <a:gd name="connsiteX13" fmla="*/ 776799 w 7435970"/>
              <a:gd name="connsiteY13" fmla="*/ 1104320 h 3295954"/>
              <a:gd name="connsiteX14" fmla="*/ 799101 w 7435970"/>
              <a:gd name="connsiteY14" fmla="*/ 1130340 h 3295954"/>
              <a:gd name="connsiteX15" fmla="*/ 802818 w 7435970"/>
              <a:gd name="connsiteY15" fmla="*/ 1108037 h 3295954"/>
              <a:gd name="connsiteX16" fmla="*/ 817686 w 7435970"/>
              <a:gd name="connsiteY16" fmla="*/ 1145208 h 3295954"/>
              <a:gd name="connsiteX17" fmla="*/ 813969 w 7435970"/>
              <a:gd name="connsiteY17" fmla="*/ 1208398 h 3295954"/>
              <a:gd name="connsiteX18" fmla="*/ 873442 w 7435970"/>
              <a:gd name="connsiteY18" fmla="*/ 1215833 h 3295954"/>
              <a:gd name="connsiteX19" fmla="*/ 899462 w 7435970"/>
              <a:gd name="connsiteY19" fmla="*/ 1253003 h 3295954"/>
              <a:gd name="connsiteX20" fmla="*/ 895745 w 7435970"/>
              <a:gd name="connsiteY20" fmla="*/ 1286457 h 3295954"/>
              <a:gd name="connsiteX21" fmla="*/ 936633 w 7435970"/>
              <a:gd name="connsiteY21" fmla="*/ 1286457 h 3295954"/>
              <a:gd name="connsiteX22" fmla="*/ 940350 w 7435970"/>
              <a:gd name="connsiteY22" fmla="*/ 1323628 h 3295954"/>
              <a:gd name="connsiteX23" fmla="*/ 973803 w 7435970"/>
              <a:gd name="connsiteY23" fmla="*/ 1319911 h 3295954"/>
              <a:gd name="connsiteX24" fmla="*/ 973803 w 7435970"/>
              <a:gd name="connsiteY24" fmla="*/ 1364516 h 3295954"/>
              <a:gd name="connsiteX25" fmla="*/ 1040711 w 7435970"/>
              <a:gd name="connsiteY25" fmla="*/ 1364515 h 3295954"/>
              <a:gd name="connsiteX26" fmla="*/ 1044428 w 7435970"/>
              <a:gd name="connsiteY26" fmla="*/ 1390535 h 3295954"/>
              <a:gd name="connsiteX27" fmla="*/ 1066730 w 7435970"/>
              <a:gd name="connsiteY27" fmla="*/ 1390535 h 3295954"/>
              <a:gd name="connsiteX28" fmla="*/ 1074165 w 7435970"/>
              <a:gd name="connsiteY28" fmla="*/ 1539218 h 3295954"/>
              <a:gd name="connsiteX29" fmla="*/ 1122486 w 7435970"/>
              <a:gd name="connsiteY29" fmla="*/ 1539218 h 3295954"/>
              <a:gd name="connsiteX30" fmla="*/ 1126203 w 7435970"/>
              <a:gd name="connsiteY30" fmla="*/ 1609841 h 3295954"/>
              <a:gd name="connsiteX31" fmla="*/ 1170809 w 7435970"/>
              <a:gd name="connsiteY31" fmla="*/ 1613558 h 3295954"/>
              <a:gd name="connsiteX32" fmla="*/ 1174525 w 7435970"/>
              <a:gd name="connsiteY32" fmla="*/ 1680467 h 3295954"/>
              <a:gd name="connsiteX33" fmla="*/ 1215413 w 7435970"/>
              <a:gd name="connsiteY33" fmla="*/ 1680467 h 3295954"/>
              <a:gd name="connsiteX34" fmla="*/ 1219130 w 7435970"/>
              <a:gd name="connsiteY34" fmla="*/ 1721355 h 3295954"/>
              <a:gd name="connsiteX35" fmla="*/ 1278603 w 7435970"/>
              <a:gd name="connsiteY35" fmla="*/ 1721355 h 3295954"/>
              <a:gd name="connsiteX36" fmla="*/ 1278604 w 7435970"/>
              <a:gd name="connsiteY36" fmla="*/ 1762243 h 3295954"/>
              <a:gd name="connsiteX37" fmla="*/ 1319491 w 7435970"/>
              <a:gd name="connsiteY37" fmla="*/ 1762242 h 3295954"/>
              <a:gd name="connsiteX38" fmla="*/ 1315774 w 7435970"/>
              <a:gd name="connsiteY38" fmla="*/ 1799413 h 3295954"/>
              <a:gd name="connsiteX39" fmla="*/ 1393833 w 7435970"/>
              <a:gd name="connsiteY39" fmla="*/ 1795696 h 3295954"/>
              <a:gd name="connsiteX40" fmla="*/ 1401267 w 7435970"/>
              <a:gd name="connsiteY40" fmla="*/ 1832867 h 3295954"/>
              <a:gd name="connsiteX41" fmla="*/ 1535081 w 7435970"/>
              <a:gd name="connsiteY41" fmla="*/ 1832867 h 3295954"/>
              <a:gd name="connsiteX42" fmla="*/ 1538797 w 7435970"/>
              <a:gd name="connsiteY42" fmla="*/ 1866321 h 3295954"/>
              <a:gd name="connsiteX43" fmla="*/ 1590837 w 7435970"/>
              <a:gd name="connsiteY43" fmla="*/ 1866321 h 3295954"/>
              <a:gd name="connsiteX44" fmla="*/ 1590837 w 7435970"/>
              <a:gd name="connsiteY44" fmla="*/ 1903492 h 3295954"/>
              <a:gd name="connsiteX45" fmla="*/ 1635443 w 7435970"/>
              <a:gd name="connsiteY45" fmla="*/ 1907208 h 3295954"/>
              <a:gd name="connsiteX46" fmla="*/ 1631725 w 7435970"/>
              <a:gd name="connsiteY46" fmla="*/ 1944379 h 3295954"/>
              <a:gd name="connsiteX47" fmla="*/ 1683764 w 7435970"/>
              <a:gd name="connsiteY47" fmla="*/ 1940662 h 3295954"/>
              <a:gd name="connsiteX48" fmla="*/ 1683764 w 7435970"/>
              <a:gd name="connsiteY48" fmla="*/ 1977833 h 3295954"/>
              <a:gd name="connsiteX49" fmla="*/ 1787842 w 7435970"/>
              <a:gd name="connsiteY49" fmla="*/ 1981550 h 3295954"/>
              <a:gd name="connsiteX50" fmla="*/ 1780407 w 7435970"/>
              <a:gd name="connsiteY50" fmla="*/ 2007569 h 3295954"/>
              <a:gd name="connsiteX51" fmla="*/ 1839881 w 7435970"/>
              <a:gd name="connsiteY51" fmla="*/ 2007569 h 3295954"/>
              <a:gd name="connsiteX52" fmla="*/ 1843598 w 7435970"/>
              <a:gd name="connsiteY52" fmla="*/ 2055892 h 3295954"/>
              <a:gd name="connsiteX53" fmla="*/ 1958828 w 7435970"/>
              <a:gd name="connsiteY53" fmla="*/ 2052174 h 3295954"/>
              <a:gd name="connsiteX54" fmla="*/ 1958828 w 7435970"/>
              <a:gd name="connsiteY54" fmla="*/ 2078194 h 3295954"/>
              <a:gd name="connsiteX55" fmla="*/ 1984847 w 7435970"/>
              <a:gd name="connsiteY55" fmla="*/ 2085628 h 3295954"/>
              <a:gd name="connsiteX56" fmla="*/ 1981129 w 7435970"/>
              <a:gd name="connsiteY56" fmla="*/ 2137667 h 3295954"/>
              <a:gd name="connsiteX57" fmla="*/ 2029453 w 7435970"/>
              <a:gd name="connsiteY57" fmla="*/ 2137668 h 3295954"/>
              <a:gd name="connsiteX58" fmla="*/ 2025735 w 7435970"/>
              <a:gd name="connsiteY58" fmla="*/ 2163686 h 3295954"/>
              <a:gd name="connsiteX59" fmla="*/ 2144681 w 7435970"/>
              <a:gd name="connsiteY59" fmla="*/ 2159969 h 3295954"/>
              <a:gd name="connsiteX60" fmla="*/ 2148398 w 7435970"/>
              <a:gd name="connsiteY60" fmla="*/ 2185989 h 3295954"/>
              <a:gd name="connsiteX61" fmla="*/ 2226457 w 7435970"/>
              <a:gd name="connsiteY61" fmla="*/ 2197140 h 3295954"/>
              <a:gd name="connsiteX62" fmla="*/ 2230174 w 7435970"/>
              <a:gd name="connsiteY62" fmla="*/ 2245463 h 3295954"/>
              <a:gd name="connsiteX63" fmla="*/ 2256194 w 7435970"/>
              <a:gd name="connsiteY63" fmla="*/ 2245462 h 3295954"/>
              <a:gd name="connsiteX64" fmla="*/ 2256194 w 7435970"/>
              <a:gd name="connsiteY64" fmla="*/ 2312369 h 3295954"/>
              <a:gd name="connsiteX65" fmla="*/ 2297082 w 7435970"/>
              <a:gd name="connsiteY65" fmla="*/ 2327237 h 3295954"/>
              <a:gd name="connsiteX66" fmla="*/ 2289647 w 7435970"/>
              <a:gd name="connsiteY66" fmla="*/ 2394145 h 3295954"/>
              <a:gd name="connsiteX67" fmla="*/ 2479218 w 7435970"/>
              <a:gd name="connsiteY67" fmla="*/ 2405296 h 3295954"/>
              <a:gd name="connsiteX68" fmla="*/ 2479218 w 7435970"/>
              <a:gd name="connsiteY68" fmla="*/ 2442467 h 3295954"/>
              <a:gd name="connsiteX69" fmla="*/ 2516389 w 7435970"/>
              <a:gd name="connsiteY69" fmla="*/ 2442467 h 3295954"/>
              <a:gd name="connsiteX70" fmla="*/ 2512672 w 7435970"/>
              <a:gd name="connsiteY70" fmla="*/ 2475921 h 3295954"/>
              <a:gd name="connsiteX71" fmla="*/ 2542408 w 7435970"/>
              <a:gd name="connsiteY71" fmla="*/ 2487072 h 3295954"/>
              <a:gd name="connsiteX72" fmla="*/ 2534974 w 7435970"/>
              <a:gd name="connsiteY72" fmla="*/ 2516808 h 3295954"/>
              <a:gd name="connsiteX73" fmla="*/ 2598165 w 7435970"/>
              <a:gd name="connsiteY73" fmla="*/ 2520525 h 3295954"/>
              <a:gd name="connsiteX74" fmla="*/ 2594448 w 7435970"/>
              <a:gd name="connsiteY74" fmla="*/ 2557696 h 3295954"/>
              <a:gd name="connsiteX75" fmla="*/ 2642769 w 7435970"/>
              <a:gd name="connsiteY75" fmla="*/ 2557696 h 3295954"/>
              <a:gd name="connsiteX76" fmla="*/ 2642769 w 7435970"/>
              <a:gd name="connsiteY76" fmla="*/ 2606018 h 3295954"/>
              <a:gd name="connsiteX77" fmla="*/ 2720828 w 7435970"/>
              <a:gd name="connsiteY77" fmla="*/ 2602301 h 3295954"/>
              <a:gd name="connsiteX78" fmla="*/ 2709887 w 7435970"/>
              <a:gd name="connsiteY78" fmla="*/ 2645924 h 3295954"/>
              <a:gd name="connsiteX79" fmla="*/ 2820839 w 7435970"/>
              <a:gd name="connsiteY79" fmla="*/ 2648309 h 3295954"/>
              <a:gd name="connsiteX80" fmla="*/ 2803586 w 7435970"/>
              <a:gd name="connsiteY80" fmla="*/ 2682814 h 3295954"/>
              <a:gd name="connsiteX81" fmla="*/ 2883748 w 7435970"/>
              <a:gd name="connsiteY81" fmla="*/ 2686391 h 3295954"/>
              <a:gd name="connsiteX82" fmla="*/ 2876174 w 7435970"/>
              <a:gd name="connsiteY82" fmla="*/ 2722089 h 3295954"/>
              <a:gd name="connsiteX83" fmla="*/ 2969872 w 7435970"/>
              <a:gd name="connsiteY83" fmla="*/ 2760311 h 3295954"/>
              <a:gd name="connsiteX84" fmla="*/ 2973589 w 7435970"/>
              <a:gd name="connsiteY84" fmla="*/ 2820837 h 3295954"/>
              <a:gd name="connsiteX85" fmla="*/ 3247110 w 7435970"/>
              <a:gd name="connsiteY85" fmla="*/ 2812211 h 3295954"/>
              <a:gd name="connsiteX86" fmla="*/ 3249634 w 7435970"/>
              <a:gd name="connsiteY86" fmla="*/ 2854150 h 3295954"/>
              <a:gd name="connsiteX87" fmla="*/ 3415921 w 7435970"/>
              <a:gd name="connsiteY87" fmla="*/ 2852818 h 3295954"/>
              <a:gd name="connsiteX88" fmla="*/ 3430648 w 7435970"/>
              <a:gd name="connsiteY88" fmla="*/ 2907102 h 3295954"/>
              <a:gd name="connsiteX89" fmla="*/ 3631721 w 7435970"/>
              <a:gd name="connsiteY89" fmla="*/ 2889848 h 3295954"/>
              <a:gd name="connsiteX90" fmla="*/ 3640348 w 7435970"/>
              <a:gd name="connsiteY90" fmla="*/ 2932980 h 3295954"/>
              <a:gd name="connsiteX91" fmla="*/ 3795623 w 7435970"/>
              <a:gd name="connsiteY91" fmla="*/ 2941607 h 3295954"/>
              <a:gd name="connsiteX92" fmla="*/ 3804249 w 7435970"/>
              <a:gd name="connsiteY92" fmla="*/ 2984738 h 3295954"/>
              <a:gd name="connsiteX93" fmla="*/ 4485737 w 7435970"/>
              <a:gd name="connsiteY93" fmla="*/ 2984739 h 3295954"/>
              <a:gd name="connsiteX94" fmla="*/ 4477110 w 7435970"/>
              <a:gd name="connsiteY94" fmla="*/ 3036498 h 3295954"/>
              <a:gd name="connsiteX95" fmla="*/ 5011948 w 7435970"/>
              <a:gd name="connsiteY95" fmla="*/ 3053750 h 3295954"/>
              <a:gd name="connsiteX96" fmla="*/ 5003322 w 7435970"/>
              <a:gd name="connsiteY96" fmla="*/ 3131388 h 3295954"/>
              <a:gd name="connsiteX97" fmla="*/ 5158597 w 7435970"/>
              <a:gd name="connsiteY97" fmla="*/ 3114135 h 3295954"/>
              <a:gd name="connsiteX98" fmla="*/ 5175850 w 7435970"/>
              <a:gd name="connsiteY98" fmla="*/ 3183146 h 3295954"/>
              <a:gd name="connsiteX99" fmla="*/ 7280695 w 7435970"/>
              <a:gd name="connsiteY99" fmla="*/ 3183147 h 3295954"/>
              <a:gd name="connsiteX100" fmla="*/ 7306574 w 7435970"/>
              <a:gd name="connsiteY100" fmla="*/ 3295291 h 3295954"/>
              <a:gd name="connsiteX101" fmla="*/ 7435970 w 7435970"/>
              <a:gd name="connsiteY101" fmla="*/ 3295291 h 3295954"/>
              <a:gd name="connsiteX0" fmla="*/ 0 w 7435970"/>
              <a:gd name="connsiteY0" fmla="*/ 0 h 3295954"/>
              <a:gd name="connsiteX1" fmla="*/ 572360 w 7435970"/>
              <a:gd name="connsiteY1" fmla="*/ 777218 h 3295954"/>
              <a:gd name="connsiteX2" fmla="*/ 602097 w 7435970"/>
              <a:gd name="connsiteY2" fmla="*/ 818106 h 3295954"/>
              <a:gd name="connsiteX3" fmla="*/ 650418 w 7435970"/>
              <a:gd name="connsiteY3" fmla="*/ 818106 h 3295954"/>
              <a:gd name="connsiteX4" fmla="*/ 654135 w 7435970"/>
              <a:gd name="connsiteY4" fmla="*/ 847842 h 3295954"/>
              <a:gd name="connsiteX5" fmla="*/ 680154 w 7435970"/>
              <a:gd name="connsiteY5" fmla="*/ 851559 h 3295954"/>
              <a:gd name="connsiteX6" fmla="*/ 698740 w 7435970"/>
              <a:gd name="connsiteY6" fmla="*/ 892446 h 3295954"/>
              <a:gd name="connsiteX7" fmla="*/ 695023 w 7435970"/>
              <a:gd name="connsiteY7" fmla="*/ 929619 h 3295954"/>
              <a:gd name="connsiteX8" fmla="*/ 713609 w 7435970"/>
              <a:gd name="connsiteY8" fmla="*/ 933336 h 3295954"/>
              <a:gd name="connsiteX9" fmla="*/ 717325 w 7435970"/>
              <a:gd name="connsiteY9" fmla="*/ 992808 h 3295954"/>
              <a:gd name="connsiteX10" fmla="*/ 739628 w 7435970"/>
              <a:gd name="connsiteY10" fmla="*/ 1000242 h 3295954"/>
              <a:gd name="connsiteX11" fmla="*/ 761930 w 7435970"/>
              <a:gd name="connsiteY11" fmla="*/ 1026262 h 3295954"/>
              <a:gd name="connsiteX12" fmla="*/ 758213 w 7435970"/>
              <a:gd name="connsiteY12" fmla="*/ 1070867 h 3295954"/>
              <a:gd name="connsiteX13" fmla="*/ 784234 w 7435970"/>
              <a:gd name="connsiteY13" fmla="*/ 1070867 h 3295954"/>
              <a:gd name="connsiteX14" fmla="*/ 776799 w 7435970"/>
              <a:gd name="connsiteY14" fmla="*/ 1104320 h 3295954"/>
              <a:gd name="connsiteX15" fmla="*/ 799101 w 7435970"/>
              <a:gd name="connsiteY15" fmla="*/ 1130340 h 3295954"/>
              <a:gd name="connsiteX16" fmla="*/ 802818 w 7435970"/>
              <a:gd name="connsiteY16" fmla="*/ 1108037 h 3295954"/>
              <a:gd name="connsiteX17" fmla="*/ 817686 w 7435970"/>
              <a:gd name="connsiteY17" fmla="*/ 1145208 h 3295954"/>
              <a:gd name="connsiteX18" fmla="*/ 813969 w 7435970"/>
              <a:gd name="connsiteY18" fmla="*/ 1208398 h 3295954"/>
              <a:gd name="connsiteX19" fmla="*/ 873442 w 7435970"/>
              <a:gd name="connsiteY19" fmla="*/ 1215833 h 3295954"/>
              <a:gd name="connsiteX20" fmla="*/ 899462 w 7435970"/>
              <a:gd name="connsiteY20" fmla="*/ 1253003 h 3295954"/>
              <a:gd name="connsiteX21" fmla="*/ 895745 w 7435970"/>
              <a:gd name="connsiteY21" fmla="*/ 1286457 h 3295954"/>
              <a:gd name="connsiteX22" fmla="*/ 936633 w 7435970"/>
              <a:gd name="connsiteY22" fmla="*/ 1286457 h 3295954"/>
              <a:gd name="connsiteX23" fmla="*/ 940350 w 7435970"/>
              <a:gd name="connsiteY23" fmla="*/ 1323628 h 3295954"/>
              <a:gd name="connsiteX24" fmla="*/ 973803 w 7435970"/>
              <a:gd name="connsiteY24" fmla="*/ 1319911 h 3295954"/>
              <a:gd name="connsiteX25" fmla="*/ 973803 w 7435970"/>
              <a:gd name="connsiteY25" fmla="*/ 1364516 h 3295954"/>
              <a:gd name="connsiteX26" fmla="*/ 1040711 w 7435970"/>
              <a:gd name="connsiteY26" fmla="*/ 1364515 h 3295954"/>
              <a:gd name="connsiteX27" fmla="*/ 1044428 w 7435970"/>
              <a:gd name="connsiteY27" fmla="*/ 1390535 h 3295954"/>
              <a:gd name="connsiteX28" fmla="*/ 1066730 w 7435970"/>
              <a:gd name="connsiteY28" fmla="*/ 1390535 h 3295954"/>
              <a:gd name="connsiteX29" fmla="*/ 1074165 w 7435970"/>
              <a:gd name="connsiteY29" fmla="*/ 1539218 h 3295954"/>
              <a:gd name="connsiteX30" fmla="*/ 1122486 w 7435970"/>
              <a:gd name="connsiteY30" fmla="*/ 1539218 h 3295954"/>
              <a:gd name="connsiteX31" fmla="*/ 1126203 w 7435970"/>
              <a:gd name="connsiteY31" fmla="*/ 1609841 h 3295954"/>
              <a:gd name="connsiteX32" fmla="*/ 1170809 w 7435970"/>
              <a:gd name="connsiteY32" fmla="*/ 1613558 h 3295954"/>
              <a:gd name="connsiteX33" fmla="*/ 1174525 w 7435970"/>
              <a:gd name="connsiteY33" fmla="*/ 1680467 h 3295954"/>
              <a:gd name="connsiteX34" fmla="*/ 1215413 w 7435970"/>
              <a:gd name="connsiteY34" fmla="*/ 1680467 h 3295954"/>
              <a:gd name="connsiteX35" fmla="*/ 1219130 w 7435970"/>
              <a:gd name="connsiteY35" fmla="*/ 1721355 h 3295954"/>
              <a:gd name="connsiteX36" fmla="*/ 1278603 w 7435970"/>
              <a:gd name="connsiteY36" fmla="*/ 1721355 h 3295954"/>
              <a:gd name="connsiteX37" fmla="*/ 1278604 w 7435970"/>
              <a:gd name="connsiteY37" fmla="*/ 1762243 h 3295954"/>
              <a:gd name="connsiteX38" fmla="*/ 1319491 w 7435970"/>
              <a:gd name="connsiteY38" fmla="*/ 1762242 h 3295954"/>
              <a:gd name="connsiteX39" fmla="*/ 1315774 w 7435970"/>
              <a:gd name="connsiteY39" fmla="*/ 1799413 h 3295954"/>
              <a:gd name="connsiteX40" fmla="*/ 1393833 w 7435970"/>
              <a:gd name="connsiteY40" fmla="*/ 1795696 h 3295954"/>
              <a:gd name="connsiteX41" fmla="*/ 1401267 w 7435970"/>
              <a:gd name="connsiteY41" fmla="*/ 1832867 h 3295954"/>
              <a:gd name="connsiteX42" fmla="*/ 1535081 w 7435970"/>
              <a:gd name="connsiteY42" fmla="*/ 1832867 h 3295954"/>
              <a:gd name="connsiteX43" fmla="*/ 1538797 w 7435970"/>
              <a:gd name="connsiteY43" fmla="*/ 1866321 h 3295954"/>
              <a:gd name="connsiteX44" fmla="*/ 1590837 w 7435970"/>
              <a:gd name="connsiteY44" fmla="*/ 1866321 h 3295954"/>
              <a:gd name="connsiteX45" fmla="*/ 1590837 w 7435970"/>
              <a:gd name="connsiteY45" fmla="*/ 1903492 h 3295954"/>
              <a:gd name="connsiteX46" fmla="*/ 1635443 w 7435970"/>
              <a:gd name="connsiteY46" fmla="*/ 1907208 h 3295954"/>
              <a:gd name="connsiteX47" fmla="*/ 1631725 w 7435970"/>
              <a:gd name="connsiteY47" fmla="*/ 1944379 h 3295954"/>
              <a:gd name="connsiteX48" fmla="*/ 1683764 w 7435970"/>
              <a:gd name="connsiteY48" fmla="*/ 1940662 h 3295954"/>
              <a:gd name="connsiteX49" fmla="*/ 1683764 w 7435970"/>
              <a:gd name="connsiteY49" fmla="*/ 1977833 h 3295954"/>
              <a:gd name="connsiteX50" fmla="*/ 1787842 w 7435970"/>
              <a:gd name="connsiteY50" fmla="*/ 1981550 h 3295954"/>
              <a:gd name="connsiteX51" fmla="*/ 1780407 w 7435970"/>
              <a:gd name="connsiteY51" fmla="*/ 2007569 h 3295954"/>
              <a:gd name="connsiteX52" fmla="*/ 1839881 w 7435970"/>
              <a:gd name="connsiteY52" fmla="*/ 2007569 h 3295954"/>
              <a:gd name="connsiteX53" fmla="*/ 1843598 w 7435970"/>
              <a:gd name="connsiteY53" fmla="*/ 2055892 h 3295954"/>
              <a:gd name="connsiteX54" fmla="*/ 1958828 w 7435970"/>
              <a:gd name="connsiteY54" fmla="*/ 2052174 h 3295954"/>
              <a:gd name="connsiteX55" fmla="*/ 1958828 w 7435970"/>
              <a:gd name="connsiteY55" fmla="*/ 2078194 h 3295954"/>
              <a:gd name="connsiteX56" fmla="*/ 1984847 w 7435970"/>
              <a:gd name="connsiteY56" fmla="*/ 2085628 h 3295954"/>
              <a:gd name="connsiteX57" fmla="*/ 1981129 w 7435970"/>
              <a:gd name="connsiteY57" fmla="*/ 2137667 h 3295954"/>
              <a:gd name="connsiteX58" fmla="*/ 2029453 w 7435970"/>
              <a:gd name="connsiteY58" fmla="*/ 2137668 h 3295954"/>
              <a:gd name="connsiteX59" fmla="*/ 2025735 w 7435970"/>
              <a:gd name="connsiteY59" fmla="*/ 2163686 h 3295954"/>
              <a:gd name="connsiteX60" fmla="*/ 2144681 w 7435970"/>
              <a:gd name="connsiteY60" fmla="*/ 2159969 h 3295954"/>
              <a:gd name="connsiteX61" fmla="*/ 2148398 w 7435970"/>
              <a:gd name="connsiteY61" fmla="*/ 2185989 h 3295954"/>
              <a:gd name="connsiteX62" fmla="*/ 2226457 w 7435970"/>
              <a:gd name="connsiteY62" fmla="*/ 2197140 h 3295954"/>
              <a:gd name="connsiteX63" fmla="*/ 2230174 w 7435970"/>
              <a:gd name="connsiteY63" fmla="*/ 2245463 h 3295954"/>
              <a:gd name="connsiteX64" fmla="*/ 2256194 w 7435970"/>
              <a:gd name="connsiteY64" fmla="*/ 2245462 h 3295954"/>
              <a:gd name="connsiteX65" fmla="*/ 2256194 w 7435970"/>
              <a:gd name="connsiteY65" fmla="*/ 2312369 h 3295954"/>
              <a:gd name="connsiteX66" fmla="*/ 2297082 w 7435970"/>
              <a:gd name="connsiteY66" fmla="*/ 2327237 h 3295954"/>
              <a:gd name="connsiteX67" fmla="*/ 2289647 w 7435970"/>
              <a:gd name="connsiteY67" fmla="*/ 2394145 h 3295954"/>
              <a:gd name="connsiteX68" fmla="*/ 2479218 w 7435970"/>
              <a:gd name="connsiteY68" fmla="*/ 2405296 h 3295954"/>
              <a:gd name="connsiteX69" fmla="*/ 2479218 w 7435970"/>
              <a:gd name="connsiteY69" fmla="*/ 2442467 h 3295954"/>
              <a:gd name="connsiteX70" fmla="*/ 2516389 w 7435970"/>
              <a:gd name="connsiteY70" fmla="*/ 2442467 h 3295954"/>
              <a:gd name="connsiteX71" fmla="*/ 2512672 w 7435970"/>
              <a:gd name="connsiteY71" fmla="*/ 2475921 h 3295954"/>
              <a:gd name="connsiteX72" fmla="*/ 2542408 w 7435970"/>
              <a:gd name="connsiteY72" fmla="*/ 2487072 h 3295954"/>
              <a:gd name="connsiteX73" fmla="*/ 2534974 w 7435970"/>
              <a:gd name="connsiteY73" fmla="*/ 2516808 h 3295954"/>
              <a:gd name="connsiteX74" fmla="*/ 2598165 w 7435970"/>
              <a:gd name="connsiteY74" fmla="*/ 2520525 h 3295954"/>
              <a:gd name="connsiteX75" fmla="*/ 2594448 w 7435970"/>
              <a:gd name="connsiteY75" fmla="*/ 2557696 h 3295954"/>
              <a:gd name="connsiteX76" fmla="*/ 2642769 w 7435970"/>
              <a:gd name="connsiteY76" fmla="*/ 2557696 h 3295954"/>
              <a:gd name="connsiteX77" fmla="*/ 2642769 w 7435970"/>
              <a:gd name="connsiteY77" fmla="*/ 2606018 h 3295954"/>
              <a:gd name="connsiteX78" fmla="*/ 2720828 w 7435970"/>
              <a:gd name="connsiteY78" fmla="*/ 2602301 h 3295954"/>
              <a:gd name="connsiteX79" fmla="*/ 2709887 w 7435970"/>
              <a:gd name="connsiteY79" fmla="*/ 2645924 h 3295954"/>
              <a:gd name="connsiteX80" fmla="*/ 2820839 w 7435970"/>
              <a:gd name="connsiteY80" fmla="*/ 2648309 h 3295954"/>
              <a:gd name="connsiteX81" fmla="*/ 2803586 w 7435970"/>
              <a:gd name="connsiteY81" fmla="*/ 2682814 h 3295954"/>
              <a:gd name="connsiteX82" fmla="*/ 2883748 w 7435970"/>
              <a:gd name="connsiteY82" fmla="*/ 2686391 h 3295954"/>
              <a:gd name="connsiteX83" fmla="*/ 2876174 w 7435970"/>
              <a:gd name="connsiteY83" fmla="*/ 2722089 h 3295954"/>
              <a:gd name="connsiteX84" fmla="*/ 2969872 w 7435970"/>
              <a:gd name="connsiteY84" fmla="*/ 2760311 h 3295954"/>
              <a:gd name="connsiteX85" fmla="*/ 2973589 w 7435970"/>
              <a:gd name="connsiteY85" fmla="*/ 2820837 h 3295954"/>
              <a:gd name="connsiteX86" fmla="*/ 3247110 w 7435970"/>
              <a:gd name="connsiteY86" fmla="*/ 2812211 h 3295954"/>
              <a:gd name="connsiteX87" fmla="*/ 3249634 w 7435970"/>
              <a:gd name="connsiteY87" fmla="*/ 2854150 h 3295954"/>
              <a:gd name="connsiteX88" fmla="*/ 3415921 w 7435970"/>
              <a:gd name="connsiteY88" fmla="*/ 2852818 h 3295954"/>
              <a:gd name="connsiteX89" fmla="*/ 3430648 w 7435970"/>
              <a:gd name="connsiteY89" fmla="*/ 2907102 h 3295954"/>
              <a:gd name="connsiteX90" fmla="*/ 3631721 w 7435970"/>
              <a:gd name="connsiteY90" fmla="*/ 2889848 h 3295954"/>
              <a:gd name="connsiteX91" fmla="*/ 3640348 w 7435970"/>
              <a:gd name="connsiteY91" fmla="*/ 2932980 h 3295954"/>
              <a:gd name="connsiteX92" fmla="*/ 3795623 w 7435970"/>
              <a:gd name="connsiteY92" fmla="*/ 2941607 h 3295954"/>
              <a:gd name="connsiteX93" fmla="*/ 3804249 w 7435970"/>
              <a:gd name="connsiteY93" fmla="*/ 2984738 h 3295954"/>
              <a:gd name="connsiteX94" fmla="*/ 4485737 w 7435970"/>
              <a:gd name="connsiteY94" fmla="*/ 2984739 h 3295954"/>
              <a:gd name="connsiteX95" fmla="*/ 4477110 w 7435970"/>
              <a:gd name="connsiteY95" fmla="*/ 3036498 h 3295954"/>
              <a:gd name="connsiteX96" fmla="*/ 5011948 w 7435970"/>
              <a:gd name="connsiteY96" fmla="*/ 3053750 h 3295954"/>
              <a:gd name="connsiteX97" fmla="*/ 5003322 w 7435970"/>
              <a:gd name="connsiteY97" fmla="*/ 3131388 h 3295954"/>
              <a:gd name="connsiteX98" fmla="*/ 5158597 w 7435970"/>
              <a:gd name="connsiteY98" fmla="*/ 3114135 h 3295954"/>
              <a:gd name="connsiteX99" fmla="*/ 5175850 w 7435970"/>
              <a:gd name="connsiteY99" fmla="*/ 3183146 h 3295954"/>
              <a:gd name="connsiteX100" fmla="*/ 7280695 w 7435970"/>
              <a:gd name="connsiteY100" fmla="*/ 3183147 h 3295954"/>
              <a:gd name="connsiteX101" fmla="*/ 7306574 w 7435970"/>
              <a:gd name="connsiteY101" fmla="*/ 3295291 h 3295954"/>
              <a:gd name="connsiteX102" fmla="*/ 7435970 w 7435970"/>
              <a:gd name="connsiteY102" fmla="*/ 3295291 h 3295954"/>
              <a:gd name="connsiteX0" fmla="*/ 0 w 7435970"/>
              <a:gd name="connsiteY0" fmla="*/ 0 h 3295954"/>
              <a:gd name="connsiteX1" fmla="*/ 598380 w 7435970"/>
              <a:gd name="connsiteY1" fmla="*/ 777218 h 3295954"/>
              <a:gd name="connsiteX2" fmla="*/ 602097 w 7435970"/>
              <a:gd name="connsiteY2" fmla="*/ 818106 h 3295954"/>
              <a:gd name="connsiteX3" fmla="*/ 650418 w 7435970"/>
              <a:gd name="connsiteY3" fmla="*/ 818106 h 3295954"/>
              <a:gd name="connsiteX4" fmla="*/ 654135 w 7435970"/>
              <a:gd name="connsiteY4" fmla="*/ 847842 h 3295954"/>
              <a:gd name="connsiteX5" fmla="*/ 680154 w 7435970"/>
              <a:gd name="connsiteY5" fmla="*/ 851559 h 3295954"/>
              <a:gd name="connsiteX6" fmla="*/ 698740 w 7435970"/>
              <a:gd name="connsiteY6" fmla="*/ 892446 h 3295954"/>
              <a:gd name="connsiteX7" fmla="*/ 695023 w 7435970"/>
              <a:gd name="connsiteY7" fmla="*/ 929619 h 3295954"/>
              <a:gd name="connsiteX8" fmla="*/ 713609 w 7435970"/>
              <a:gd name="connsiteY8" fmla="*/ 933336 h 3295954"/>
              <a:gd name="connsiteX9" fmla="*/ 717325 w 7435970"/>
              <a:gd name="connsiteY9" fmla="*/ 992808 h 3295954"/>
              <a:gd name="connsiteX10" fmla="*/ 739628 w 7435970"/>
              <a:gd name="connsiteY10" fmla="*/ 1000242 h 3295954"/>
              <a:gd name="connsiteX11" fmla="*/ 761930 w 7435970"/>
              <a:gd name="connsiteY11" fmla="*/ 1026262 h 3295954"/>
              <a:gd name="connsiteX12" fmla="*/ 758213 w 7435970"/>
              <a:gd name="connsiteY12" fmla="*/ 1070867 h 3295954"/>
              <a:gd name="connsiteX13" fmla="*/ 784234 w 7435970"/>
              <a:gd name="connsiteY13" fmla="*/ 1070867 h 3295954"/>
              <a:gd name="connsiteX14" fmla="*/ 776799 w 7435970"/>
              <a:gd name="connsiteY14" fmla="*/ 1104320 h 3295954"/>
              <a:gd name="connsiteX15" fmla="*/ 799101 w 7435970"/>
              <a:gd name="connsiteY15" fmla="*/ 1130340 h 3295954"/>
              <a:gd name="connsiteX16" fmla="*/ 802818 w 7435970"/>
              <a:gd name="connsiteY16" fmla="*/ 1108037 h 3295954"/>
              <a:gd name="connsiteX17" fmla="*/ 817686 w 7435970"/>
              <a:gd name="connsiteY17" fmla="*/ 1145208 h 3295954"/>
              <a:gd name="connsiteX18" fmla="*/ 813969 w 7435970"/>
              <a:gd name="connsiteY18" fmla="*/ 1208398 h 3295954"/>
              <a:gd name="connsiteX19" fmla="*/ 873442 w 7435970"/>
              <a:gd name="connsiteY19" fmla="*/ 1215833 h 3295954"/>
              <a:gd name="connsiteX20" fmla="*/ 899462 w 7435970"/>
              <a:gd name="connsiteY20" fmla="*/ 1253003 h 3295954"/>
              <a:gd name="connsiteX21" fmla="*/ 895745 w 7435970"/>
              <a:gd name="connsiteY21" fmla="*/ 1286457 h 3295954"/>
              <a:gd name="connsiteX22" fmla="*/ 936633 w 7435970"/>
              <a:gd name="connsiteY22" fmla="*/ 1286457 h 3295954"/>
              <a:gd name="connsiteX23" fmla="*/ 940350 w 7435970"/>
              <a:gd name="connsiteY23" fmla="*/ 1323628 h 3295954"/>
              <a:gd name="connsiteX24" fmla="*/ 973803 w 7435970"/>
              <a:gd name="connsiteY24" fmla="*/ 1319911 h 3295954"/>
              <a:gd name="connsiteX25" fmla="*/ 973803 w 7435970"/>
              <a:gd name="connsiteY25" fmla="*/ 1364516 h 3295954"/>
              <a:gd name="connsiteX26" fmla="*/ 1040711 w 7435970"/>
              <a:gd name="connsiteY26" fmla="*/ 1364515 h 3295954"/>
              <a:gd name="connsiteX27" fmla="*/ 1044428 w 7435970"/>
              <a:gd name="connsiteY27" fmla="*/ 1390535 h 3295954"/>
              <a:gd name="connsiteX28" fmla="*/ 1066730 w 7435970"/>
              <a:gd name="connsiteY28" fmla="*/ 1390535 h 3295954"/>
              <a:gd name="connsiteX29" fmla="*/ 1074165 w 7435970"/>
              <a:gd name="connsiteY29" fmla="*/ 1539218 h 3295954"/>
              <a:gd name="connsiteX30" fmla="*/ 1122486 w 7435970"/>
              <a:gd name="connsiteY30" fmla="*/ 1539218 h 3295954"/>
              <a:gd name="connsiteX31" fmla="*/ 1126203 w 7435970"/>
              <a:gd name="connsiteY31" fmla="*/ 1609841 h 3295954"/>
              <a:gd name="connsiteX32" fmla="*/ 1170809 w 7435970"/>
              <a:gd name="connsiteY32" fmla="*/ 1613558 h 3295954"/>
              <a:gd name="connsiteX33" fmla="*/ 1174525 w 7435970"/>
              <a:gd name="connsiteY33" fmla="*/ 1680467 h 3295954"/>
              <a:gd name="connsiteX34" fmla="*/ 1215413 w 7435970"/>
              <a:gd name="connsiteY34" fmla="*/ 1680467 h 3295954"/>
              <a:gd name="connsiteX35" fmla="*/ 1219130 w 7435970"/>
              <a:gd name="connsiteY35" fmla="*/ 1721355 h 3295954"/>
              <a:gd name="connsiteX36" fmla="*/ 1278603 w 7435970"/>
              <a:gd name="connsiteY36" fmla="*/ 1721355 h 3295954"/>
              <a:gd name="connsiteX37" fmla="*/ 1278604 w 7435970"/>
              <a:gd name="connsiteY37" fmla="*/ 1762243 h 3295954"/>
              <a:gd name="connsiteX38" fmla="*/ 1319491 w 7435970"/>
              <a:gd name="connsiteY38" fmla="*/ 1762242 h 3295954"/>
              <a:gd name="connsiteX39" fmla="*/ 1315774 w 7435970"/>
              <a:gd name="connsiteY39" fmla="*/ 1799413 h 3295954"/>
              <a:gd name="connsiteX40" fmla="*/ 1393833 w 7435970"/>
              <a:gd name="connsiteY40" fmla="*/ 1795696 h 3295954"/>
              <a:gd name="connsiteX41" fmla="*/ 1401267 w 7435970"/>
              <a:gd name="connsiteY41" fmla="*/ 1832867 h 3295954"/>
              <a:gd name="connsiteX42" fmla="*/ 1535081 w 7435970"/>
              <a:gd name="connsiteY42" fmla="*/ 1832867 h 3295954"/>
              <a:gd name="connsiteX43" fmla="*/ 1538797 w 7435970"/>
              <a:gd name="connsiteY43" fmla="*/ 1866321 h 3295954"/>
              <a:gd name="connsiteX44" fmla="*/ 1590837 w 7435970"/>
              <a:gd name="connsiteY44" fmla="*/ 1866321 h 3295954"/>
              <a:gd name="connsiteX45" fmla="*/ 1590837 w 7435970"/>
              <a:gd name="connsiteY45" fmla="*/ 1903492 h 3295954"/>
              <a:gd name="connsiteX46" fmla="*/ 1635443 w 7435970"/>
              <a:gd name="connsiteY46" fmla="*/ 1907208 h 3295954"/>
              <a:gd name="connsiteX47" fmla="*/ 1631725 w 7435970"/>
              <a:gd name="connsiteY47" fmla="*/ 1944379 h 3295954"/>
              <a:gd name="connsiteX48" fmla="*/ 1683764 w 7435970"/>
              <a:gd name="connsiteY48" fmla="*/ 1940662 h 3295954"/>
              <a:gd name="connsiteX49" fmla="*/ 1683764 w 7435970"/>
              <a:gd name="connsiteY49" fmla="*/ 1977833 h 3295954"/>
              <a:gd name="connsiteX50" fmla="*/ 1787842 w 7435970"/>
              <a:gd name="connsiteY50" fmla="*/ 1981550 h 3295954"/>
              <a:gd name="connsiteX51" fmla="*/ 1780407 w 7435970"/>
              <a:gd name="connsiteY51" fmla="*/ 2007569 h 3295954"/>
              <a:gd name="connsiteX52" fmla="*/ 1839881 w 7435970"/>
              <a:gd name="connsiteY52" fmla="*/ 2007569 h 3295954"/>
              <a:gd name="connsiteX53" fmla="*/ 1843598 w 7435970"/>
              <a:gd name="connsiteY53" fmla="*/ 2055892 h 3295954"/>
              <a:gd name="connsiteX54" fmla="*/ 1958828 w 7435970"/>
              <a:gd name="connsiteY54" fmla="*/ 2052174 h 3295954"/>
              <a:gd name="connsiteX55" fmla="*/ 1958828 w 7435970"/>
              <a:gd name="connsiteY55" fmla="*/ 2078194 h 3295954"/>
              <a:gd name="connsiteX56" fmla="*/ 1984847 w 7435970"/>
              <a:gd name="connsiteY56" fmla="*/ 2085628 h 3295954"/>
              <a:gd name="connsiteX57" fmla="*/ 1981129 w 7435970"/>
              <a:gd name="connsiteY57" fmla="*/ 2137667 h 3295954"/>
              <a:gd name="connsiteX58" fmla="*/ 2029453 w 7435970"/>
              <a:gd name="connsiteY58" fmla="*/ 2137668 h 3295954"/>
              <a:gd name="connsiteX59" fmla="*/ 2025735 w 7435970"/>
              <a:gd name="connsiteY59" fmla="*/ 2163686 h 3295954"/>
              <a:gd name="connsiteX60" fmla="*/ 2144681 w 7435970"/>
              <a:gd name="connsiteY60" fmla="*/ 2159969 h 3295954"/>
              <a:gd name="connsiteX61" fmla="*/ 2148398 w 7435970"/>
              <a:gd name="connsiteY61" fmla="*/ 2185989 h 3295954"/>
              <a:gd name="connsiteX62" fmla="*/ 2226457 w 7435970"/>
              <a:gd name="connsiteY62" fmla="*/ 2197140 h 3295954"/>
              <a:gd name="connsiteX63" fmla="*/ 2230174 w 7435970"/>
              <a:gd name="connsiteY63" fmla="*/ 2245463 h 3295954"/>
              <a:gd name="connsiteX64" fmla="*/ 2256194 w 7435970"/>
              <a:gd name="connsiteY64" fmla="*/ 2245462 h 3295954"/>
              <a:gd name="connsiteX65" fmla="*/ 2256194 w 7435970"/>
              <a:gd name="connsiteY65" fmla="*/ 2312369 h 3295954"/>
              <a:gd name="connsiteX66" fmla="*/ 2297082 w 7435970"/>
              <a:gd name="connsiteY66" fmla="*/ 2327237 h 3295954"/>
              <a:gd name="connsiteX67" fmla="*/ 2289647 w 7435970"/>
              <a:gd name="connsiteY67" fmla="*/ 2394145 h 3295954"/>
              <a:gd name="connsiteX68" fmla="*/ 2479218 w 7435970"/>
              <a:gd name="connsiteY68" fmla="*/ 2405296 h 3295954"/>
              <a:gd name="connsiteX69" fmla="*/ 2479218 w 7435970"/>
              <a:gd name="connsiteY69" fmla="*/ 2442467 h 3295954"/>
              <a:gd name="connsiteX70" fmla="*/ 2516389 w 7435970"/>
              <a:gd name="connsiteY70" fmla="*/ 2442467 h 3295954"/>
              <a:gd name="connsiteX71" fmla="*/ 2512672 w 7435970"/>
              <a:gd name="connsiteY71" fmla="*/ 2475921 h 3295954"/>
              <a:gd name="connsiteX72" fmla="*/ 2542408 w 7435970"/>
              <a:gd name="connsiteY72" fmla="*/ 2487072 h 3295954"/>
              <a:gd name="connsiteX73" fmla="*/ 2534974 w 7435970"/>
              <a:gd name="connsiteY73" fmla="*/ 2516808 h 3295954"/>
              <a:gd name="connsiteX74" fmla="*/ 2598165 w 7435970"/>
              <a:gd name="connsiteY74" fmla="*/ 2520525 h 3295954"/>
              <a:gd name="connsiteX75" fmla="*/ 2594448 w 7435970"/>
              <a:gd name="connsiteY75" fmla="*/ 2557696 h 3295954"/>
              <a:gd name="connsiteX76" fmla="*/ 2642769 w 7435970"/>
              <a:gd name="connsiteY76" fmla="*/ 2557696 h 3295954"/>
              <a:gd name="connsiteX77" fmla="*/ 2642769 w 7435970"/>
              <a:gd name="connsiteY77" fmla="*/ 2606018 h 3295954"/>
              <a:gd name="connsiteX78" fmla="*/ 2720828 w 7435970"/>
              <a:gd name="connsiteY78" fmla="*/ 2602301 h 3295954"/>
              <a:gd name="connsiteX79" fmla="*/ 2709887 w 7435970"/>
              <a:gd name="connsiteY79" fmla="*/ 2645924 h 3295954"/>
              <a:gd name="connsiteX80" fmla="*/ 2820839 w 7435970"/>
              <a:gd name="connsiteY80" fmla="*/ 2648309 h 3295954"/>
              <a:gd name="connsiteX81" fmla="*/ 2803586 w 7435970"/>
              <a:gd name="connsiteY81" fmla="*/ 2682814 h 3295954"/>
              <a:gd name="connsiteX82" fmla="*/ 2883748 w 7435970"/>
              <a:gd name="connsiteY82" fmla="*/ 2686391 h 3295954"/>
              <a:gd name="connsiteX83" fmla="*/ 2876174 w 7435970"/>
              <a:gd name="connsiteY83" fmla="*/ 2722089 h 3295954"/>
              <a:gd name="connsiteX84" fmla="*/ 2969872 w 7435970"/>
              <a:gd name="connsiteY84" fmla="*/ 2760311 h 3295954"/>
              <a:gd name="connsiteX85" fmla="*/ 2973589 w 7435970"/>
              <a:gd name="connsiteY85" fmla="*/ 2820837 h 3295954"/>
              <a:gd name="connsiteX86" fmla="*/ 3247110 w 7435970"/>
              <a:gd name="connsiteY86" fmla="*/ 2812211 h 3295954"/>
              <a:gd name="connsiteX87" fmla="*/ 3249634 w 7435970"/>
              <a:gd name="connsiteY87" fmla="*/ 2854150 h 3295954"/>
              <a:gd name="connsiteX88" fmla="*/ 3415921 w 7435970"/>
              <a:gd name="connsiteY88" fmla="*/ 2852818 h 3295954"/>
              <a:gd name="connsiteX89" fmla="*/ 3430648 w 7435970"/>
              <a:gd name="connsiteY89" fmla="*/ 2907102 h 3295954"/>
              <a:gd name="connsiteX90" fmla="*/ 3631721 w 7435970"/>
              <a:gd name="connsiteY90" fmla="*/ 2889848 h 3295954"/>
              <a:gd name="connsiteX91" fmla="*/ 3640348 w 7435970"/>
              <a:gd name="connsiteY91" fmla="*/ 2932980 h 3295954"/>
              <a:gd name="connsiteX92" fmla="*/ 3795623 w 7435970"/>
              <a:gd name="connsiteY92" fmla="*/ 2941607 h 3295954"/>
              <a:gd name="connsiteX93" fmla="*/ 3804249 w 7435970"/>
              <a:gd name="connsiteY93" fmla="*/ 2984738 h 3295954"/>
              <a:gd name="connsiteX94" fmla="*/ 4485737 w 7435970"/>
              <a:gd name="connsiteY94" fmla="*/ 2984739 h 3295954"/>
              <a:gd name="connsiteX95" fmla="*/ 4477110 w 7435970"/>
              <a:gd name="connsiteY95" fmla="*/ 3036498 h 3295954"/>
              <a:gd name="connsiteX96" fmla="*/ 5011948 w 7435970"/>
              <a:gd name="connsiteY96" fmla="*/ 3053750 h 3295954"/>
              <a:gd name="connsiteX97" fmla="*/ 5003322 w 7435970"/>
              <a:gd name="connsiteY97" fmla="*/ 3131388 h 3295954"/>
              <a:gd name="connsiteX98" fmla="*/ 5158597 w 7435970"/>
              <a:gd name="connsiteY98" fmla="*/ 3114135 h 3295954"/>
              <a:gd name="connsiteX99" fmla="*/ 5175850 w 7435970"/>
              <a:gd name="connsiteY99" fmla="*/ 3183146 h 3295954"/>
              <a:gd name="connsiteX100" fmla="*/ 7280695 w 7435970"/>
              <a:gd name="connsiteY100" fmla="*/ 3183147 h 3295954"/>
              <a:gd name="connsiteX101" fmla="*/ 7306574 w 7435970"/>
              <a:gd name="connsiteY101" fmla="*/ 3295291 h 3295954"/>
              <a:gd name="connsiteX102" fmla="*/ 7435970 w 7435970"/>
              <a:gd name="connsiteY102" fmla="*/ 3295291 h 3295954"/>
              <a:gd name="connsiteX0" fmla="*/ 0 w 7435970"/>
              <a:gd name="connsiteY0" fmla="*/ 0 h 3295954"/>
              <a:gd name="connsiteX1" fmla="*/ 576077 w 7435970"/>
              <a:gd name="connsiteY1" fmla="*/ 740047 h 3295954"/>
              <a:gd name="connsiteX2" fmla="*/ 598380 w 7435970"/>
              <a:gd name="connsiteY2" fmla="*/ 777218 h 3295954"/>
              <a:gd name="connsiteX3" fmla="*/ 602097 w 7435970"/>
              <a:gd name="connsiteY3" fmla="*/ 818106 h 3295954"/>
              <a:gd name="connsiteX4" fmla="*/ 650418 w 7435970"/>
              <a:gd name="connsiteY4" fmla="*/ 818106 h 3295954"/>
              <a:gd name="connsiteX5" fmla="*/ 654135 w 7435970"/>
              <a:gd name="connsiteY5" fmla="*/ 847842 h 3295954"/>
              <a:gd name="connsiteX6" fmla="*/ 680154 w 7435970"/>
              <a:gd name="connsiteY6" fmla="*/ 851559 h 3295954"/>
              <a:gd name="connsiteX7" fmla="*/ 698740 w 7435970"/>
              <a:gd name="connsiteY7" fmla="*/ 892446 h 3295954"/>
              <a:gd name="connsiteX8" fmla="*/ 695023 w 7435970"/>
              <a:gd name="connsiteY8" fmla="*/ 929619 h 3295954"/>
              <a:gd name="connsiteX9" fmla="*/ 713609 w 7435970"/>
              <a:gd name="connsiteY9" fmla="*/ 933336 h 3295954"/>
              <a:gd name="connsiteX10" fmla="*/ 717325 w 7435970"/>
              <a:gd name="connsiteY10" fmla="*/ 992808 h 3295954"/>
              <a:gd name="connsiteX11" fmla="*/ 739628 w 7435970"/>
              <a:gd name="connsiteY11" fmla="*/ 1000242 h 3295954"/>
              <a:gd name="connsiteX12" fmla="*/ 761930 w 7435970"/>
              <a:gd name="connsiteY12" fmla="*/ 1026262 h 3295954"/>
              <a:gd name="connsiteX13" fmla="*/ 758213 w 7435970"/>
              <a:gd name="connsiteY13" fmla="*/ 1070867 h 3295954"/>
              <a:gd name="connsiteX14" fmla="*/ 784234 w 7435970"/>
              <a:gd name="connsiteY14" fmla="*/ 1070867 h 3295954"/>
              <a:gd name="connsiteX15" fmla="*/ 776799 w 7435970"/>
              <a:gd name="connsiteY15" fmla="*/ 1104320 h 3295954"/>
              <a:gd name="connsiteX16" fmla="*/ 799101 w 7435970"/>
              <a:gd name="connsiteY16" fmla="*/ 1130340 h 3295954"/>
              <a:gd name="connsiteX17" fmla="*/ 802818 w 7435970"/>
              <a:gd name="connsiteY17" fmla="*/ 1108037 h 3295954"/>
              <a:gd name="connsiteX18" fmla="*/ 817686 w 7435970"/>
              <a:gd name="connsiteY18" fmla="*/ 1145208 h 3295954"/>
              <a:gd name="connsiteX19" fmla="*/ 813969 w 7435970"/>
              <a:gd name="connsiteY19" fmla="*/ 1208398 h 3295954"/>
              <a:gd name="connsiteX20" fmla="*/ 873442 w 7435970"/>
              <a:gd name="connsiteY20" fmla="*/ 1215833 h 3295954"/>
              <a:gd name="connsiteX21" fmla="*/ 899462 w 7435970"/>
              <a:gd name="connsiteY21" fmla="*/ 1253003 h 3295954"/>
              <a:gd name="connsiteX22" fmla="*/ 895745 w 7435970"/>
              <a:gd name="connsiteY22" fmla="*/ 1286457 h 3295954"/>
              <a:gd name="connsiteX23" fmla="*/ 936633 w 7435970"/>
              <a:gd name="connsiteY23" fmla="*/ 1286457 h 3295954"/>
              <a:gd name="connsiteX24" fmla="*/ 940350 w 7435970"/>
              <a:gd name="connsiteY24" fmla="*/ 1323628 h 3295954"/>
              <a:gd name="connsiteX25" fmla="*/ 973803 w 7435970"/>
              <a:gd name="connsiteY25" fmla="*/ 1319911 h 3295954"/>
              <a:gd name="connsiteX26" fmla="*/ 973803 w 7435970"/>
              <a:gd name="connsiteY26" fmla="*/ 1364516 h 3295954"/>
              <a:gd name="connsiteX27" fmla="*/ 1040711 w 7435970"/>
              <a:gd name="connsiteY27" fmla="*/ 1364515 h 3295954"/>
              <a:gd name="connsiteX28" fmla="*/ 1044428 w 7435970"/>
              <a:gd name="connsiteY28" fmla="*/ 1390535 h 3295954"/>
              <a:gd name="connsiteX29" fmla="*/ 1066730 w 7435970"/>
              <a:gd name="connsiteY29" fmla="*/ 1390535 h 3295954"/>
              <a:gd name="connsiteX30" fmla="*/ 1074165 w 7435970"/>
              <a:gd name="connsiteY30" fmla="*/ 1539218 h 3295954"/>
              <a:gd name="connsiteX31" fmla="*/ 1122486 w 7435970"/>
              <a:gd name="connsiteY31" fmla="*/ 1539218 h 3295954"/>
              <a:gd name="connsiteX32" fmla="*/ 1126203 w 7435970"/>
              <a:gd name="connsiteY32" fmla="*/ 1609841 h 3295954"/>
              <a:gd name="connsiteX33" fmla="*/ 1170809 w 7435970"/>
              <a:gd name="connsiteY33" fmla="*/ 1613558 h 3295954"/>
              <a:gd name="connsiteX34" fmla="*/ 1174525 w 7435970"/>
              <a:gd name="connsiteY34" fmla="*/ 1680467 h 3295954"/>
              <a:gd name="connsiteX35" fmla="*/ 1215413 w 7435970"/>
              <a:gd name="connsiteY35" fmla="*/ 1680467 h 3295954"/>
              <a:gd name="connsiteX36" fmla="*/ 1219130 w 7435970"/>
              <a:gd name="connsiteY36" fmla="*/ 1721355 h 3295954"/>
              <a:gd name="connsiteX37" fmla="*/ 1278603 w 7435970"/>
              <a:gd name="connsiteY37" fmla="*/ 1721355 h 3295954"/>
              <a:gd name="connsiteX38" fmla="*/ 1278604 w 7435970"/>
              <a:gd name="connsiteY38" fmla="*/ 1762243 h 3295954"/>
              <a:gd name="connsiteX39" fmla="*/ 1319491 w 7435970"/>
              <a:gd name="connsiteY39" fmla="*/ 1762242 h 3295954"/>
              <a:gd name="connsiteX40" fmla="*/ 1315774 w 7435970"/>
              <a:gd name="connsiteY40" fmla="*/ 1799413 h 3295954"/>
              <a:gd name="connsiteX41" fmla="*/ 1393833 w 7435970"/>
              <a:gd name="connsiteY41" fmla="*/ 1795696 h 3295954"/>
              <a:gd name="connsiteX42" fmla="*/ 1401267 w 7435970"/>
              <a:gd name="connsiteY42" fmla="*/ 1832867 h 3295954"/>
              <a:gd name="connsiteX43" fmla="*/ 1535081 w 7435970"/>
              <a:gd name="connsiteY43" fmla="*/ 1832867 h 3295954"/>
              <a:gd name="connsiteX44" fmla="*/ 1538797 w 7435970"/>
              <a:gd name="connsiteY44" fmla="*/ 1866321 h 3295954"/>
              <a:gd name="connsiteX45" fmla="*/ 1590837 w 7435970"/>
              <a:gd name="connsiteY45" fmla="*/ 1866321 h 3295954"/>
              <a:gd name="connsiteX46" fmla="*/ 1590837 w 7435970"/>
              <a:gd name="connsiteY46" fmla="*/ 1903492 h 3295954"/>
              <a:gd name="connsiteX47" fmla="*/ 1635443 w 7435970"/>
              <a:gd name="connsiteY47" fmla="*/ 1907208 h 3295954"/>
              <a:gd name="connsiteX48" fmla="*/ 1631725 w 7435970"/>
              <a:gd name="connsiteY48" fmla="*/ 1944379 h 3295954"/>
              <a:gd name="connsiteX49" fmla="*/ 1683764 w 7435970"/>
              <a:gd name="connsiteY49" fmla="*/ 1940662 h 3295954"/>
              <a:gd name="connsiteX50" fmla="*/ 1683764 w 7435970"/>
              <a:gd name="connsiteY50" fmla="*/ 1977833 h 3295954"/>
              <a:gd name="connsiteX51" fmla="*/ 1787842 w 7435970"/>
              <a:gd name="connsiteY51" fmla="*/ 1981550 h 3295954"/>
              <a:gd name="connsiteX52" fmla="*/ 1780407 w 7435970"/>
              <a:gd name="connsiteY52" fmla="*/ 2007569 h 3295954"/>
              <a:gd name="connsiteX53" fmla="*/ 1839881 w 7435970"/>
              <a:gd name="connsiteY53" fmla="*/ 2007569 h 3295954"/>
              <a:gd name="connsiteX54" fmla="*/ 1843598 w 7435970"/>
              <a:gd name="connsiteY54" fmla="*/ 2055892 h 3295954"/>
              <a:gd name="connsiteX55" fmla="*/ 1958828 w 7435970"/>
              <a:gd name="connsiteY55" fmla="*/ 2052174 h 3295954"/>
              <a:gd name="connsiteX56" fmla="*/ 1958828 w 7435970"/>
              <a:gd name="connsiteY56" fmla="*/ 2078194 h 3295954"/>
              <a:gd name="connsiteX57" fmla="*/ 1984847 w 7435970"/>
              <a:gd name="connsiteY57" fmla="*/ 2085628 h 3295954"/>
              <a:gd name="connsiteX58" fmla="*/ 1981129 w 7435970"/>
              <a:gd name="connsiteY58" fmla="*/ 2137667 h 3295954"/>
              <a:gd name="connsiteX59" fmla="*/ 2029453 w 7435970"/>
              <a:gd name="connsiteY59" fmla="*/ 2137668 h 3295954"/>
              <a:gd name="connsiteX60" fmla="*/ 2025735 w 7435970"/>
              <a:gd name="connsiteY60" fmla="*/ 2163686 h 3295954"/>
              <a:gd name="connsiteX61" fmla="*/ 2144681 w 7435970"/>
              <a:gd name="connsiteY61" fmla="*/ 2159969 h 3295954"/>
              <a:gd name="connsiteX62" fmla="*/ 2148398 w 7435970"/>
              <a:gd name="connsiteY62" fmla="*/ 2185989 h 3295954"/>
              <a:gd name="connsiteX63" fmla="*/ 2226457 w 7435970"/>
              <a:gd name="connsiteY63" fmla="*/ 2197140 h 3295954"/>
              <a:gd name="connsiteX64" fmla="*/ 2230174 w 7435970"/>
              <a:gd name="connsiteY64" fmla="*/ 2245463 h 3295954"/>
              <a:gd name="connsiteX65" fmla="*/ 2256194 w 7435970"/>
              <a:gd name="connsiteY65" fmla="*/ 2245462 h 3295954"/>
              <a:gd name="connsiteX66" fmla="*/ 2256194 w 7435970"/>
              <a:gd name="connsiteY66" fmla="*/ 2312369 h 3295954"/>
              <a:gd name="connsiteX67" fmla="*/ 2297082 w 7435970"/>
              <a:gd name="connsiteY67" fmla="*/ 2327237 h 3295954"/>
              <a:gd name="connsiteX68" fmla="*/ 2289647 w 7435970"/>
              <a:gd name="connsiteY68" fmla="*/ 2394145 h 3295954"/>
              <a:gd name="connsiteX69" fmla="*/ 2479218 w 7435970"/>
              <a:gd name="connsiteY69" fmla="*/ 2405296 h 3295954"/>
              <a:gd name="connsiteX70" fmla="*/ 2479218 w 7435970"/>
              <a:gd name="connsiteY70" fmla="*/ 2442467 h 3295954"/>
              <a:gd name="connsiteX71" fmla="*/ 2516389 w 7435970"/>
              <a:gd name="connsiteY71" fmla="*/ 2442467 h 3295954"/>
              <a:gd name="connsiteX72" fmla="*/ 2512672 w 7435970"/>
              <a:gd name="connsiteY72" fmla="*/ 2475921 h 3295954"/>
              <a:gd name="connsiteX73" fmla="*/ 2542408 w 7435970"/>
              <a:gd name="connsiteY73" fmla="*/ 2487072 h 3295954"/>
              <a:gd name="connsiteX74" fmla="*/ 2534974 w 7435970"/>
              <a:gd name="connsiteY74" fmla="*/ 2516808 h 3295954"/>
              <a:gd name="connsiteX75" fmla="*/ 2598165 w 7435970"/>
              <a:gd name="connsiteY75" fmla="*/ 2520525 h 3295954"/>
              <a:gd name="connsiteX76" fmla="*/ 2594448 w 7435970"/>
              <a:gd name="connsiteY76" fmla="*/ 2557696 h 3295954"/>
              <a:gd name="connsiteX77" fmla="*/ 2642769 w 7435970"/>
              <a:gd name="connsiteY77" fmla="*/ 2557696 h 3295954"/>
              <a:gd name="connsiteX78" fmla="*/ 2642769 w 7435970"/>
              <a:gd name="connsiteY78" fmla="*/ 2606018 h 3295954"/>
              <a:gd name="connsiteX79" fmla="*/ 2720828 w 7435970"/>
              <a:gd name="connsiteY79" fmla="*/ 2602301 h 3295954"/>
              <a:gd name="connsiteX80" fmla="*/ 2709887 w 7435970"/>
              <a:gd name="connsiteY80" fmla="*/ 2645924 h 3295954"/>
              <a:gd name="connsiteX81" fmla="*/ 2820839 w 7435970"/>
              <a:gd name="connsiteY81" fmla="*/ 2648309 h 3295954"/>
              <a:gd name="connsiteX82" fmla="*/ 2803586 w 7435970"/>
              <a:gd name="connsiteY82" fmla="*/ 2682814 h 3295954"/>
              <a:gd name="connsiteX83" fmla="*/ 2883748 w 7435970"/>
              <a:gd name="connsiteY83" fmla="*/ 2686391 h 3295954"/>
              <a:gd name="connsiteX84" fmla="*/ 2876174 w 7435970"/>
              <a:gd name="connsiteY84" fmla="*/ 2722089 h 3295954"/>
              <a:gd name="connsiteX85" fmla="*/ 2969872 w 7435970"/>
              <a:gd name="connsiteY85" fmla="*/ 2760311 h 3295954"/>
              <a:gd name="connsiteX86" fmla="*/ 2973589 w 7435970"/>
              <a:gd name="connsiteY86" fmla="*/ 2820837 h 3295954"/>
              <a:gd name="connsiteX87" fmla="*/ 3247110 w 7435970"/>
              <a:gd name="connsiteY87" fmla="*/ 2812211 h 3295954"/>
              <a:gd name="connsiteX88" fmla="*/ 3249634 w 7435970"/>
              <a:gd name="connsiteY88" fmla="*/ 2854150 h 3295954"/>
              <a:gd name="connsiteX89" fmla="*/ 3415921 w 7435970"/>
              <a:gd name="connsiteY89" fmla="*/ 2852818 h 3295954"/>
              <a:gd name="connsiteX90" fmla="*/ 3430648 w 7435970"/>
              <a:gd name="connsiteY90" fmla="*/ 2907102 h 3295954"/>
              <a:gd name="connsiteX91" fmla="*/ 3631721 w 7435970"/>
              <a:gd name="connsiteY91" fmla="*/ 2889848 h 3295954"/>
              <a:gd name="connsiteX92" fmla="*/ 3640348 w 7435970"/>
              <a:gd name="connsiteY92" fmla="*/ 2932980 h 3295954"/>
              <a:gd name="connsiteX93" fmla="*/ 3795623 w 7435970"/>
              <a:gd name="connsiteY93" fmla="*/ 2941607 h 3295954"/>
              <a:gd name="connsiteX94" fmla="*/ 3804249 w 7435970"/>
              <a:gd name="connsiteY94" fmla="*/ 2984738 h 3295954"/>
              <a:gd name="connsiteX95" fmla="*/ 4485737 w 7435970"/>
              <a:gd name="connsiteY95" fmla="*/ 2984739 h 3295954"/>
              <a:gd name="connsiteX96" fmla="*/ 4477110 w 7435970"/>
              <a:gd name="connsiteY96" fmla="*/ 3036498 h 3295954"/>
              <a:gd name="connsiteX97" fmla="*/ 5011948 w 7435970"/>
              <a:gd name="connsiteY97" fmla="*/ 3053750 h 3295954"/>
              <a:gd name="connsiteX98" fmla="*/ 5003322 w 7435970"/>
              <a:gd name="connsiteY98" fmla="*/ 3131388 h 3295954"/>
              <a:gd name="connsiteX99" fmla="*/ 5158597 w 7435970"/>
              <a:gd name="connsiteY99" fmla="*/ 3114135 h 3295954"/>
              <a:gd name="connsiteX100" fmla="*/ 5175850 w 7435970"/>
              <a:gd name="connsiteY100" fmla="*/ 3183146 h 3295954"/>
              <a:gd name="connsiteX101" fmla="*/ 7280695 w 7435970"/>
              <a:gd name="connsiteY101" fmla="*/ 3183147 h 3295954"/>
              <a:gd name="connsiteX102" fmla="*/ 7306574 w 7435970"/>
              <a:gd name="connsiteY102" fmla="*/ 3295291 h 3295954"/>
              <a:gd name="connsiteX103" fmla="*/ 7435970 w 7435970"/>
              <a:gd name="connsiteY103" fmla="*/ 3295291 h 3295954"/>
              <a:gd name="connsiteX0" fmla="*/ 0 w 7435970"/>
              <a:gd name="connsiteY0" fmla="*/ 0 h 3295954"/>
              <a:gd name="connsiteX1" fmla="*/ 546341 w 7435970"/>
              <a:gd name="connsiteY1" fmla="*/ 773501 h 3295954"/>
              <a:gd name="connsiteX2" fmla="*/ 598380 w 7435970"/>
              <a:gd name="connsiteY2" fmla="*/ 777218 h 3295954"/>
              <a:gd name="connsiteX3" fmla="*/ 602097 w 7435970"/>
              <a:gd name="connsiteY3" fmla="*/ 818106 h 3295954"/>
              <a:gd name="connsiteX4" fmla="*/ 650418 w 7435970"/>
              <a:gd name="connsiteY4" fmla="*/ 818106 h 3295954"/>
              <a:gd name="connsiteX5" fmla="*/ 654135 w 7435970"/>
              <a:gd name="connsiteY5" fmla="*/ 847842 h 3295954"/>
              <a:gd name="connsiteX6" fmla="*/ 680154 w 7435970"/>
              <a:gd name="connsiteY6" fmla="*/ 851559 h 3295954"/>
              <a:gd name="connsiteX7" fmla="*/ 698740 w 7435970"/>
              <a:gd name="connsiteY7" fmla="*/ 892446 h 3295954"/>
              <a:gd name="connsiteX8" fmla="*/ 695023 w 7435970"/>
              <a:gd name="connsiteY8" fmla="*/ 929619 h 3295954"/>
              <a:gd name="connsiteX9" fmla="*/ 713609 w 7435970"/>
              <a:gd name="connsiteY9" fmla="*/ 933336 h 3295954"/>
              <a:gd name="connsiteX10" fmla="*/ 717325 w 7435970"/>
              <a:gd name="connsiteY10" fmla="*/ 992808 h 3295954"/>
              <a:gd name="connsiteX11" fmla="*/ 739628 w 7435970"/>
              <a:gd name="connsiteY11" fmla="*/ 1000242 h 3295954"/>
              <a:gd name="connsiteX12" fmla="*/ 761930 w 7435970"/>
              <a:gd name="connsiteY12" fmla="*/ 1026262 h 3295954"/>
              <a:gd name="connsiteX13" fmla="*/ 758213 w 7435970"/>
              <a:gd name="connsiteY13" fmla="*/ 1070867 h 3295954"/>
              <a:gd name="connsiteX14" fmla="*/ 784234 w 7435970"/>
              <a:gd name="connsiteY14" fmla="*/ 1070867 h 3295954"/>
              <a:gd name="connsiteX15" fmla="*/ 776799 w 7435970"/>
              <a:gd name="connsiteY15" fmla="*/ 1104320 h 3295954"/>
              <a:gd name="connsiteX16" fmla="*/ 799101 w 7435970"/>
              <a:gd name="connsiteY16" fmla="*/ 1130340 h 3295954"/>
              <a:gd name="connsiteX17" fmla="*/ 802818 w 7435970"/>
              <a:gd name="connsiteY17" fmla="*/ 1108037 h 3295954"/>
              <a:gd name="connsiteX18" fmla="*/ 817686 w 7435970"/>
              <a:gd name="connsiteY18" fmla="*/ 1145208 h 3295954"/>
              <a:gd name="connsiteX19" fmla="*/ 813969 w 7435970"/>
              <a:gd name="connsiteY19" fmla="*/ 1208398 h 3295954"/>
              <a:gd name="connsiteX20" fmla="*/ 873442 w 7435970"/>
              <a:gd name="connsiteY20" fmla="*/ 1215833 h 3295954"/>
              <a:gd name="connsiteX21" fmla="*/ 899462 w 7435970"/>
              <a:gd name="connsiteY21" fmla="*/ 1253003 h 3295954"/>
              <a:gd name="connsiteX22" fmla="*/ 895745 w 7435970"/>
              <a:gd name="connsiteY22" fmla="*/ 1286457 h 3295954"/>
              <a:gd name="connsiteX23" fmla="*/ 936633 w 7435970"/>
              <a:gd name="connsiteY23" fmla="*/ 1286457 h 3295954"/>
              <a:gd name="connsiteX24" fmla="*/ 940350 w 7435970"/>
              <a:gd name="connsiteY24" fmla="*/ 1323628 h 3295954"/>
              <a:gd name="connsiteX25" fmla="*/ 973803 w 7435970"/>
              <a:gd name="connsiteY25" fmla="*/ 1319911 h 3295954"/>
              <a:gd name="connsiteX26" fmla="*/ 973803 w 7435970"/>
              <a:gd name="connsiteY26" fmla="*/ 1364516 h 3295954"/>
              <a:gd name="connsiteX27" fmla="*/ 1040711 w 7435970"/>
              <a:gd name="connsiteY27" fmla="*/ 1364515 h 3295954"/>
              <a:gd name="connsiteX28" fmla="*/ 1044428 w 7435970"/>
              <a:gd name="connsiteY28" fmla="*/ 1390535 h 3295954"/>
              <a:gd name="connsiteX29" fmla="*/ 1066730 w 7435970"/>
              <a:gd name="connsiteY29" fmla="*/ 1390535 h 3295954"/>
              <a:gd name="connsiteX30" fmla="*/ 1074165 w 7435970"/>
              <a:gd name="connsiteY30" fmla="*/ 1539218 h 3295954"/>
              <a:gd name="connsiteX31" fmla="*/ 1122486 w 7435970"/>
              <a:gd name="connsiteY31" fmla="*/ 1539218 h 3295954"/>
              <a:gd name="connsiteX32" fmla="*/ 1126203 w 7435970"/>
              <a:gd name="connsiteY32" fmla="*/ 1609841 h 3295954"/>
              <a:gd name="connsiteX33" fmla="*/ 1170809 w 7435970"/>
              <a:gd name="connsiteY33" fmla="*/ 1613558 h 3295954"/>
              <a:gd name="connsiteX34" fmla="*/ 1174525 w 7435970"/>
              <a:gd name="connsiteY34" fmla="*/ 1680467 h 3295954"/>
              <a:gd name="connsiteX35" fmla="*/ 1215413 w 7435970"/>
              <a:gd name="connsiteY35" fmla="*/ 1680467 h 3295954"/>
              <a:gd name="connsiteX36" fmla="*/ 1219130 w 7435970"/>
              <a:gd name="connsiteY36" fmla="*/ 1721355 h 3295954"/>
              <a:gd name="connsiteX37" fmla="*/ 1278603 w 7435970"/>
              <a:gd name="connsiteY37" fmla="*/ 1721355 h 3295954"/>
              <a:gd name="connsiteX38" fmla="*/ 1278604 w 7435970"/>
              <a:gd name="connsiteY38" fmla="*/ 1762243 h 3295954"/>
              <a:gd name="connsiteX39" fmla="*/ 1319491 w 7435970"/>
              <a:gd name="connsiteY39" fmla="*/ 1762242 h 3295954"/>
              <a:gd name="connsiteX40" fmla="*/ 1315774 w 7435970"/>
              <a:gd name="connsiteY40" fmla="*/ 1799413 h 3295954"/>
              <a:gd name="connsiteX41" fmla="*/ 1393833 w 7435970"/>
              <a:gd name="connsiteY41" fmla="*/ 1795696 h 3295954"/>
              <a:gd name="connsiteX42" fmla="*/ 1401267 w 7435970"/>
              <a:gd name="connsiteY42" fmla="*/ 1832867 h 3295954"/>
              <a:gd name="connsiteX43" fmla="*/ 1535081 w 7435970"/>
              <a:gd name="connsiteY43" fmla="*/ 1832867 h 3295954"/>
              <a:gd name="connsiteX44" fmla="*/ 1538797 w 7435970"/>
              <a:gd name="connsiteY44" fmla="*/ 1866321 h 3295954"/>
              <a:gd name="connsiteX45" fmla="*/ 1590837 w 7435970"/>
              <a:gd name="connsiteY45" fmla="*/ 1866321 h 3295954"/>
              <a:gd name="connsiteX46" fmla="*/ 1590837 w 7435970"/>
              <a:gd name="connsiteY46" fmla="*/ 1903492 h 3295954"/>
              <a:gd name="connsiteX47" fmla="*/ 1635443 w 7435970"/>
              <a:gd name="connsiteY47" fmla="*/ 1907208 h 3295954"/>
              <a:gd name="connsiteX48" fmla="*/ 1631725 w 7435970"/>
              <a:gd name="connsiteY48" fmla="*/ 1944379 h 3295954"/>
              <a:gd name="connsiteX49" fmla="*/ 1683764 w 7435970"/>
              <a:gd name="connsiteY49" fmla="*/ 1940662 h 3295954"/>
              <a:gd name="connsiteX50" fmla="*/ 1683764 w 7435970"/>
              <a:gd name="connsiteY50" fmla="*/ 1977833 h 3295954"/>
              <a:gd name="connsiteX51" fmla="*/ 1787842 w 7435970"/>
              <a:gd name="connsiteY51" fmla="*/ 1981550 h 3295954"/>
              <a:gd name="connsiteX52" fmla="*/ 1780407 w 7435970"/>
              <a:gd name="connsiteY52" fmla="*/ 2007569 h 3295954"/>
              <a:gd name="connsiteX53" fmla="*/ 1839881 w 7435970"/>
              <a:gd name="connsiteY53" fmla="*/ 2007569 h 3295954"/>
              <a:gd name="connsiteX54" fmla="*/ 1843598 w 7435970"/>
              <a:gd name="connsiteY54" fmla="*/ 2055892 h 3295954"/>
              <a:gd name="connsiteX55" fmla="*/ 1958828 w 7435970"/>
              <a:gd name="connsiteY55" fmla="*/ 2052174 h 3295954"/>
              <a:gd name="connsiteX56" fmla="*/ 1958828 w 7435970"/>
              <a:gd name="connsiteY56" fmla="*/ 2078194 h 3295954"/>
              <a:gd name="connsiteX57" fmla="*/ 1984847 w 7435970"/>
              <a:gd name="connsiteY57" fmla="*/ 2085628 h 3295954"/>
              <a:gd name="connsiteX58" fmla="*/ 1981129 w 7435970"/>
              <a:gd name="connsiteY58" fmla="*/ 2137667 h 3295954"/>
              <a:gd name="connsiteX59" fmla="*/ 2029453 w 7435970"/>
              <a:gd name="connsiteY59" fmla="*/ 2137668 h 3295954"/>
              <a:gd name="connsiteX60" fmla="*/ 2025735 w 7435970"/>
              <a:gd name="connsiteY60" fmla="*/ 2163686 h 3295954"/>
              <a:gd name="connsiteX61" fmla="*/ 2144681 w 7435970"/>
              <a:gd name="connsiteY61" fmla="*/ 2159969 h 3295954"/>
              <a:gd name="connsiteX62" fmla="*/ 2148398 w 7435970"/>
              <a:gd name="connsiteY62" fmla="*/ 2185989 h 3295954"/>
              <a:gd name="connsiteX63" fmla="*/ 2226457 w 7435970"/>
              <a:gd name="connsiteY63" fmla="*/ 2197140 h 3295954"/>
              <a:gd name="connsiteX64" fmla="*/ 2230174 w 7435970"/>
              <a:gd name="connsiteY64" fmla="*/ 2245463 h 3295954"/>
              <a:gd name="connsiteX65" fmla="*/ 2256194 w 7435970"/>
              <a:gd name="connsiteY65" fmla="*/ 2245462 h 3295954"/>
              <a:gd name="connsiteX66" fmla="*/ 2256194 w 7435970"/>
              <a:gd name="connsiteY66" fmla="*/ 2312369 h 3295954"/>
              <a:gd name="connsiteX67" fmla="*/ 2297082 w 7435970"/>
              <a:gd name="connsiteY67" fmla="*/ 2327237 h 3295954"/>
              <a:gd name="connsiteX68" fmla="*/ 2289647 w 7435970"/>
              <a:gd name="connsiteY68" fmla="*/ 2394145 h 3295954"/>
              <a:gd name="connsiteX69" fmla="*/ 2479218 w 7435970"/>
              <a:gd name="connsiteY69" fmla="*/ 2405296 h 3295954"/>
              <a:gd name="connsiteX70" fmla="*/ 2479218 w 7435970"/>
              <a:gd name="connsiteY70" fmla="*/ 2442467 h 3295954"/>
              <a:gd name="connsiteX71" fmla="*/ 2516389 w 7435970"/>
              <a:gd name="connsiteY71" fmla="*/ 2442467 h 3295954"/>
              <a:gd name="connsiteX72" fmla="*/ 2512672 w 7435970"/>
              <a:gd name="connsiteY72" fmla="*/ 2475921 h 3295954"/>
              <a:gd name="connsiteX73" fmla="*/ 2542408 w 7435970"/>
              <a:gd name="connsiteY73" fmla="*/ 2487072 h 3295954"/>
              <a:gd name="connsiteX74" fmla="*/ 2534974 w 7435970"/>
              <a:gd name="connsiteY74" fmla="*/ 2516808 h 3295954"/>
              <a:gd name="connsiteX75" fmla="*/ 2598165 w 7435970"/>
              <a:gd name="connsiteY75" fmla="*/ 2520525 h 3295954"/>
              <a:gd name="connsiteX76" fmla="*/ 2594448 w 7435970"/>
              <a:gd name="connsiteY76" fmla="*/ 2557696 h 3295954"/>
              <a:gd name="connsiteX77" fmla="*/ 2642769 w 7435970"/>
              <a:gd name="connsiteY77" fmla="*/ 2557696 h 3295954"/>
              <a:gd name="connsiteX78" fmla="*/ 2642769 w 7435970"/>
              <a:gd name="connsiteY78" fmla="*/ 2606018 h 3295954"/>
              <a:gd name="connsiteX79" fmla="*/ 2720828 w 7435970"/>
              <a:gd name="connsiteY79" fmla="*/ 2602301 h 3295954"/>
              <a:gd name="connsiteX80" fmla="*/ 2709887 w 7435970"/>
              <a:gd name="connsiteY80" fmla="*/ 2645924 h 3295954"/>
              <a:gd name="connsiteX81" fmla="*/ 2820839 w 7435970"/>
              <a:gd name="connsiteY81" fmla="*/ 2648309 h 3295954"/>
              <a:gd name="connsiteX82" fmla="*/ 2803586 w 7435970"/>
              <a:gd name="connsiteY82" fmla="*/ 2682814 h 3295954"/>
              <a:gd name="connsiteX83" fmla="*/ 2883748 w 7435970"/>
              <a:gd name="connsiteY83" fmla="*/ 2686391 h 3295954"/>
              <a:gd name="connsiteX84" fmla="*/ 2876174 w 7435970"/>
              <a:gd name="connsiteY84" fmla="*/ 2722089 h 3295954"/>
              <a:gd name="connsiteX85" fmla="*/ 2969872 w 7435970"/>
              <a:gd name="connsiteY85" fmla="*/ 2760311 h 3295954"/>
              <a:gd name="connsiteX86" fmla="*/ 2973589 w 7435970"/>
              <a:gd name="connsiteY86" fmla="*/ 2820837 h 3295954"/>
              <a:gd name="connsiteX87" fmla="*/ 3247110 w 7435970"/>
              <a:gd name="connsiteY87" fmla="*/ 2812211 h 3295954"/>
              <a:gd name="connsiteX88" fmla="*/ 3249634 w 7435970"/>
              <a:gd name="connsiteY88" fmla="*/ 2854150 h 3295954"/>
              <a:gd name="connsiteX89" fmla="*/ 3415921 w 7435970"/>
              <a:gd name="connsiteY89" fmla="*/ 2852818 h 3295954"/>
              <a:gd name="connsiteX90" fmla="*/ 3430648 w 7435970"/>
              <a:gd name="connsiteY90" fmla="*/ 2907102 h 3295954"/>
              <a:gd name="connsiteX91" fmla="*/ 3631721 w 7435970"/>
              <a:gd name="connsiteY91" fmla="*/ 2889848 h 3295954"/>
              <a:gd name="connsiteX92" fmla="*/ 3640348 w 7435970"/>
              <a:gd name="connsiteY92" fmla="*/ 2932980 h 3295954"/>
              <a:gd name="connsiteX93" fmla="*/ 3795623 w 7435970"/>
              <a:gd name="connsiteY93" fmla="*/ 2941607 h 3295954"/>
              <a:gd name="connsiteX94" fmla="*/ 3804249 w 7435970"/>
              <a:gd name="connsiteY94" fmla="*/ 2984738 h 3295954"/>
              <a:gd name="connsiteX95" fmla="*/ 4485737 w 7435970"/>
              <a:gd name="connsiteY95" fmla="*/ 2984739 h 3295954"/>
              <a:gd name="connsiteX96" fmla="*/ 4477110 w 7435970"/>
              <a:gd name="connsiteY96" fmla="*/ 3036498 h 3295954"/>
              <a:gd name="connsiteX97" fmla="*/ 5011948 w 7435970"/>
              <a:gd name="connsiteY97" fmla="*/ 3053750 h 3295954"/>
              <a:gd name="connsiteX98" fmla="*/ 5003322 w 7435970"/>
              <a:gd name="connsiteY98" fmla="*/ 3131388 h 3295954"/>
              <a:gd name="connsiteX99" fmla="*/ 5158597 w 7435970"/>
              <a:gd name="connsiteY99" fmla="*/ 3114135 h 3295954"/>
              <a:gd name="connsiteX100" fmla="*/ 5175850 w 7435970"/>
              <a:gd name="connsiteY100" fmla="*/ 3183146 h 3295954"/>
              <a:gd name="connsiteX101" fmla="*/ 7280695 w 7435970"/>
              <a:gd name="connsiteY101" fmla="*/ 3183147 h 3295954"/>
              <a:gd name="connsiteX102" fmla="*/ 7306574 w 7435970"/>
              <a:gd name="connsiteY102" fmla="*/ 3295291 h 3295954"/>
              <a:gd name="connsiteX103" fmla="*/ 7435970 w 7435970"/>
              <a:gd name="connsiteY103" fmla="*/ 3295291 h 3295954"/>
              <a:gd name="connsiteX0" fmla="*/ 0 w 7435970"/>
              <a:gd name="connsiteY0" fmla="*/ 0 h 3295954"/>
              <a:gd name="connsiteX1" fmla="*/ 520320 w 7435970"/>
              <a:gd name="connsiteY1" fmla="*/ 740047 h 3295954"/>
              <a:gd name="connsiteX2" fmla="*/ 546341 w 7435970"/>
              <a:gd name="connsiteY2" fmla="*/ 773501 h 3295954"/>
              <a:gd name="connsiteX3" fmla="*/ 598380 w 7435970"/>
              <a:gd name="connsiteY3" fmla="*/ 777218 h 3295954"/>
              <a:gd name="connsiteX4" fmla="*/ 602097 w 7435970"/>
              <a:gd name="connsiteY4" fmla="*/ 818106 h 3295954"/>
              <a:gd name="connsiteX5" fmla="*/ 650418 w 7435970"/>
              <a:gd name="connsiteY5" fmla="*/ 818106 h 3295954"/>
              <a:gd name="connsiteX6" fmla="*/ 654135 w 7435970"/>
              <a:gd name="connsiteY6" fmla="*/ 847842 h 3295954"/>
              <a:gd name="connsiteX7" fmla="*/ 680154 w 7435970"/>
              <a:gd name="connsiteY7" fmla="*/ 851559 h 3295954"/>
              <a:gd name="connsiteX8" fmla="*/ 698740 w 7435970"/>
              <a:gd name="connsiteY8" fmla="*/ 892446 h 3295954"/>
              <a:gd name="connsiteX9" fmla="*/ 695023 w 7435970"/>
              <a:gd name="connsiteY9" fmla="*/ 929619 h 3295954"/>
              <a:gd name="connsiteX10" fmla="*/ 713609 w 7435970"/>
              <a:gd name="connsiteY10" fmla="*/ 933336 h 3295954"/>
              <a:gd name="connsiteX11" fmla="*/ 717325 w 7435970"/>
              <a:gd name="connsiteY11" fmla="*/ 992808 h 3295954"/>
              <a:gd name="connsiteX12" fmla="*/ 739628 w 7435970"/>
              <a:gd name="connsiteY12" fmla="*/ 1000242 h 3295954"/>
              <a:gd name="connsiteX13" fmla="*/ 761930 w 7435970"/>
              <a:gd name="connsiteY13" fmla="*/ 1026262 h 3295954"/>
              <a:gd name="connsiteX14" fmla="*/ 758213 w 7435970"/>
              <a:gd name="connsiteY14" fmla="*/ 1070867 h 3295954"/>
              <a:gd name="connsiteX15" fmla="*/ 784234 w 7435970"/>
              <a:gd name="connsiteY15" fmla="*/ 1070867 h 3295954"/>
              <a:gd name="connsiteX16" fmla="*/ 776799 w 7435970"/>
              <a:gd name="connsiteY16" fmla="*/ 1104320 h 3295954"/>
              <a:gd name="connsiteX17" fmla="*/ 799101 w 7435970"/>
              <a:gd name="connsiteY17" fmla="*/ 1130340 h 3295954"/>
              <a:gd name="connsiteX18" fmla="*/ 802818 w 7435970"/>
              <a:gd name="connsiteY18" fmla="*/ 1108037 h 3295954"/>
              <a:gd name="connsiteX19" fmla="*/ 817686 w 7435970"/>
              <a:gd name="connsiteY19" fmla="*/ 1145208 h 3295954"/>
              <a:gd name="connsiteX20" fmla="*/ 813969 w 7435970"/>
              <a:gd name="connsiteY20" fmla="*/ 1208398 h 3295954"/>
              <a:gd name="connsiteX21" fmla="*/ 873442 w 7435970"/>
              <a:gd name="connsiteY21" fmla="*/ 1215833 h 3295954"/>
              <a:gd name="connsiteX22" fmla="*/ 899462 w 7435970"/>
              <a:gd name="connsiteY22" fmla="*/ 1253003 h 3295954"/>
              <a:gd name="connsiteX23" fmla="*/ 895745 w 7435970"/>
              <a:gd name="connsiteY23" fmla="*/ 1286457 h 3295954"/>
              <a:gd name="connsiteX24" fmla="*/ 936633 w 7435970"/>
              <a:gd name="connsiteY24" fmla="*/ 1286457 h 3295954"/>
              <a:gd name="connsiteX25" fmla="*/ 940350 w 7435970"/>
              <a:gd name="connsiteY25" fmla="*/ 1323628 h 3295954"/>
              <a:gd name="connsiteX26" fmla="*/ 973803 w 7435970"/>
              <a:gd name="connsiteY26" fmla="*/ 1319911 h 3295954"/>
              <a:gd name="connsiteX27" fmla="*/ 973803 w 7435970"/>
              <a:gd name="connsiteY27" fmla="*/ 1364516 h 3295954"/>
              <a:gd name="connsiteX28" fmla="*/ 1040711 w 7435970"/>
              <a:gd name="connsiteY28" fmla="*/ 1364515 h 3295954"/>
              <a:gd name="connsiteX29" fmla="*/ 1044428 w 7435970"/>
              <a:gd name="connsiteY29" fmla="*/ 1390535 h 3295954"/>
              <a:gd name="connsiteX30" fmla="*/ 1066730 w 7435970"/>
              <a:gd name="connsiteY30" fmla="*/ 1390535 h 3295954"/>
              <a:gd name="connsiteX31" fmla="*/ 1074165 w 7435970"/>
              <a:gd name="connsiteY31" fmla="*/ 1539218 h 3295954"/>
              <a:gd name="connsiteX32" fmla="*/ 1122486 w 7435970"/>
              <a:gd name="connsiteY32" fmla="*/ 1539218 h 3295954"/>
              <a:gd name="connsiteX33" fmla="*/ 1126203 w 7435970"/>
              <a:gd name="connsiteY33" fmla="*/ 1609841 h 3295954"/>
              <a:gd name="connsiteX34" fmla="*/ 1170809 w 7435970"/>
              <a:gd name="connsiteY34" fmla="*/ 1613558 h 3295954"/>
              <a:gd name="connsiteX35" fmla="*/ 1174525 w 7435970"/>
              <a:gd name="connsiteY35" fmla="*/ 1680467 h 3295954"/>
              <a:gd name="connsiteX36" fmla="*/ 1215413 w 7435970"/>
              <a:gd name="connsiteY36" fmla="*/ 1680467 h 3295954"/>
              <a:gd name="connsiteX37" fmla="*/ 1219130 w 7435970"/>
              <a:gd name="connsiteY37" fmla="*/ 1721355 h 3295954"/>
              <a:gd name="connsiteX38" fmla="*/ 1278603 w 7435970"/>
              <a:gd name="connsiteY38" fmla="*/ 1721355 h 3295954"/>
              <a:gd name="connsiteX39" fmla="*/ 1278604 w 7435970"/>
              <a:gd name="connsiteY39" fmla="*/ 1762243 h 3295954"/>
              <a:gd name="connsiteX40" fmla="*/ 1319491 w 7435970"/>
              <a:gd name="connsiteY40" fmla="*/ 1762242 h 3295954"/>
              <a:gd name="connsiteX41" fmla="*/ 1315774 w 7435970"/>
              <a:gd name="connsiteY41" fmla="*/ 1799413 h 3295954"/>
              <a:gd name="connsiteX42" fmla="*/ 1393833 w 7435970"/>
              <a:gd name="connsiteY42" fmla="*/ 1795696 h 3295954"/>
              <a:gd name="connsiteX43" fmla="*/ 1401267 w 7435970"/>
              <a:gd name="connsiteY43" fmla="*/ 1832867 h 3295954"/>
              <a:gd name="connsiteX44" fmla="*/ 1535081 w 7435970"/>
              <a:gd name="connsiteY44" fmla="*/ 1832867 h 3295954"/>
              <a:gd name="connsiteX45" fmla="*/ 1538797 w 7435970"/>
              <a:gd name="connsiteY45" fmla="*/ 1866321 h 3295954"/>
              <a:gd name="connsiteX46" fmla="*/ 1590837 w 7435970"/>
              <a:gd name="connsiteY46" fmla="*/ 1866321 h 3295954"/>
              <a:gd name="connsiteX47" fmla="*/ 1590837 w 7435970"/>
              <a:gd name="connsiteY47" fmla="*/ 1903492 h 3295954"/>
              <a:gd name="connsiteX48" fmla="*/ 1635443 w 7435970"/>
              <a:gd name="connsiteY48" fmla="*/ 1907208 h 3295954"/>
              <a:gd name="connsiteX49" fmla="*/ 1631725 w 7435970"/>
              <a:gd name="connsiteY49" fmla="*/ 1944379 h 3295954"/>
              <a:gd name="connsiteX50" fmla="*/ 1683764 w 7435970"/>
              <a:gd name="connsiteY50" fmla="*/ 1940662 h 3295954"/>
              <a:gd name="connsiteX51" fmla="*/ 1683764 w 7435970"/>
              <a:gd name="connsiteY51" fmla="*/ 1977833 h 3295954"/>
              <a:gd name="connsiteX52" fmla="*/ 1787842 w 7435970"/>
              <a:gd name="connsiteY52" fmla="*/ 1981550 h 3295954"/>
              <a:gd name="connsiteX53" fmla="*/ 1780407 w 7435970"/>
              <a:gd name="connsiteY53" fmla="*/ 2007569 h 3295954"/>
              <a:gd name="connsiteX54" fmla="*/ 1839881 w 7435970"/>
              <a:gd name="connsiteY54" fmla="*/ 2007569 h 3295954"/>
              <a:gd name="connsiteX55" fmla="*/ 1843598 w 7435970"/>
              <a:gd name="connsiteY55" fmla="*/ 2055892 h 3295954"/>
              <a:gd name="connsiteX56" fmla="*/ 1958828 w 7435970"/>
              <a:gd name="connsiteY56" fmla="*/ 2052174 h 3295954"/>
              <a:gd name="connsiteX57" fmla="*/ 1958828 w 7435970"/>
              <a:gd name="connsiteY57" fmla="*/ 2078194 h 3295954"/>
              <a:gd name="connsiteX58" fmla="*/ 1984847 w 7435970"/>
              <a:gd name="connsiteY58" fmla="*/ 2085628 h 3295954"/>
              <a:gd name="connsiteX59" fmla="*/ 1981129 w 7435970"/>
              <a:gd name="connsiteY59" fmla="*/ 2137667 h 3295954"/>
              <a:gd name="connsiteX60" fmla="*/ 2029453 w 7435970"/>
              <a:gd name="connsiteY60" fmla="*/ 2137668 h 3295954"/>
              <a:gd name="connsiteX61" fmla="*/ 2025735 w 7435970"/>
              <a:gd name="connsiteY61" fmla="*/ 2163686 h 3295954"/>
              <a:gd name="connsiteX62" fmla="*/ 2144681 w 7435970"/>
              <a:gd name="connsiteY62" fmla="*/ 2159969 h 3295954"/>
              <a:gd name="connsiteX63" fmla="*/ 2148398 w 7435970"/>
              <a:gd name="connsiteY63" fmla="*/ 2185989 h 3295954"/>
              <a:gd name="connsiteX64" fmla="*/ 2226457 w 7435970"/>
              <a:gd name="connsiteY64" fmla="*/ 2197140 h 3295954"/>
              <a:gd name="connsiteX65" fmla="*/ 2230174 w 7435970"/>
              <a:gd name="connsiteY65" fmla="*/ 2245463 h 3295954"/>
              <a:gd name="connsiteX66" fmla="*/ 2256194 w 7435970"/>
              <a:gd name="connsiteY66" fmla="*/ 2245462 h 3295954"/>
              <a:gd name="connsiteX67" fmla="*/ 2256194 w 7435970"/>
              <a:gd name="connsiteY67" fmla="*/ 2312369 h 3295954"/>
              <a:gd name="connsiteX68" fmla="*/ 2297082 w 7435970"/>
              <a:gd name="connsiteY68" fmla="*/ 2327237 h 3295954"/>
              <a:gd name="connsiteX69" fmla="*/ 2289647 w 7435970"/>
              <a:gd name="connsiteY69" fmla="*/ 2394145 h 3295954"/>
              <a:gd name="connsiteX70" fmla="*/ 2479218 w 7435970"/>
              <a:gd name="connsiteY70" fmla="*/ 2405296 h 3295954"/>
              <a:gd name="connsiteX71" fmla="*/ 2479218 w 7435970"/>
              <a:gd name="connsiteY71" fmla="*/ 2442467 h 3295954"/>
              <a:gd name="connsiteX72" fmla="*/ 2516389 w 7435970"/>
              <a:gd name="connsiteY72" fmla="*/ 2442467 h 3295954"/>
              <a:gd name="connsiteX73" fmla="*/ 2512672 w 7435970"/>
              <a:gd name="connsiteY73" fmla="*/ 2475921 h 3295954"/>
              <a:gd name="connsiteX74" fmla="*/ 2542408 w 7435970"/>
              <a:gd name="connsiteY74" fmla="*/ 2487072 h 3295954"/>
              <a:gd name="connsiteX75" fmla="*/ 2534974 w 7435970"/>
              <a:gd name="connsiteY75" fmla="*/ 2516808 h 3295954"/>
              <a:gd name="connsiteX76" fmla="*/ 2598165 w 7435970"/>
              <a:gd name="connsiteY76" fmla="*/ 2520525 h 3295954"/>
              <a:gd name="connsiteX77" fmla="*/ 2594448 w 7435970"/>
              <a:gd name="connsiteY77" fmla="*/ 2557696 h 3295954"/>
              <a:gd name="connsiteX78" fmla="*/ 2642769 w 7435970"/>
              <a:gd name="connsiteY78" fmla="*/ 2557696 h 3295954"/>
              <a:gd name="connsiteX79" fmla="*/ 2642769 w 7435970"/>
              <a:gd name="connsiteY79" fmla="*/ 2606018 h 3295954"/>
              <a:gd name="connsiteX80" fmla="*/ 2720828 w 7435970"/>
              <a:gd name="connsiteY80" fmla="*/ 2602301 h 3295954"/>
              <a:gd name="connsiteX81" fmla="*/ 2709887 w 7435970"/>
              <a:gd name="connsiteY81" fmla="*/ 2645924 h 3295954"/>
              <a:gd name="connsiteX82" fmla="*/ 2820839 w 7435970"/>
              <a:gd name="connsiteY82" fmla="*/ 2648309 h 3295954"/>
              <a:gd name="connsiteX83" fmla="*/ 2803586 w 7435970"/>
              <a:gd name="connsiteY83" fmla="*/ 2682814 h 3295954"/>
              <a:gd name="connsiteX84" fmla="*/ 2883748 w 7435970"/>
              <a:gd name="connsiteY84" fmla="*/ 2686391 h 3295954"/>
              <a:gd name="connsiteX85" fmla="*/ 2876174 w 7435970"/>
              <a:gd name="connsiteY85" fmla="*/ 2722089 h 3295954"/>
              <a:gd name="connsiteX86" fmla="*/ 2969872 w 7435970"/>
              <a:gd name="connsiteY86" fmla="*/ 2760311 h 3295954"/>
              <a:gd name="connsiteX87" fmla="*/ 2973589 w 7435970"/>
              <a:gd name="connsiteY87" fmla="*/ 2820837 h 3295954"/>
              <a:gd name="connsiteX88" fmla="*/ 3247110 w 7435970"/>
              <a:gd name="connsiteY88" fmla="*/ 2812211 h 3295954"/>
              <a:gd name="connsiteX89" fmla="*/ 3249634 w 7435970"/>
              <a:gd name="connsiteY89" fmla="*/ 2854150 h 3295954"/>
              <a:gd name="connsiteX90" fmla="*/ 3415921 w 7435970"/>
              <a:gd name="connsiteY90" fmla="*/ 2852818 h 3295954"/>
              <a:gd name="connsiteX91" fmla="*/ 3430648 w 7435970"/>
              <a:gd name="connsiteY91" fmla="*/ 2907102 h 3295954"/>
              <a:gd name="connsiteX92" fmla="*/ 3631721 w 7435970"/>
              <a:gd name="connsiteY92" fmla="*/ 2889848 h 3295954"/>
              <a:gd name="connsiteX93" fmla="*/ 3640348 w 7435970"/>
              <a:gd name="connsiteY93" fmla="*/ 2932980 h 3295954"/>
              <a:gd name="connsiteX94" fmla="*/ 3795623 w 7435970"/>
              <a:gd name="connsiteY94" fmla="*/ 2941607 h 3295954"/>
              <a:gd name="connsiteX95" fmla="*/ 3804249 w 7435970"/>
              <a:gd name="connsiteY95" fmla="*/ 2984738 h 3295954"/>
              <a:gd name="connsiteX96" fmla="*/ 4485737 w 7435970"/>
              <a:gd name="connsiteY96" fmla="*/ 2984739 h 3295954"/>
              <a:gd name="connsiteX97" fmla="*/ 4477110 w 7435970"/>
              <a:gd name="connsiteY97" fmla="*/ 3036498 h 3295954"/>
              <a:gd name="connsiteX98" fmla="*/ 5011948 w 7435970"/>
              <a:gd name="connsiteY98" fmla="*/ 3053750 h 3295954"/>
              <a:gd name="connsiteX99" fmla="*/ 5003322 w 7435970"/>
              <a:gd name="connsiteY99" fmla="*/ 3131388 h 3295954"/>
              <a:gd name="connsiteX100" fmla="*/ 5158597 w 7435970"/>
              <a:gd name="connsiteY100" fmla="*/ 3114135 h 3295954"/>
              <a:gd name="connsiteX101" fmla="*/ 5175850 w 7435970"/>
              <a:gd name="connsiteY101" fmla="*/ 3183146 h 3295954"/>
              <a:gd name="connsiteX102" fmla="*/ 7280695 w 7435970"/>
              <a:gd name="connsiteY102" fmla="*/ 3183147 h 3295954"/>
              <a:gd name="connsiteX103" fmla="*/ 7306574 w 7435970"/>
              <a:gd name="connsiteY103" fmla="*/ 3295291 h 3295954"/>
              <a:gd name="connsiteX104" fmla="*/ 7435970 w 7435970"/>
              <a:gd name="connsiteY104" fmla="*/ 3295291 h 3295954"/>
              <a:gd name="connsiteX0" fmla="*/ 0 w 7435970"/>
              <a:gd name="connsiteY0" fmla="*/ 0 h 3295954"/>
              <a:gd name="connsiteX1" fmla="*/ 535188 w 7435970"/>
              <a:gd name="connsiteY1" fmla="*/ 721462 h 3295954"/>
              <a:gd name="connsiteX2" fmla="*/ 546341 w 7435970"/>
              <a:gd name="connsiteY2" fmla="*/ 773501 h 3295954"/>
              <a:gd name="connsiteX3" fmla="*/ 598380 w 7435970"/>
              <a:gd name="connsiteY3" fmla="*/ 777218 h 3295954"/>
              <a:gd name="connsiteX4" fmla="*/ 602097 w 7435970"/>
              <a:gd name="connsiteY4" fmla="*/ 818106 h 3295954"/>
              <a:gd name="connsiteX5" fmla="*/ 650418 w 7435970"/>
              <a:gd name="connsiteY5" fmla="*/ 818106 h 3295954"/>
              <a:gd name="connsiteX6" fmla="*/ 654135 w 7435970"/>
              <a:gd name="connsiteY6" fmla="*/ 847842 h 3295954"/>
              <a:gd name="connsiteX7" fmla="*/ 680154 w 7435970"/>
              <a:gd name="connsiteY7" fmla="*/ 851559 h 3295954"/>
              <a:gd name="connsiteX8" fmla="*/ 698740 w 7435970"/>
              <a:gd name="connsiteY8" fmla="*/ 892446 h 3295954"/>
              <a:gd name="connsiteX9" fmla="*/ 695023 w 7435970"/>
              <a:gd name="connsiteY9" fmla="*/ 929619 h 3295954"/>
              <a:gd name="connsiteX10" fmla="*/ 713609 w 7435970"/>
              <a:gd name="connsiteY10" fmla="*/ 933336 h 3295954"/>
              <a:gd name="connsiteX11" fmla="*/ 717325 w 7435970"/>
              <a:gd name="connsiteY11" fmla="*/ 992808 h 3295954"/>
              <a:gd name="connsiteX12" fmla="*/ 739628 w 7435970"/>
              <a:gd name="connsiteY12" fmla="*/ 1000242 h 3295954"/>
              <a:gd name="connsiteX13" fmla="*/ 761930 w 7435970"/>
              <a:gd name="connsiteY13" fmla="*/ 1026262 h 3295954"/>
              <a:gd name="connsiteX14" fmla="*/ 758213 w 7435970"/>
              <a:gd name="connsiteY14" fmla="*/ 1070867 h 3295954"/>
              <a:gd name="connsiteX15" fmla="*/ 784234 w 7435970"/>
              <a:gd name="connsiteY15" fmla="*/ 1070867 h 3295954"/>
              <a:gd name="connsiteX16" fmla="*/ 776799 w 7435970"/>
              <a:gd name="connsiteY16" fmla="*/ 1104320 h 3295954"/>
              <a:gd name="connsiteX17" fmla="*/ 799101 w 7435970"/>
              <a:gd name="connsiteY17" fmla="*/ 1130340 h 3295954"/>
              <a:gd name="connsiteX18" fmla="*/ 802818 w 7435970"/>
              <a:gd name="connsiteY18" fmla="*/ 1108037 h 3295954"/>
              <a:gd name="connsiteX19" fmla="*/ 817686 w 7435970"/>
              <a:gd name="connsiteY19" fmla="*/ 1145208 h 3295954"/>
              <a:gd name="connsiteX20" fmla="*/ 813969 w 7435970"/>
              <a:gd name="connsiteY20" fmla="*/ 1208398 h 3295954"/>
              <a:gd name="connsiteX21" fmla="*/ 873442 w 7435970"/>
              <a:gd name="connsiteY21" fmla="*/ 1215833 h 3295954"/>
              <a:gd name="connsiteX22" fmla="*/ 899462 w 7435970"/>
              <a:gd name="connsiteY22" fmla="*/ 1253003 h 3295954"/>
              <a:gd name="connsiteX23" fmla="*/ 895745 w 7435970"/>
              <a:gd name="connsiteY23" fmla="*/ 1286457 h 3295954"/>
              <a:gd name="connsiteX24" fmla="*/ 936633 w 7435970"/>
              <a:gd name="connsiteY24" fmla="*/ 1286457 h 3295954"/>
              <a:gd name="connsiteX25" fmla="*/ 940350 w 7435970"/>
              <a:gd name="connsiteY25" fmla="*/ 1323628 h 3295954"/>
              <a:gd name="connsiteX26" fmla="*/ 973803 w 7435970"/>
              <a:gd name="connsiteY26" fmla="*/ 1319911 h 3295954"/>
              <a:gd name="connsiteX27" fmla="*/ 973803 w 7435970"/>
              <a:gd name="connsiteY27" fmla="*/ 1364516 h 3295954"/>
              <a:gd name="connsiteX28" fmla="*/ 1040711 w 7435970"/>
              <a:gd name="connsiteY28" fmla="*/ 1364515 h 3295954"/>
              <a:gd name="connsiteX29" fmla="*/ 1044428 w 7435970"/>
              <a:gd name="connsiteY29" fmla="*/ 1390535 h 3295954"/>
              <a:gd name="connsiteX30" fmla="*/ 1066730 w 7435970"/>
              <a:gd name="connsiteY30" fmla="*/ 1390535 h 3295954"/>
              <a:gd name="connsiteX31" fmla="*/ 1074165 w 7435970"/>
              <a:gd name="connsiteY31" fmla="*/ 1539218 h 3295954"/>
              <a:gd name="connsiteX32" fmla="*/ 1122486 w 7435970"/>
              <a:gd name="connsiteY32" fmla="*/ 1539218 h 3295954"/>
              <a:gd name="connsiteX33" fmla="*/ 1126203 w 7435970"/>
              <a:gd name="connsiteY33" fmla="*/ 1609841 h 3295954"/>
              <a:gd name="connsiteX34" fmla="*/ 1170809 w 7435970"/>
              <a:gd name="connsiteY34" fmla="*/ 1613558 h 3295954"/>
              <a:gd name="connsiteX35" fmla="*/ 1174525 w 7435970"/>
              <a:gd name="connsiteY35" fmla="*/ 1680467 h 3295954"/>
              <a:gd name="connsiteX36" fmla="*/ 1215413 w 7435970"/>
              <a:gd name="connsiteY36" fmla="*/ 1680467 h 3295954"/>
              <a:gd name="connsiteX37" fmla="*/ 1219130 w 7435970"/>
              <a:gd name="connsiteY37" fmla="*/ 1721355 h 3295954"/>
              <a:gd name="connsiteX38" fmla="*/ 1278603 w 7435970"/>
              <a:gd name="connsiteY38" fmla="*/ 1721355 h 3295954"/>
              <a:gd name="connsiteX39" fmla="*/ 1278604 w 7435970"/>
              <a:gd name="connsiteY39" fmla="*/ 1762243 h 3295954"/>
              <a:gd name="connsiteX40" fmla="*/ 1319491 w 7435970"/>
              <a:gd name="connsiteY40" fmla="*/ 1762242 h 3295954"/>
              <a:gd name="connsiteX41" fmla="*/ 1315774 w 7435970"/>
              <a:gd name="connsiteY41" fmla="*/ 1799413 h 3295954"/>
              <a:gd name="connsiteX42" fmla="*/ 1393833 w 7435970"/>
              <a:gd name="connsiteY42" fmla="*/ 1795696 h 3295954"/>
              <a:gd name="connsiteX43" fmla="*/ 1401267 w 7435970"/>
              <a:gd name="connsiteY43" fmla="*/ 1832867 h 3295954"/>
              <a:gd name="connsiteX44" fmla="*/ 1535081 w 7435970"/>
              <a:gd name="connsiteY44" fmla="*/ 1832867 h 3295954"/>
              <a:gd name="connsiteX45" fmla="*/ 1538797 w 7435970"/>
              <a:gd name="connsiteY45" fmla="*/ 1866321 h 3295954"/>
              <a:gd name="connsiteX46" fmla="*/ 1590837 w 7435970"/>
              <a:gd name="connsiteY46" fmla="*/ 1866321 h 3295954"/>
              <a:gd name="connsiteX47" fmla="*/ 1590837 w 7435970"/>
              <a:gd name="connsiteY47" fmla="*/ 1903492 h 3295954"/>
              <a:gd name="connsiteX48" fmla="*/ 1635443 w 7435970"/>
              <a:gd name="connsiteY48" fmla="*/ 1907208 h 3295954"/>
              <a:gd name="connsiteX49" fmla="*/ 1631725 w 7435970"/>
              <a:gd name="connsiteY49" fmla="*/ 1944379 h 3295954"/>
              <a:gd name="connsiteX50" fmla="*/ 1683764 w 7435970"/>
              <a:gd name="connsiteY50" fmla="*/ 1940662 h 3295954"/>
              <a:gd name="connsiteX51" fmla="*/ 1683764 w 7435970"/>
              <a:gd name="connsiteY51" fmla="*/ 1977833 h 3295954"/>
              <a:gd name="connsiteX52" fmla="*/ 1787842 w 7435970"/>
              <a:gd name="connsiteY52" fmla="*/ 1981550 h 3295954"/>
              <a:gd name="connsiteX53" fmla="*/ 1780407 w 7435970"/>
              <a:gd name="connsiteY53" fmla="*/ 2007569 h 3295954"/>
              <a:gd name="connsiteX54" fmla="*/ 1839881 w 7435970"/>
              <a:gd name="connsiteY54" fmla="*/ 2007569 h 3295954"/>
              <a:gd name="connsiteX55" fmla="*/ 1843598 w 7435970"/>
              <a:gd name="connsiteY55" fmla="*/ 2055892 h 3295954"/>
              <a:gd name="connsiteX56" fmla="*/ 1958828 w 7435970"/>
              <a:gd name="connsiteY56" fmla="*/ 2052174 h 3295954"/>
              <a:gd name="connsiteX57" fmla="*/ 1958828 w 7435970"/>
              <a:gd name="connsiteY57" fmla="*/ 2078194 h 3295954"/>
              <a:gd name="connsiteX58" fmla="*/ 1984847 w 7435970"/>
              <a:gd name="connsiteY58" fmla="*/ 2085628 h 3295954"/>
              <a:gd name="connsiteX59" fmla="*/ 1981129 w 7435970"/>
              <a:gd name="connsiteY59" fmla="*/ 2137667 h 3295954"/>
              <a:gd name="connsiteX60" fmla="*/ 2029453 w 7435970"/>
              <a:gd name="connsiteY60" fmla="*/ 2137668 h 3295954"/>
              <a:gd name="connsiteX61" fmla="*/ 2025735 w 7435970"/>
              <a:gd name="connsiteY61" fmla="*/ 2163686 h 3295954"/>
              <a:gd name="connsiteX62" fmla="*/ 2144681 w 7435970"/>
              <a:gd name="connsiteY62" fmla="*/ 2159969 h 3295954"/>
              <a:gd name="connsiteX63" fmla="*/ 2148398 w 7435970"/>
              <a:gd name="connsiteY63" fmla="*/ 2185989 h 3295954"/>
              <a:gd name="connsiteX64" fmla="*/ 2226457 w 7435970"/>
              <a:gd name="connsiteY64" fmla="*/ 2197140 h 3295954"/>
              <a:gd name="connsiteX65" fmla="*/ 2230174 w 7435970"/>
              <a:gd name="connsiteY65" fmla="*/ 2245463 h 3295954"/>
              <a:gd name="connsiteX66" fmla="*/ 2256194 w 7435970"/>
              <a:gd name="connsiteY66" fmla="*/ 2245462 h 3295954"/>
              <a:gd name="connsiteX67" fmla="*/ 2256194 w 7435970"/>
              <a:gd name="connsiteY67" fmla="*/ 2312369 h 3295954"/>
              <a:gd name="connsiteX68" fmla="*/ 2297082 w 7435970"/>
              <a:gd name="connsiteY68" fmla="*/ 2327237 h 3295954"/>
              <a:gd name="connsiteX69" fmla="*/ 2289647 w 7435970"/>
              <a:gd name="connsiteY69" fmla="*/ 2394145 h 3295954"/>
              <a:gd name="connsiteX70" fmla="*/ 2479218 w 7435970"/>
              <a:gd name="connsiteY70" fmla="*/ 2405296 h 3295954"/>
              <a:gd name="connsiteX71" fmla="*/ 2479218 w 7435970"/>
              <a:gd name="connsiteY71" fmla="*/ 2442467 h 3295954"/>
              <a:gd name="connsiteX72" fmla="*/ 2516389 w 7435970"/>
              <a:gd name="connsiteY72" fmla="*/ 2442467 h 3295954"/>
              <a:gd name="connsiteX73" fmla="*/ 2512672 w 7435970"/>
              <a:gd name="connsiteY73" fmla="*/ 2475921 h 3295954"/>
              <a:gd name="connsiteX74" fmla="*/ 2542408 w 7435970"/>
              <a:gd name="connsiteY74" fmla="*/ 2487072 h 3295954"/>
              <a:gd name="connsiteX75" fmla="*/ 2534974 w 7435970"/>
              <a:gd name="connsiteY75" fmla="*/ 2516808 h 3295954"/>
              <a:gd name="connsiteX76" fmla="*/ 2598165 w 7435970"/>
              <a:gd name="connsiteY76" fmla="*/ 2520525 h 3295954"/>
              <a:gd name="connsiteX77" fmla="*/ 2594448 w 7435970"/>
              <a:gd name="connsiteY77" fmla="*/ 2557696 h 3295954"/>
              <a:gd name="connsiteX78" fmla="*/ 2642769 w 7435970"/>
              <a:gd name="connsiteY78" fmla="*/ 2557696 h 3295954"/>
              <a:gd name="connsiteX79" fmla="*/ 2642769 w 7435970"/>
              <a:gd name="connsiteY79" fmla="*/ 2606018 h 3295954"/>
              <a:gd name="connsiteX80" fmla="*/ 2720828 w 7435970"/>
              <a:gd name="connsiteY80" fmla="*/ 2602301 h 3295954"/>
              <a:gd name="connsiteX81" fmla="*/ 2709887 w 7435970"/>
              <a:gd name="connsiteY81" fmla="*/ 2645924 h 3295954"/>
              <a:gd name="connsiteX82" fmla="*/ 2820839 w 7435970"/>
              <a:gd name="connsiteY82" fmla="*/ 2648309 h 3295954"/>
              <a:gd name="connsiteX83" fmla="*/ 2803586 w 7435970"/>
              <a:gd name="connsiteY83" fmla="*/ 2682814 h 3295954"/>
              <a:gd name="connsiteX84" fmla="*/ 2883748 w 7435970"/>
              <a:gd name="connsiteY84" fmla="*/ 2686391 h 3295954"/>
              <a:gd name="connsiteX85" fmla="*/ 2876174 w 7435970"/>
              <a:gd name="connsiteY85" fmla="*/ 2722089 h 3295954"/>
              <a:gd name="connsiteX86" fmla="*/ 2969872 w 7435970"/>
              <a:gd name="connsiteY86" fmla="*/ 2760311 h 3295954"/>
              <a:gd name="connsiteX87" fmla="*/ 2973589 w 7435970"/>
              <a:gd name="connsiteY87" fmla="*/ 2820837 h 3295954"/>
              <a:gd name="connsiteX88" fmla="*/ 3247110 w 7435970"/>
              <a:gd name="connsiteY88" fmla="*/ 2812211 h 3295954"/>
              <a:gd name="connsiteX89" fmla="*/ 3249634 w 7435970"/>
              <a:gd name="connsiteY89" fmla="*/ 2854150 h 3295954"/>
              <a:gd name="connsiteX90" fmla="*/ 3415921 w 7435970"/>
              <a:gd name="connsiteY90" fmla="*/ 2852818 h 3295954"/>
              <a:gd name="connsiteX91" fmla="*/ 3430648 w 7435970"/>
              <a:gd name="connsiteY91" fmla="*/ 2907102 h 3295954"/>
              <a:gd name="connsiteX92" fmla="*/ 3631721 w 7435970"/>
              <a:gd name="connsiteY92" fmla="*/ 2889848 h 3295954"/>
              <a:gd name="connsiteX93" fmla="*/ 3640348 w 7435970"/>
              <a:gd name="connsiteY93" fmla="*/ 2932980 h 3295954"/>
              <a:gd name="connsiteX94" fmla="*/ 3795623 w 7435970"/>
              <a:gd name="connsiteY94" fmla="*/ 2941607 h 3295954"/>
              <a:gd name="connsiteX95" fmla="*/ 3804249 w 7435970"/>
              <a:gd name="connsiteY95" fmla="*/ 2984738 h 3295954"/>
              <a:gd name="connsiteX96" fmla="*/ 4485737 w 7435970"/>
              <a:gd name="connsiteY96" fmla="*/ 2984739 h 3295954"/>
              <a:gd name="connsiteX97" fmla="*/ 4477110 w 7435970"/>
              <a:gd name="connsiteY97" fmla="*/ 3036498 h 3295954"/>
              <a:gd name="connsiteX98" fmla="*/ 5011948 w 7435970"/>
              <a:gd name="connsiteY98" fmla="*/ 3053750 h 3295954"/>
              <a:gd name="connsiteX99" fmla="*/ 5003322 w 7435970"/>
              <a:gd name="connsiteY99" fmla="*/ 3131388 h 3295954"/>
              <a:gd name="connsiteX100" fmla="*/ 5158597 w 7435970"/>
              <a:gd name="connsiteY100" fmla="*/ 3114135 h 3295954"/>
              <a:gd name="connsiteX101" fmla="*/ 5175850 w 7435970"/>
              <a:gd name="connsiteY101" fmla="*/ 3183146 h 3295954"/>
              <a:gd name="connsiteX102" fmla="*/ 7280695 w 7435970"/>
              <a:gd name="connsiteY102" fmla="*/ 3183147 h 3295954"/>
              <a:gd name="connsiteX103" fmla="*/ 7306574 w 7435970"/>
              <a:gd name="connsiteY103" fmla="*/ 3295291 h 3295954"/>
              <a:gd name="connsiteX104" fmla="*/ 7435970 w 7435970"/>
              <a:gd name="connsiteY104" fmla="*/ 3295291 h 3295954"/>
              <a:gd name="connsiteX0" fmla="*/ 0 w 7435970"/>
              <a:gd name="connsiteY0" fmla="*/ 0 h 3295954"/>
              <a:gd name="connsiteX1" fmla="*/ 505452 w 7435970"/>
              <a:gd name="connsiteY1" fmla="*/ 688008 h 3295954"/>
              <a:gd name="connsiteX2" fmla="*/ 535188 w 7435970"/>
              <a:gd name="connsiteY2" fmla="*/ 721462 h 3295954"/>
              <a:gd name="connsiteX3" fmla="*/ 546341 w 7435970"/>
              <a:gd name="connsiteY3" fmla="*/ 773501 h 3295954"/>
              <a:gd name="connsiteX4" fmla="*/ 598380 w 7435970"/>
              <a:gd name="connsiteY4" fmla="*/ 777218 h 3295954"/>
              <a:gd name="connsiteX5" fmla="*/ 602097 w 7435970"/>
              <a:gd name="connsiteY5" fmla="*/ 818106 h 3295954"/>
              <a:gd name="connsiteX6" fmla="*/ 650418 w 7435970"/>
              <a:gd name="connsiteY6" fmla="*/ 818106 h 3295954"/>
              <a:gd name="connsiteX7" fmla="*/ 654135 w 7435970"/>
              <a:gd name="connsiteY7" fmla="*/ 847842 h 3295954"/>
              <a:gd name="connsiteX8" fmla="*/ 680154 w 7435970"/>
              <a:gd name="connsiteY8" fmla="*/ 851559 h 3295954"/>
              <a:gd name="connsiteX9" fmla="*/ 698740 w 7435970"/>
              <a:gd name="connsiteY9" fmla="*/ 892446 h 3295954"/>
              <a:gd name="connsiteX10" fmla="*/ 695023 w 7435970"/>
              <a:gd name="connsiteY10" fmla="*/ 929619 h 3295954"/>
              <a:gd name="connsiteX11" fmla="*/ 713609 w 7435970"/>
              <a:gd name="connsiteY11" fmla="*/ 933336 h 3295954"/>
              <a:gd name="connsiteX12" fmla="*/ 717325 w 7435970"/>
              <a:gd name="connsiteY12" fmla="*/ 992808 h 3295954"/>
              <a:gd name="connsiteX13" fmla="*/ 739628 w 7435970"/>
              <a:gd name="connsiteY13" fmla="*/ 1000242 h 3295954"/>
              <a:gd name="connsiteX14" fmla="*/ 761930 w 7435970"/>
              <a:gd name="connsiteY14" fmla="*/ 1026262 h 3295954"/>
              <a:gd name="connsiteX15" fmla="*/ 758213 w 7435970"/>
              <a:gd name="connsiteY15" fmla="*/ 1070867 h 3295954"/>
              <a:gd name="connsiteX16" fmla="*/ 784234 w 7435970"/>
              <a:gd name="connsiteY16" fmla="*/ 1070867 h 3295954"/>
              <a:gd name="connsiteX17" fmla="*/ 776799 w 7435970"/>
              <a:gd name="connsiteY17" fmla="*/ 1104320 h 3295954"/>
              <a:gd name="connsiteX18" fmla="*/ 799101 w 7435970"/>
              <a:gd name="connsiteY18" fmla="*/ 1130340 h 3295954"/>
              <a:gd name="connsiteX19" fmla="*/ 802818 w 7435970"/>
              <a:gd name="connsiteY19" fmla="*/ 1108037 h 3295954"/>
              <a:gd name="connsiteX20" fmla="*/ 817686 w 7435970"/>
              <a:gd name="connsiteY20" fmla="*/ 1145208 h 3295954"/>
              <a:gd name="connsiteX21" fmla="*/ 813969 w 7435970"/>
              <a:gd name="connsiteY21" fmla="*/ 1208398 h 3295954"/>
              <a:gd name="connsiteX22" fmla="*/ 873442 w 7435970"/>
              <a:gd name="connsiteY22" fmla="*/ 1215833 h 3295954"/>
              <a:gd name="connsiteX23" fmla="*/ 899462 w 7435970"/>
              <a:gd name="connsiteY23" fmla="*/ 1253003 h 3295954"/>
              <a:gd name="connsiteX24" fmla="*/ 895745 w 7435970"/>
              <a:gd name="connsiteY24" fmla="*/ 1286457 h 3295954"/>
              <a:gd name="connsiteX25" fmla="*/ 936633 w 7435970"/>
              <a:gd name="connsiteY25" fmla="*/ 1286457 h 3295954"/>
              <a:gd name="connsiteX26" fmla="*/ 940350 w 7435970"/>
              <a:gd name="connsiteY26" fmla="*/ 1323628 h 3295954"/>
              <a:gd name="connsiteX27" fmla="*/ 973803 w 7435970"/>
              <a:gd name="connsiteY27" fmla="*/ 1319911 h 3295954"/>
              <a:gd name="connsiteX28" fmla="*/ 973803 w 7435970"/>
              <a:gd name="connsiteY28" fmla="*/ 1364516 h 3295954"/>
              <a:gd name="connsiteX29" fmla="*/ 1040711 w 7435970"/>
              <a:gd name="connsiteY29" fmla="*/ 1364515 h 3295954"/>
              <a:gd name="connsiteX30" fmla="*/ 1044428 w 7435970"/>
              <a:gd name="connsiteY30" fmla="*/ 1390535 h 3295954"/>
              <a:gd name="connsiteX31" fmla="*/ 1066730 w 7435970"/>
              <a:gd name="connsiteY31" fmla="*/ 1390535 h 3295954"/>
              <a:gd name="connsiteX32" fmla="*/ 1074165 w 7435970"/>
              <a:gd name="connsiteY32" fmla="*/ 1539218 h 3295954"/>
              <a:gd name="connsiteX33" fmla="*/ 1122486 w 7435970"/>
              <a:gd name="connsiteY33" fmla="*/ 1539218 h 3295954"/>
              <a:gd name="connsiteX34" fmla="*/ 1126203 w 7435970"/>
              <a:gd name="connsiteY34" fmla="*/ 1609841 h 3295954"/>
              <a:gd name="connsiteX35" fmla="*/ 1170809 w 7435970"/>
              <a:gd name="connsiteY35" fmla="*/ 1613558 h 3295954"/>
              <a:gd name="connsiteX36" fmla="*/ 1174525 w 7435970"/>
              <a:gd name="connsiteY36" fmla="*/ 1680467 h 3295954"/>
              <a:gd name="connsiteX37" fmla="*/ 1215413 w 7435970"/>
              <a:gd name="connsiteY37" fmla="*/ 1680467 h 3295954"/>
              <a:gd name="connsiteX38" fmla="*/ 1219130 w 7435970"/>
              <a:gd name="connsiteY38" fmla="*/ 1721355 h 3295954"/>
              <a:gd name="connsiteX39" fmla="*/ 1278603 w 7435970"/>
              <a:gd name="connsiteY39" fmla="*/ 1721355 h 3295954"/>
              <a:gd name="connsiteX40" fmla="*/ 1278604 w 7435970"/>
              <a:gd name="connsiteY40" fmla="*/ 1762243 h 3295954"/>
              <a:gd name="connsiteX41" fmla="*/ 1319491 w 7435970"/>
              <a:gd name="connsiteY41" fmla="*/ 1762242 h 3295954"/>
              <a:gd name="connsiteX42" fmla="*/ 1315774 w 7435970"/>
              <a:gd name="connsiteY42" fmla="*/ 1799413 h 3295954"/>
              <a:gd name="connsiteX43" fmla="*/ 1393833 w 7435970"/>
              <a:gd name="connsiteY43" fmla="*/ 1795696 h 3295954"/>
              <a:gd name="connsiteX44" fmla="*/ 1401267 w 7435970"/>
              <a:gd name="connsiteY44" fmla="*/ 1832867 h 3295954"/>
              <a:gd name="connsiteX45" fmla="*/ 1535081 w 7435970"/>
              <a:gd name="connsiteY45" fmla="*/ 1832867 h 3295954"/>
              <a:gd name="connsiteX46" fmla="*/ 1538797 w 7435970"/>
              <a:gd name="connsiteY46" fmla="*/ 1866321 h 3295954"/>
              <a:gd name="connsiteX47" fmla="*/ 1590837 w 7435970"/>
              <a:gd name="connsiteY47" fmla="*/ 1866321 h 3295954"/>
              <a:gd name="connsiteX48" fmla="*/ 1590837 w 7435970"/>
              <a:gd name="connsiteY48" fmla="*/ 1903492 h 3295954"/>
              <a:gd name="connsiteX49" fmla="*/ 1635443 w 7435970"/>
              <a:gd name="connsiteY49" fmla="*/ 1907208 h 3295954"/>
              <a:gd name="connsiteX50" fmla="*/ 1631725 w 7435970"/>
              <a:gd name="connsiteY50" fmla="*/ 1944379 h 3295954"/>
              <a:gd name="connsiteX51" fmla="*/ 1683764 w 7435970"/>
              <a:gd name="connsiteY51" fmla="*/ 1940662 h 3295954"/>
              <a:gd name="connsiteX52" fmla="*/ 1683764 w 7435970"/>
              <a:gd name="connsiteY52" fmla="*/ 1977833 h 3295954"/>
              <a:gd name="connsiteX53" fmla="*/ 1787842 w 7435970"/>
              <a:gd name="connsiteY53" fmla="*/ 1981550 h 3295954"/>
              <a:gd name="connsiteX54" fmla="*/ 1780407 w 7435970"/>
              <a:gd name="connsiteY54" fmla="*/ 2007569 h 3295954"/>
              <a:gd name="connsiteX55" fmla="*/ 1839881 w 7435970"/>
              <a:gd name="connsiteY55" fmla="*/ 2007569 h 3295954"/>
              <a:gd name="connsiteX56" fmla="*/ 1843598 w 7435970"/>
              <a:gd name="connsiteY56" fmla="*/ 2055892 h 3295954"/>
              <a:gd name="connsiteX57" fmla="*/ 1958828 w 7435970"/>
              <a:gd name="connsiteY57" fmla="*/ 2052174 h 3295954"/>
              <a:gd name="connsiteX58" fmla="*/ 1958828 w 7435970"/>
              <a:gd name="connsiteY58" fmla="*/ 2078194 h 3295954"/>
              <a:gd name="connsiteX59" fmla="*/ 1984847 w 7435970"/>
              <a:gd name="connsiteY59" fmla="*/ 2085628 h 3295954"/>
              <a:gd name="connsiteX60" fmla="*/ 1981129 w 7435970"/>
              <a:gd name="connsiteY60" fmla="*/ 2137667 h 3295954"/>
              <a:gd name="connsiteX61" fmla="*/ 2029453 w 7435970"/>
              <a:gd name="connsiteY61" fmla="*/ 2137668 h 3295954"/>
              <a:gd name="connsiteX62" fmla="*/ 2025735 w 7435970"/>
              <a:gd name="connsiteY62" fmla="*/ 2163686 h 3295954"/>
              <a:gd name="connsiteX63" fmla="*/ 2144681 w 7435970"/>
              <a:gd name="connsiteY63" fmla="*/ 2159969 h 3295954"/>
              <a:gd name="connsiteX64" fmla="*/ 2148398 w 7435970"/>
              <a:gd name="connsiteY64" fmla="*/ 2185989 h 3295954"/>
              <a:gd name="connsiteX65" fmla="*/ 2226457 w 7435970"/>
              <a:gd name="connsiteY65" fmla="*/ 2197140 h 3295954"/>
              <a:gd name="connsiteX66" fmla="*/ 2230174 w 7435970"/>
              <a:gd name="connsiteY66" fmla="*/ 2245463 h 3295954"/>
              <a:gd name="connsiteX67" fmla="*/ 2256194 w 7435970"/>
              <a:gd name="connsiteY67" fmla="*/ 2245462 h 3295954"/>
              <a:gd name="connsiteX68" fmla="*/ 2256194 w 7435970"/>
              <a:gd name="connsiteY68" fmla="*/ 2312369 h 3295954"/>
              <a:gd name="connsiteX69" fmla="*/ 2297082 w 7435970"/>
              <a:gd name="connsiteY69" fmla="*/ 2327237 h 3295954"/>
              <a:gd name="connsiteX70" fmla="*/ 2289647 w 7435970"/>
              <a:gd name="connsiteY70" fmla="*/ 2394145 h 3295954"/>
              <a:gd name="connsiteX71" fmla="*/ 2479218 w 7435970"/>
              <a:gd name="connsiteY71" fmla="*/ 2405296 h 3295954"/>
              <a:gd name="connsiteX72" fmla="*/ 2479218 w 7435970"/>
              <a:gd name="connsiteY72" fmla="*/ 2442467 h 3295954"/>
              <a:gd name="connsiteX73" fmla="*/ 2516389 w 7435970"/>
              <a:gd name="connsiteY73" fmla="*/ 2442467 h 3295954"/>
              <a:gd name="connsiteX74" fmla="*/ 2512672 w 7435970"/>
              <a:gd name="connsiteY74" fmla="*/ 2475921 h 3295954"/>
              <a:gd name="connsiteX75" fmla="*/ 2542408 w 7435970"/>
              <a:gd name="connsiteY75" fmla="*/ 2487072 h 3295954"/>
              <a:gd name="connsiteX76" fmla="*/ 2534974 w 7435970"/>
              <a:gd name="connsiteY76" fmla="*/ 2516808 h 3295954"/>
              <a:gd name="connsiteX77" fmla="*/ 2598165 w 7435970"/>
              <a:gd name="connsiteY77" fmla="*/ 2520525 h 3295954"/>
              <a:gd name="connsiteX78" fmla="*/ 2594448 w 7435970"/>
              <a:gd name="connsiteY78" fmla="*/ 2557696 h 3295954"/>
              <a:gd name="connsiteX79" fmla="*/ 2642769 w 7435970"/>
              <a:gd name="connsiteY79" fmla="*/ 2557696 h 3295954"/>
              <a:gd name="connsiteX80" fmla="*/ 2642769 w 7435970"/>
              <a:gd name="connsiteY80" fmla="*/ 2606018 h 3295954"/>
              <a:gd name="connsiteX81" fmla="*/ 2720828 w 7435970"/>
              <a:gd name="connsiteY81" fmla="*/ 2602301 h 3295954"/>
              <a:gd name="connsiteX82" fmla="*/ 2709887 w 7435970"/>
              <a:gd name="connsiteY82" fmla="*/ 2645924 h 3295954"/>
              <a:gd name="connsiteX83" fmla="*/ 2820839 w 7435970"/>
              <a:gd name="connsiteY83" fmla="*/ 2648309 h 3295954"/>
              <a:gd name="connsiteX84" fmla="*/ 2803586 w 7435970"/>
              <a:gd name="connsiteY84" fmla="*/ 2682814 h 3295954"/>
              <a:gd name="connsiteX85" fmla="*/ 2883748 w 7435970"/>
              <a:gd name="connsiteY85" fmla="*/ 2686391 h 3295954"/>
              <a:gd name="connsiteX86" fmla="*/ 2876174 w 7435970"/>
              <a:gd name="connsiteY86" fmla="*/ 2722089 h 3295954"/>
              <a:gd name="connsiteX87" fmla="*/ 2969872 w 7435970"/>
              <a:gd name="connsiteY87" fmla="*/ 2760311 h 3295954"/>
              <a:gd name="connsiteX88" fmla="*/ 2973589 w 7435970"/>
              <a:gd name="connsiteY88" fmla="*/ 2820837 h 3295954"/>
              <a:gd name="connsiteX89" fmla="*/ 3247110 w 7435970"/>
              <a:gd name="connsiteY89" fmla="*/ 2812211 h 3295954"/>
              <a:gd name="connsiteX90" fmla="*/ 3249634 w 7435970"/>
              <a:gd name="connsiteY90" fmla="*/ 2854150 h 3295954"/>
              <a:gd name="connsiteX91" fmla="*/ 3415921 w 7435970"/>
              <a:gd name="connsiteY91" fmla="*/ 2852818 h 3295954"/>
              <a:gd name="connsiteX92" fmla="*/ 3430648 w 7435970"/>
              <a:gd name="connsiteY92" fmla="*/ 2907102 h 3295954"/>
              <a:gd name="connsiteX93" fmla="*/ 3631721 w 7435970"/>
              <a:gd name="connsiteY93" fmla="*/ 2889848 h 3295954"/>
              <a:gd name="connsiteX94" fmla="*/ 3640348 w 7435970"/>
              <a:gd name="connsiteY94" fmla="*/ 2932980 h 3295954"/>
              <a:gd name="connsiteX95" fmla="*/ 3795623 w 7435970"/>
              <a:gd name="connsiteY95" fmla="*/ 2941607 h 3295954"/>
              <a:gd name="connsiteX96" fmla="*/ 3804249 w 7435970"/>
              <a:gd name="connsiteY96" fmla="*/ 2984738 h 3295954"/>
              <a:gd name="connsiteX97" fmla="*/ 4485737 w 7435970"/>
              <a:gd name="connsiteY97" fmla="*/ 2984739 h 3295954"/>
              <a:gd name="connsiteX98" fmla="*/ 4477110 w 7435970"/>
              <a:gd name="connsiteY98" fmla="*/ 3036498 h 3295954"/>
              <a:gd name="connsiteX99" fmla="*/ 5011948 w 7435970"/>
              <a:gd name="connsiteY99" fmla="*/ 3053750 h 3295954"/>
              <a:gd name="connsiteX100" fmla="*/ 5003322 w 7435970"/>
              <a:gd name="connsiteY100" fmla="*/ 3131388 h 3295954"/>
              <a:gd name="connsiteX101" fmla="*/ 5158597 w 7435970"/>
              <a:gd name="connsiteY101" fmla="*/ 3114135 h 3295954"/>
              <a:gd name="connsiteX102" fmla="*/ 5175850 w 7435970"/>
              <a:gd name="connsiteY102" fmla="*/ 3183146 h 3295954"/>
              <a:gd name="connsiteX103" fmla="*/ 7280695 w 7435970"/>
              <a:gd name="connsiteY103" fmla="*/ 3183147 h 3295954"/>
              <a:gd name="connsiteX104" fmla="*/ 7306574 w 7435970"/>
              <a:gd name="connsiteY104" fmla="*/ 3295291 h 3295954"/>
              <a:gd name="connsiteX105" fmla="*/ 7435970 w 7435970"/>
              <a:gd name="connsiteY105" fmla="*/ 3295291 h 3295954"/>
              <a:gd name="connsiteX0" fmla="*/ 0 w 7435970"/>
              <a:gd name="connsiteY0" fmla="*/ 0 h 3295954"/>
              <a:gd name="connsiteX1" fmla="*/ 505452 w 7435970"/>
              <a:gd name="connsiteY1" fmla="*/ 714028 h 3295954"/>
              <a:gd name="connsiteX2" fmla="*/ 535188 w 7435970"/>
              <a:gd name="connsiteY2" fmla="*/ 721462 h 3295954"/>
              <a:gd name="connsiteX3" fmla="*/ 546341 w 7435970"/>
              <a:gd name="connsiteY3" fmla="*/ 773501 h 3295954"/>
              <a:gd name="connsiteX4" fmla="*/ 598380 w 7435970"/>
              <a:gd name="connsiteY4" fmla="*/ 777218 h 3295954"/>
              <a:gd name="connsiteX5" fmla="*/ 602097 w 7435970"/>
              <a:gd name="connsiteY5" fmla="*/ 818106 h 3295954"/>
              <a:gd name="connsiteX6" fmla="*/ 650418 w 7435970"/>
              <a:gd name="connsiteY6" fmla="*/ 818106 h 3295954"/>
              <a:gd name="connsiteX7" fmla="*/ 654135 w 7435970"/>
              <a:gd name="connsiteY7" fmla="*/ 847842 h 3295954"/>
              <a:gd name="connsiteX8" fmla="*/ 680154 w 7435970"/>
              <a:gd name="connsiteY8" fmla="*/ 851559 h 3295954"/>
              <a:gd name="connsiteX9" fmla="*/ 698740 w 7435970"/>
              <a:gd name="connsiteY9" fmla="*/ 892446 h 3295954"/>
              <a:gd name="connsiteX10" fmla="*/ 695023 w 7435970"/>
              <a:gd name="connsiteY10" fmla="*/ 929619 h 3295954"/>
              <a:gd name="connsiteX11" fmla="*/ 713609 w 7435970"/>
              <a:gd name="connsiteY11" fmla="*/ 933336 h 3295954"/>
              <a:gd name="connsiteX12" fmla="*/ 717325 w 7435970"/>
              <a:gd name="connsiteY12" fmla="*/ 992808 h 3295954"/>
              <a:gd name="connsiteX13" fmla="*/ 739628 w 7435970"/>
              <a:gd name="connsiteY13" fmla="*/ 1000242 h 3295954"/>
              <a:gd name="connsiteX14" fmla="*/ 761930 w 7435970"/>
              <a:gd name="connsiteY14" fmla="*/ 1026262 h 3295954"/>
              <a:gd name="connsiteX15" fmla="*/ 758213 w 7435970"/>
              <a:gd name="connsiteY15" fmla="*/ 1070867 h 3295954"/>
              <a:gd name="connsiteX16" fmla="*/ 784234 w 7435970"/>
              <a:gd name="connsiteY16" fmla="*/ 1070867 h 3295954"/>
              <a:gd name="connsiteX17" fmla="*/ 776799 w 7435970"/>
              <a:gd name="connsiteY17" fmla="*/ 1104320 h 3295954"/>
              <a:gd name="connsiteX18" fmla="*/ 799101 w 7435970"/>
              <a:gd name="connsiteY18" fmla="*/ 1130340 h 3295954"/>
              <a:gd name="connsiteX19" fmla="*/ 802818 w 7435970"/>
              <a:gd name="connsiteY19" fmla="*/ 1108037 h 3295954"/>
              <a:gd name="connsiteX20" fmla="*/ 817686 w 7435970"/>
              <a:gd name="connsiteY20" fmla="*/ 1145208 h 3295954"/>
              <a:gd name="connsiteX21" fmla="*/ 813969 w 7435970"/>
              <a:gd name="connsiteY21" fmla="*/ 1208398 h 3295954"/>
              <a:gd name="connsiteX22" fmla="*/ 873442 w 7435970"/>
              <a:gd name="connsiteY22" fmla="*/ 1215833 h 3295954"/>
              <a:gd name="connsiteX23" fmla="*/ 899462 w 7435970"/>
              <a:gd name="connsiteY23" fmla="*/ 1253003 h 3295954"/>
              <a:gd name="connsiteX24" fmla="*/ 895745 w 7435970"/>
              <a:gd name="connsiteY24" fmla="*/ 1286457 h 3295954"/>
              <a:gd name="connsiteX25" fmla="*/ 936633 w 7435970"/>
              <a:gd name="connsiteY25" fmla="*/ 1286457 h 3295954"/>
              <a:gd name="connsiteX26" fmla="*/ 940350 w 7435970"/>
              <a:gd name="connsiteY26" fmla="*/ 1323628 h 3295954"/>
              <a:gd name="connsiteX27" fmla="*/ 973803 w 7435970"/>
              <a:gd name="connsiteY27" fmla="*/ 1319911 h 3295954"/>
              <a:gd name="connsiteX28" fmla="*/ 973803 w 7435970"/>
              <a:gd name="connsiteY28" fmla="*/ 1364516 h 3295954"/>
              <a:gd name="connsiteX29" fmla="*/ 1040711 w 7435970"/>
              <a:gd name="connsiteY29" fmla="*/ 1364515 h 3295954"/>
              <a:gd name="connsiteX30" fmla="*/ 1044428 w 7435970"/>
              <a:gd name="connsiteY30" fmla="*/ 1390535 h 3295954"/>
              <a:gd name="connsiteX31" fmla="*/ 1066730 w 7435970"/>
              <a:gd name="connsiteY31" fmla="*/ 1390535 h 3295954"/>
              <a:gd name="connsiteX32" fmla="*/ 1074165 w 7435970"/>
              <a:gd name="connsiteY32" fmla="*/ 1539218 h 3295954"/>
              <a:gd name="connsiteX33" fmla="*/ 1122486 w 7435970"/>
              <a:gd name="connsiteY33" fmla="*/ 1539218 h 3295954"/>
              <a:gd name="connsiteX34" fmla="*/ 1126203 w 7435970"/>
              <a:gd name="connsiteY34" fmla="*/ 1609841 h 3295954"/>
              <a:gd name="connsiteX35" fmla="*/ 1170809 w 7435970"/>
              <a:gd name="connsiteY35" fmla="*/ 1613558 h 3295954"/>
              <a:gd name="connsiteX36" fmla="*/ 1174525 w 7435970"/>
              <a:gd name="connsiteY36" fmla="*/ 1680467 h 3295954"/>
              <a:gd name="connsiteX37" fmla="*/ 1215413 w 7435970"/>
              <a:gd name="connsiteY37" fmla="*/ 1680467 h 3295954"/>
              <a:gd name="connsiteX38" fmla="*/ 1219130 w 7435970"/>
              <a:gd name="connsiteY38" fmla="*/ 1721355 h 3295954"/>
              <a:gd name="connsiteX39" fmla="*/ 1278603 w 7435970"/>
              <a:gd name="connsiteY39" fmla="*/ 1721355 h 3295954"/>
              <a:gd name="connsiteX40" fmla="*/ 1278604 w 7435970"/>
              <a:gd name="connsiteY40" fmla="*/ 1762243 h 3295954"/>
              <a:gd name="connsiteX41" fmla="*/ 1319491 w 7435970"/>
              <a:gd name="connsiteY41" fmla="*/ 1762242 h 3295954"/>
              <a:gd name="connsiteX42" fmla="*/ 1315774 w 7435970"/>
              <a:gd name="connsiteY42" fmla="*/ 1799413 h 3295954"/>
              <a:gd name="connsiteX43" fmla="*/ 1393833 w 7435970"/>
              <a:gd name="connsiteY43" fmla="*/ 1795696 h 3295954"/>
              <a:gd name="connsiteX44" fmla="*/ 1401267 w 7435970"/>
              <a:gd name="connsiteY44" fmla="*/ 1832867 h 3295954"/>
              <a:gd name="connsiteX45" fmla="*/ 1535081 w 7435970"/>
              <a:gd name="connsiteY45" fmla="*/ 1832867 h 3295954"/>
              <a:gd name="connsiteX46" fmla="*/ 1538797 w 7435970"/>
              <a:gd name="connsiteY46" fmla="*/ 1866321 h 3295954"/>
              <a:gd name="connsiteX47" fmla="*/ 1590837 w 7435970"/>
              <a:gd name="connsiteY47" fmla="*/ 1866321 h 3295954"/>
              <a:gd name="connsiteX48" fmla="*/ 1590837 w 7435970"/>
              <a:gd name="connsiteY48" fmla="*/ 1903492 h 3295954"/>
              <a:gd name="connsiteX49" fmla="*/ 1635443 w 7435970"/>
              <a:gd name="connsiteY49" fmla="*/ 1907208 h 3295954"/>
              <a:gd name="connsiteX50" fmla="*/ 1631725 w 7435970"/>
              <a:gd name="connsiteY50" fmla="*/ 1944379 h 3295954"/>
              <a:gd name="connsiteX51" fmla="*/ 1683764 w 7435970"/>
              <a:gd name="connsiteY51" fmla="*/ 1940662 h 3295954"/>
              <a:gd name="connsiteX52" fmla="*/ 1683764 w 7435970"/>
              <a:gd name="connsiteY52" fmla="*/ 1977833 h 3295954"/>
              <a:gd name="connsiteX53" fmla="*/ 1787842 w 7435970"/>
              <a:gd name="connsiteY53" fmla="*/ 1981550 h 3295954"/>
              <a:gd name="connsiteX54" fmla="*/ 1780407 w 7435970"/>
              <a:gd name="connsiteY54" fmla="*/ 2007569 h 3295954"/>
              <a:gd name="connsiteX55" fmla="*/ 1839881 w 7435970"/>
              <a:gd name="connsiteY55" fmla="*/ 2007569 h 3295954"/>
              <a:gd name="connsiteX56" fmla="*/ 1843598 w 7435970"/>
              <a:gd name="connsiteY56" fmla="*/ 2055892 h 3295954"/>
              <a:gd name="connsiteX57" fmla="*/ 1958828 w 7435970"/>
              <a:gd name="connsiteY57" fmla="*/ 2052174 h 3295954"/>
              <a:gd name="connsiteX58" fmla="*/ 1958828 w 7435970"/>
              <a:gd name="connsiteY58" fmla="*/ 2078194 h 3295954"/>
              <a:gd name="connsiteX59" fmla="*/ 1984847 w 7435970"/>
              <a:gd name="connsiteY59" fmla="*/ 2085628 h 3295954"/>
              <a:gd name="connsiteX60" fmla="*/ 1981129 w 7435970"/>
              <a:gd name="connsiteY60" fmla="*/ 2137667 h 3295954"/>
              <a:gd name="connsiteX61" fmla="*/ 2029453 w 7435970"/>
              <a:gd name="connsiteY61" fmla="*/ 2137668 h 3295954"/>
              <a:gd name="connsiteX62" fmla="*/ 2025735 w 7435970"/>
              <a:gd name="connsiteY62" fmla="*/ 2163686 h 3295954"/>
              <a:gd name="connsiteX63" fmla="*/ 2144681 w 7435970"/>
              <a:gd name="connsiteY63" fmla="*/ 2159969 h 3295954"/>
              <a:gd name="connsiteX64" fmla="*/ 2148398 w 7435970"/>
              <a:gd name="connsiteY64" fmla="*/ 2185989 h 3295954"/>
              <a:gd name="connsiteX65" fmla="*/ 2226457 w 7435970"/>
              <a:gd name="connsiteY65" fmla="*/ 2197140 h 3295954"/>
              <a:gd name="connsiteX66" fmla="*/ 2230174 w 7435970"/>
              <a:gd name="connsiteY66" fmla="*/ 2245463 h 3295954"/>
              <a:gd name="connsiteX67" fmla="*/ 2256194 w 7435970"/>
              <a:gd name="connsiteY67" fmla="*/ 2245462 h 3295954"/>
              <a:gd name="connsiteX68" fmla="*/ 2256194 w 7435970"/>
              <a:gd name="connsiteY68" fmla="*/ 2312369 h 3295954"/>
              <a:gd name="connsiteX69" fmla="*/ 2297082 w 7435970"/>
              <a:gd name="connsiteY69" fmla="*/ 2327237 h 3295954"/>
              <a:gd name="connsiteX70" fmla="*/ 2289647 w 7435970"/>
              <a:gd name="connsiteY70" fmla="*/ 2394145 h 3295954"/>
              <a:gd name="connsiteX71" fmla="*/ 2479218 w 7435970"/>
              <a:gd name="connsiteY71" fmla="*/ 2405296 h 3295954"/>
              <a:gd name="connsiteX72" fmla="*/ 2479218 w 7435970"/>
              <a:gd name="connsiteY72" fmla="*/ 2442467 h 3295954"/>
              <a:gd name="connsiteX73" fmla="*/ 2516389 w 7435970"/>
              <a:gd name="connsiteY73" fmla="*/ 2442467 h 3295954"/>
              <a:gd name="connsiteX74" fmla="*/ 2512672 w 7435970"/>
              <a:gd name="connsiteY74" fmla="*/ 2475921 h 3295954"/>
              <a:gd name="connsiteX75" fmla="*/ 2542408 w 7435970"/>
              <a:gd name="connsiteY75" fmla="*/ 2487072 h 3295954"/>
              <a:gd name="connsiteX76" fmla="*/ 2534974 w 7435970"/>
              <a:gd name="connsiteY76" fmla="*/ 2516808 h 3295954"/>
              <a:gd name="connsiteX77" fmla="*/ 2598165 w 7435970"/>
              <a:gd name="connsiteY77" fmla="*/ 2520525 h 3295954"/>
              <a:gd name="connsiteX78" fmla="*/ 2594448 w 7435970"/>
              <a:gd name="connsiteY78" fmla="*/ 2557696 h 3295954"/>
              <a:gd name="connsiteX79" fmla="*/ 2642769 w 7435970"/>
              <a:gd name="connsiteY79" fmla="*/ 2557696 h 3295954"/>
              <a:gd name="connsiteX80" fmla="*/ 2642769 w 7435970"/>
              <a:gd name="connsiteY80" fmla="*/ 2606018 h 3295954"/>
              <a:gd name="connsiteX81" fmla="*/ 2720828 w 7435970"/>
              <a:gd name="connsiteY81" fmla="*/ 2602301 h 3295954"/>
              <a:gd name="connsiteX82" fmla="*/ 2709887 w 7435970"/>
              <a:gd name="connsiteY82" fmla="*/ 2645924 h 3295954"/>
              <a:gd name="connsiteX83" fmla="*/ 2820839 w 7435970"/>
              <a:gd name="connsiteY83" fmla="*/ 2648309 h 3295954"/>
              <a:gd name="connsiteX84" fmla="*/ 2803586 w 7435970"/>
              <a:gd name="connsiteY84" fmla="*/ 2682814 h 3295954"/>
              <a:gd name="connsiteX85" fmla="*/ 2883748 w 7435970"/>
              <a:gd name="connsiteY85" fmla="*/ 2686391 h 3295954"/>
              <a:gd name="connsiteX86" fmla="*/ 2876174 w 7435970"/>
              <a:gd name="connsiteY86" fmla="*/ 2722089 h 3295954"/>
              <a:gd name="connsiteX87" fmla="*/ 2969872 w 7435970"/>
              <a:gd name="connsiteY87" fmla="*/ 2760311 h 3295954"/>
              <a:gd name="connsiteX88" fmla="*/ 2973589 w 7435970"/>
              <a:gd name="connsiteY88" fmla="*/ 2820837 h 3295954"/>
              <a:gd name="connsiteX89" fmla="*/ 3247110 w 7435970"/>
              <a:gd name="connsiteY89" fmla="*/ 2812211 h 3295954"/>
              <a:gd name="connsiteX90" fmla="*/ 3249634 w 7435970"/>
              <a:gd name="connsiteY90" fmla="*/ 2854150 h 3295954"/>
              <a:gd name="connsiteX91" fmla="*/ 3415921 w 7435970"/>
              <a:gd name="connsiteY91" fmla="*/ 2852818 h 3295954"/>
              <a:gd name="connsiteX92" fmla="*/ 3430648 w 7435970"/>
              <a:gd name="connsiteY92" fmla="*/ 2907102 h 3295954"/>
              <a:gd name="connsiteX93" fmla="*/ 3631721 w 7435970"/>
              <a:gd name="connsiteY93" fmla="*/ 2889848 h 3295954"/>
              <a:gd name="connsiteX94" fmla="*/ 3640348 w 7435970"/>
              <a:gd name="connsiteY94" fmla="*/ 2932980 h 3295954"/>
              <a:gd name="connsiteX95" fmla="*/ 3795623 w 7435970"/>
              <a:gd name="connsiteY95" fmla="*/ 2941607 h 3295954"/>
              <a:gd name="connsiteX96" fmla="*/ 3804249 w 7435970"/>
              <a:gd name="connsiteY96" fmla="*/ 2984738 h 3295954"/>
              <a:gd name="connsiteX97" fmla="*/ 4485737 w 7435970"/>
              <a:gd name="connsiteY97" fmla="*/ 2984739 h 3295954"/>
              <a:gd name="connsiteX98" fmla="*/ 4477110 w 7435970"/>
              <a:gd name="connsiteY98" fmla="*/ 3036498 h 3295954"/>
              <a:gd name="connsiteX99" fmla="*/ 5011948 w 7435970"/>
              <a:gd name="connsiteY99" fmla="*/ 3053750 h 3295954"/>
              <a:gd name="connsiteX100" fmla="*/ 5003322 w 7435970"/>
              <a:gd name="connsiteY100" fmla="*/ 3131388 h 3295954"/>
              <a:gd name="connsiteX101" fmla="*/ 5158597 w 7435970"/>
              <a:gd name="connsiteY101" fmla="*/ 3114135 h 3295954"/>
              <a:gd name="connsiteX102" fmla="*/ 5175850 w 7435970"/>
              <a:gd name="connsiteY102" fmla="*/ 3183146 h 3295954"/>
              <a:gd name="connsiteX103" fmla="*/ 7280695 w 7435970"/>
              <a:gd name="connsiteY103" fmla="*/ 3183147 h 3295954"/>
              <a:gd name="connsiteX104" fmla="*/ 7306574 w 7435970"/>
              <a:gd name="connsiteY104" fmla="*/ 3295291 h 3295954"/>
              <a:gd name="connsiteX105" fmla="*/ 7435970 w 7435970"/>
              <a:gd name="connsiteY105" fmla="*/ 3295291 h 3295954"/>
              <a:gd name="connsiteX0" fmla="*/ 0 w 7435970"/>
              <a:gd name="connsiteY0" fmla="*/ 0 h 3295954"/>
              <a:gd name="connsiteX1" fmla="*/ 471999 w 7435970"/>
              <a:gd name="connsiteY1" fmla="*/ 676857 h 3295954"/>
              <a:gd name="connsiteX2" fmla="*/ 505452 w 7435970"/>
              <a:gd name="connsiteY2" fmla="*/ 714028 h 3295954"/>
              <a:gd name="connsiteX3" fmla="*/ 535188 w 7435970"/>
              <a:gd name="connsiteY3" fmla="*/ 721462 h 3295954"/>
              <a:gd name="connsiteX4" fmla="*/ 546341 w 7435970"/>
              <a:gd name="connsiteY4" fmla="*/ 773501 h 3295954"/>
              <a:gd name="connsiteX5" fmla="*/ 598380 w 7435970"/>
              <a:gd name="connsiteY5" fmla="*/ 777218 h 3295954"/>
              <a:gd name="connsiteX6" fmla="*/ 602097 w 7435970"/>
              <a:gd name="connsiteY6" fmla="*/ 818106 h 3295954"/>
              <a:gd name="connsiteX7" fmla="*/ 650418 w 7435970"/>
              <a:gd name="connsiteY7" fmla="*/ 818106 h 3295954"/>
              <a:gd name="connsiteX8" fmla="*/ 654135 w 7435970"/>
              <a:gd name="connsiteY8" fmla="*/ 847842 h 3295954"/>
              <a:gd name="connsiteX9" fmla="*/ 680154 w 7435970"/>
              <a:gd name="connsiteY9" fmla="*/ 851559 h 3295954"/>
              <a:gd name="connsiteX10" fmla="*/ 698740 w 7435970"/>
              <a:gd name="connsiteY10" fmla="*/ 892446 h 3295954"/>
              <a:gd name="connsiteX11" fmla="*/ 695023 w 7435970"/>
              <a:gd name="connsiteY11" fmla="*/ 929619 h 3295954"/>
              <a:gd name="connsiteX12" fmla="*/ 713609 w 7435970"/>
              <a:gd name="connsiteY12" fmla="*/ 933336 h 3295954"/>
              <a:gd name="connsiteX13" fmla="*/ 717325 w 7435970"/>
              <a:gd name="connsiteY13" fmla="*/ 992808 h 3295954"/>
              <a:gd name="connsiteX14" fmla="*/ 739628 w 7435970"/>
              <a:gd name="connsiteY14" fmla="*/ 1000242 h 3295954"/>
              <a:gd name="connsiteX15" fmla="*/ 761930 w 7435970"/>
              <a:gd name="connsiteY15" fmla="*/ 1026262 h 3295954"/>
              <a:gd name="connsiteX16" fmla="*/ 758213 w 7435970"/>
              <a:gd name="connsiteY16" fmla="*/ 1070867 h 3295954"/>
              <a:gd name="connsiteX17" fmla="*/ 784234 w 7435970"/>
              <a:gd name="connsiteY17" fmla="*/ 1070867 h 3295954"/>
              <a:gd name="connsiteX18" fmla="*/ 776799 w 7435970"/>
              <a:gd name="connsiteY18" fmla="*/ 1104320 h 3295954"/>
              <a:gd name="connsiteX19" fmla="*/ 799101 w 7435970"/>
              <a:gd name="connsiteY19" fmla="*/ 1130340 h 3295954"/>
              <a:gd name="connsiteX20" fmla="*/ 802818 w 7435970"/>
              <a:gd name="connsiteY20" fmla="*/ 1108037 h 3295954"/>
              <a:gd name="connsiteX21" fmla="*/ 817686 w 7435970"/>
              <a:gd name="connsiteY21" fmla="*/ 1145208 h 3295954"/>
              <a:gd name="connsiteX22" fmla="*/ 813969 w 7435970"/>
              <a:gd name="connsiteY22" fmla="*/ 1208398 h 3295954"/>
              <a:gd name="connsiteX23" fmla="*/ 873442 w 7435970"/>
              <a:gd name="connsiteY23" fmla="*/ 1215833 h 3295954"/>
              <a:gd name="connsiteX24" fmla="*/ 899462 w 7435970"/>
              <a:gd name="connsiteY24" fmla="*/ 1253003 h 3295954"/>
              <a:gd name="connsiteX25" fmla="*/ 895745 w 7435970"/>
              <a:gd name="connsiteY25" fmla="*/ 1286457 h 3295954"/>
              <a:gd name="connsiteX26" fmla="*/ 936633 w 7435970"/>
              <a:gd name="connsiteY26" fmla="*/ 1286457 h 3295954"/>
              <a:gd name="connsiteX27" fmla="*/ 940350 w 7435970"/>
              <a:gd name="connsiteY27" fmla="*/ 1323628 h 3295954"/>
              <a:gd name="connsiteX28" fmla="*/ 973803 w 7435970"/>
              <a:gd name="connsiteY28" fmla="*/ 1319911 h 3295954"/>
              <a:gd name="connsiteX29" fmla="*/ 973803 w 7435970"/>
              <a:gd name="connsiteY29" fmla="*/ 1364516 h 3295954"/>
              <a:gd name="connsiteX30" fmla="*/ 1040711 w 7435970"/>
              <a:gd name="connsiteY30" fmla="*/ 1364515 h 3295954"/>
              <a:gd name="connsiteX31" fmla="*/ 1044428 w 7435970"/>
              <a:gd name="connsiteY31" fmla="*/ 1390535 h 3295954"/>
              <a:gd name="connsiteX32" fmla="*/ 1066730 w 7435970"/>
              <a:gd name="connsiteY32" fmla="*/ 1390535 h 3295954"/>
              <a:gd name="connsiteX33" fmla="*/ 1074165 w 7435970"/>
              <a:gd name="connsiteY33" fmla="*/ 1539218 h 3295954"/>
              <a:gd name="connsiteX34" fmla="*/ 1122486 w 7435970"/>
              <a:gd name="connsiteY34" fmla="*/ 1539218 h 3295954"/>
              <a:gd name="connsiteX35" fmla="*/ 1126203 w 7435970"/>
              <a:gd name="connsiteY35" fmla="*/ 1609841 h 3295954"/>
              <a:gd name="connsiteX36" fmla="*/ 1170809 w 7435970"/>
              <a:gd name="connsiteY36" fmla="*/ 1613558 h 3295954"/>
              <a:gd name="connsiteX37" fmla="*/ 1174525 w 7435970"/>
              <a:gd name="connsiteY37" fmla="*/ 1680467 h 3295954"/>
              <a:gd name="connsiteX38" fmla="*/ 1215413 w 7435970"/>
              <a:gd name="connsiteY38" fmla="*/ 1680467 h 3295954"/>
              <a:gd name="connsiteX39" fmla="*/ 1219130 w 7435970"/>
              <a:gd name="connsiteY39" fmla="*/ 1721355 h 3295954"/>
              <a:gd name="connsiteX40" fmla="*/ 1278603 w 7435970"/>
              <a:gd name="connsiteY40" fmla="*/ 1721355 h 3295954"/>
              <a:gd name="connsiteX41" fmla="*/ 1278604 w 7435970"/>
              <a:gd name="connsiteY41" fmla="*/ 1762243 h 3295954"/>
              <a:gd name="connsiteX42" fmla="*/ 1319491 w 7435970"/>
              <a:gd name="connsiteY42" fmla="*/ 1762242 h 3295954"/>
              <a:gd name="connsiteX43" fmla="*/ 1315774 w 7435970"/>
              <a:gd name="connsiteY43" fmla="*/ 1799413 h 3295954"/>
              <a:gd name="connsiteX44" fmla="*/ 1393833 w 7435970"/>
              <a:gd name="connsiteY44" fmla="*/ 1795696 h 3295954"/>
              <a:gd name="connsiteX45" fmla="*/ 1401267 w 7435970"/>
              <a:gd name="connsiteY45" fmla="*/ 1832867 h 3295954"/>
              <a:gd name="connsiteX46" fmla="*/ 1535081 w 7435970"/>
              <a:gd name="connsiteY46" fmla="*/ 1832867 h 3295954"/>
              <a:gd name="connsiteX47" fmla="*/ 1538797 w 7435970"/>
              <a:gd name="connsiteY47" fmla="*/ 1866321 h 3295954"/>
              <a:gd name="connsiteX48" fmla="*/ 1590837 w 7435970"/>
              <a:gd name="connsiteY48" fmla="*/ 1866321 h 3295954"/>
              <a:gd name="connsiteX49" fmla="*/ 1590837 w 7435970"/>
              <a:gd name="connsiteY49" fmla="*/ 1903492 h 3295954"/>
              <a:gd name="connsiteX50" fmla="*/ 1635443 w 7435970"/>
              <a:gd name="connsiteY50" fmla="*/ 1907208 h 3295954"/>
              <a:gd name="connsiteX51" fmla="*/ 1631725 w 7435970"/>
              <a:gd name="connsiteY51" fmla="*/ 1944379 h 3295954"/>
              <a:gd name="connsiteX52" fmla="*/ 1683764 w 7435970"/>
              <a:gd name="connsiteY52" fmla="*/ 1940662 h 3295954"/>
              <a:gd name="connsiteX53" fmla="*/ 1683764 w 7435970"/>
              <a:gd name="connsiteY53" fmla="*/ 1977833 h 3295954"/>
              <a:gd name="connsiteX54" fmla="*/ 1787842 w 7435970"/>
              <a:gd name="connsiteY54" fmla="*/ 1981550 h 3295954"/>
              <a:gd name="connsiteX55" fmla="*/ 1780407 w 7435970"/>
              <a:gd name="connsiteY55" fmla="*/ 2007569 h 3295954"/>
              <a:gd name="connsiteX56" fmla="*/ 1839881 w 7435970"/>
              <a:gd name="connsiteY56" fmla="*/ 2007569 h 3295954"/>
              <a:gd name="connsiteX57" fmla="*/ 1843598 w 7435970"/>
              <a:gd name="connsiteY57" fmla="*/ 2055892 h 3295954"/>
              <a:gd name="connsiteX58" fmla="*/ 1958828 w 7435970"/>
              <a:gd name="connsiteY58" fmla="*/ 2052174 h 3295954"/>
              <a:gd name="connsiteX59" fmla="*/ 1958828 w 7435970"/>
              <a:gd name="connsiteY59" fmla="*/ 2078194 h 3295954"/>
              <a:gd name="connsiteX60" fmla="*/ 1984847 w 7435970"/>
              <a:gd name="connsiteY60" fmla="*/ 2085628 h 3295954"/>
              <a:gd name="connsiteX61" fmla="*/ 1981129 w 7435970"/>
              <a:gd name="connsiteY61" fmla="*/ 2137667 h 3295954"/>
              <a:gd name="connsiteX62" fmla="*/ 2029453 w 7435970"/>
              <a:gd name="connsiteY62" fmla="*/ 2137668 h 3295954"/>
              <a:gd name="connsiteX63" fmla="*/ 2025735 w 7435970"/>
              <a:gd name="connsiteY63" fmla="*/ 2163686 h 3295954"/>
              <a:gd name="connsiteX64" fmla="*/ 2144681 w 7435970"/>
              <a:gd name="connsiteY64" fmla="*/ 2159969 h 3295954"/>
              <a:gd name="connsiteX65" fmla="*/ 2148398 w 7435970"/>
              <a:gd name="connsiteY65" fmla="*/ 2185989 h 3295954"/>
              <a:gd name="connsiteX66" fmla="*/ 2226457 w 7435970"/>
              <a:gd name="connsiteY66" fmla="*/ 2197140 h 3295954"/>
              <a:gd name="connsiteX67" fmla="*/ 2230174 w 7435970"/>
              <a:gd name="connsiteY67" fmla="*/ 2245463 h 3295954"/>
              <a:gd name="connsiteX68" fmla="*/ 2256194 w 7435970"/>
              <a:gd name="connsiteY68" fmla="*/ 2245462 h 3295954"/>
              <a:gd name="connsiteX69" fmla="*/ 2256194 w 7435970"/>
              <a:gd name="connsiteY69" fmla="*/ 2312369 h 3295954"/>
              <a:gd name="connsiteX70" fmla="*/ 2297082 w 7435970"/>
              <a:gd name="connsiteY70" fmla="*/ 2327237 h 3295954"/>
              <a:gd name="connsiteX71" fmla="*/ 2289647 w 7435970"/>
              <a:gd name="connsiteY71" fmla="*/ 2394145 h 3295954"/>
              <a:gd name="connsiteX72" fmla="*/ 2479218 w 7435970"/>
              <a:gd name="connsiteY72" fmla="*/ 2405296 h 3295954"/>
              <a:gd name="connsiteX73" fmla="*/ 2479218 w 7435970"/>
              <a:gd name="connsiteY73" fmla="*/ 2442467 h 3295954"/>
              <a:gd name="connsiteX74" fmla="*/ 2516389 w 7435970"/>
              <a:gd name="connsiteY74" fmla="*/ 2442467 h 3295954"/>
              <a:gd name="connsiteX75" fmla="*/ 2512672 w 7435970"/>
              <a:gd name="connsiteY75" fmla="*/ 2475921 h 3295954"/>
              <a:gd name="connsiteX76" fmla="*/ 2542408 w 7435970"/>
              <a:gd name="connsiteY76" fmla="*/ 2487072 h 3295954"/>
              <a:gd name="connsiteX77" fmla="*/ 2534974 w 7435970"/>
              <a:gd name="connsiteY77" fmla="*/ 2516808 h 3295954"/>
              <a:gd name="connsiteX78" fmla="*/ 2598165 w 7435970"/>
              <a:gd name="connsiteY78" fmla="*/ 2520525 h 3295954"/>
              <a:gd name="connsiteX79" fmla="*/ 2594448 w 7435970"/>
              <a:gd name="connsiteY79" fmla="*/ 2557696 h 3295954"/>
              <a:gd name="connsiteX80" fmla="*/ 2642769 w 7435970"/>
              <a:gd name="connsiteY80" fmla="*/ 2557696 h 3295954"/>
              <a:gd name="connsiteX81" fmla="*/ 2642769 w 7435970"/>
              <a:gd name="connsiteY81" fmla="*/ 2606018 h 3295954"/>
              <a:gd name="connsiteX82" fmla="*/ 2720828 w 7435970"/>
              <a:gd name="connsiteY82" fmla="*/ 2602301 h 3295954"/>
              <a:gd name="connsiteX83" fmla="*/ 2709887 w 7435970"/>
              <a:gd name="connsiteY83" fmla="*/ 2645924 h 3295954"/>
              <a:gd name="connsiteX84" fmla="*/ 2820839 w 7435970"/>
              <a:gd name="connsiteY84" fmla="*/ 2648309 h 3295954"/>
              <a:gd name="connsiteX85" fmla="*/ 2803586 w 7435970"/>
              <a:gd name="connsiteY85" fmla="*/ 2682814 h 3295954"/>
              <a:gd name="connsiteX86" fmla="*/ 2883748 w 7435970"/>
              <a:gd name="connsiteY86" fmla="*/ 2686391 h 3295954"/>
              <a:gd name="connsiteX87" fmla="*/ 2876174 w 7435970"/>
              <a:gd name="connsiteY87" fmla="*/ 2722089 h 3295954"/>
              <a:gd name="connsiteX88" fmla="*/ 2969872 w 7435970"/>
              <a:gd name="connsiteY88" fmla="*/ 2760311 h 3295954"/>
              <a:gd name="connsiteX89" fmla="*/ 2973589 w 7435970"/>
              <a:gd name="connsiteY89" fmla="*/ 2820837 h 3295954"/>
              <a:gd name="connsiteX90" fmla="*/ 3247110 w 7435970"/>
              <a:gd name="connsiteY90" fmla="*/ 2812211 h 3295954"/>
              <a:gd name="connsiteX91" fmla="*/ 3249634 w 7435970"/>
              <a:gd name="connsiteY91" fmla="*/ 2854150 h 3295954"/>
              <a:gd name="connsiteX92" fmla="*/ 3415921 w 7435970"/>
              <a:gd name="connsiteY92" fmla="*/ 2852818 h 3295954"/>
              <a:gd name="connsiteX93" fmla="*/ 3430648 w 7435970"/>
              <a:gd name="connsiteY93" fmla="*/ 2907102 h 3295954"/>
              <a:gd name="connsiteX94" fmla="*/ 3631721 w 7435970"/>
              <a:gd name="connsiteY94" fmla="*/ 2889848 h 3295954"/>
              <a:gd name="connsiteX95" fmla="*/ 3640348 w 7435970"/>
              <a:gd name="connsiteY95" fmla="*/ 2932980 h 3295954"/>
              <a:gd name="connsiteX96" fmla="*/ 3795623 w 7435970"/>
              <a:gd name="connsiteY96" fmla="*/ 2941607 h 3295954"/>
              <a:gd name="connsiteX97" fmla="*/ 3804249 w 7435970"/>
              <a:gd name="connsiteY97" fmla="*/ 2984738 h 3295954"/>
              <a:gd name="connsiteX98" fmla="*/ 4485737 w 7435970"/>
              <a:gd name="connsiteY98" fmla="*/ 2984739 h 3295954"/>
              <a:gd name="connsiteX99" fmla="*/ 4477110 w 7435970"/>
              <a:gd name="connsiteY99" fmla="*/ 3036498 h 3295954"/>
              <a:gd name="connsiteX100" fmla="*/ 5011948 w 7435970"/>
              <a:gd name="connsiteY100" fmla="*/ 3053750 h 3295954"/>
              <a:gd name="connsiteX101" fmla="*/ 5003322 w 7435970"/>
              <a:gd name="connsiteY101" fmla="*/ 3131388 h 3295954"/>
              <a:gd name="connsiteX102" fmla="*/ 5158597 w 7435970"/>
              <a:gd name="connsiteY102" fmla="*/ 3114135 h 3295954"/>
              <a:gd name="connsiteX103" fmla="*/ 5175850 w 7435970"/>
              <a:gd name="connsiteY103" fmla="*/ 3183146 h 3295954"/>
              <a:gd name="connsiteX104" fmla="*/ 7280695 w 7435970"/>
              <a:gd name="connsiteY104" fmla="*/ 3183147 h 3295954"/>
              <a:gd name="connsiteX105" fmla="*/ 7306574 w 7435970"/>
              <a:gd name="connsiteY105" fmla="*/ 3295291 h 3295954"/>
              <a:gd name="connsiteX106" fmla="*/ 7435970 w 7435970"/>
              <a:gd name="connsiteY106" fmla="*/ 3295291 h 3295954"/>
              <a:gd name="connsiteX0" fmla="*/ 0 w 7435970"/>
              <a:gd name="connsiteY0" fmla="*/ 0 h 3295954"/>
              <a:gd name="connsiteX1" fmla="*/ 494301 w 7435970"/>
              <a:gd name="connsiteY1" fmla="*/ 676857 h 3295954"/>
              <a:gd name="connsiteX2" fmla="*/ 505452 w 7435970"/>
              <a:gd name="connsiteY2" fmla="*/ 714028 h 3295954"/>
              <a:gd name="connsiteX3" fmla="*/ 535188 w 7435970"/>
              <a:gd name="connsiteY3" fmla="*/ 721462 h 3295954"/>
              <a:gd name="connsiteX4" fmla="*/ 546341 w 7435970"/>
              <a:gd name="connsiteY4" fmla="*/ 773501 h 3295954"/>
              <a:gd name="connsiteX5" fmla="*/ 598380 w 7435970"/>
              <a:gd name="connsiteY5" fmla="*/ 777218 h 3295954"/>
              <a:gd name="connsiteX6" fmla="*/ 602097 w 7435970"/>
              <a:gd name="connsiteY6" fmla="*/ 818106 h 3295954"/>
              <a:gd name="connsiteX7" fmla="*/ 650418 w 7435970"/>
              <a:gd name="connsiteY7" fmla="*/ 818106 h 3295954"/>
              <a:gd name="connsiteX8" fmla="*/ 654135 w 7435970"/>
              <a:gd name="connsiteY8" fmla="*/ 847842 h 3295954"/>
              <a:gd name="connsiteX9" fmla="*/ 680154 w 7435970"/>
              <a:gd name="connsiteY9" fmla="*/ 851559 h 3295954"/>
              <a:gd name="connsiteX10" fmla="*/ 698740 w 7435970"/>
              <a:gd name="connsiteY10" fmla="*/ 892446 h 3295954"/>
              <a:gd name="connsiteX11" fmla="*/ 695023 w 7435970"/>
              <a:gd name="connsiteY11" fmla="*/ 929619 h 3295954"/>
              <a:gd name="connsiteX12" fmla="*/ 713609 w 7435970"/>
              <a:gd name="connsiteY12" fmla="*/ 933336 h 3295954"/>
              <a:gd name="connsiteX13" fmla="*/ 717325 w 7435970"/>
              <a:gd name="connsiteY13" fmla="*/ 992808 h 3295954"/>
              <a:gd name="connsiteX14" fmla="*/ 739628 w 7435970"/>
              <a:gd name="connsiteY14" fmla="*/ 1000242 h 3295954"/>
              <a:gd name="connsiteX15" fmla="*/ 761930 w 7435970"/>
              <a:gd name="connsiteY15" fmla="*/ 1026262 h 3295954"/>
              <a:gd name="connsiteX16" fmla="*/ 758213 w 7435970"/>
              <a:gd name="connsiteY16" fmla="*/ 1070867 h 3295954"/>
              <a:gd name="connsiteX17" fmla="*/ 784234 w 7435970"/>
              <a:gd name="connsiteY17" fmla="*/ 1070867 h 3295954"/>
              <a:gd name="connsiteX18" fmla="*/ 776799 w 7435970"/>
              <a:gd name="connsiteY18" fmla="*/ 1104320 h 3295954"/>
              <a:gd name="connsiteX19" fmla="*/ 799101 w 7435970"/>
              <a:gd name="connsiteY19" fmla="*/ 1130340 h 3295954"/>
              <a:gd name="connsiteX20" fmla="*/ 802818 w 7435970"/>
              <a:gd name="connsiteY20" fmla="*/ 1108037 h 3295954"/>
              <a:gd name="connsiteX21" fmla="*/ 817686 w 7435970"/>
              <a:gd name="connsiteY21" fmla="*/ 1145208 h 3295954"/>
              <a:gd name="connsiteX22" fmla="*/ 813969 w 7435970"/>
              <a:gd name="connsiteY22" fmla="*/ 1208398 h 3295954"/>
              <a:gd name="connsiteX23" fmla="*/ 873442 w 7435970"/>
              <a:gd name="connsiteY23" fmla="*/ 1215833 h 3295954"/>
              <a:gd name="connsiteX24" fmla="*/ 899462 w 7435970"/>
              <a:gd name="connsiteY24" fmla="*/ 1253003 h 3295954"/>
              <a:gd name="connsiteX25" fmla="*/ 895745 w 7435970"/>
              <a:gd name="connsiteY25" fmla="*/ 1286457 h 3295954"/>
              <a:gd name="connsiteX26" fmla="*/ 936633 w 7435970"/>
              <a:gd name="connsiteY26" fmla="*/ 1286457 h 3295954"/>
              <a:gd name="connsiteX27" fmla="*/ 940350 w 7435970"/>
              <a:gd name="connsiteY27" fmla="*/ 1323628 h 3295954"/>
              <a:gd name="connsiteX28" fmla="*/ 973803 w 7435970"/>
              <a:gd name="connsiteY28" fmla="*/ 1319911 h 3295954"/>
              <a:gd name="connsiteX29" fmla="*/ 973803 w 7435970"/>
              <a:gd name="connsiteY29" fmla="*/ 1364516 h 3295954"/>
              <a:gd name="connsiteX30" fmla="*/ 1040711 w 7435970"/>
              <a:gd name="connsiteY30" fmla="*/ 1364515 h 3295954"/>
              <a:gd name="connsiteX31" fmla="*/ 1044428 w 7435970"/>
              <a:gd name="connsiteY31" fmla="*/ 1390535 h 3295954"/>
              <a:gd name="connsiteX32" fmla="*/ 1066730 w 7435970"/>
              <a:gd name="connsiteY32" fmla="*/ 1390535 h 3295954"/>
              <a:gd name="connsiteX33" fmla="*/ 1074165 w 7435970"/>
              <a:gd name="connsiteY33" fmla="*/ 1539218 h 3295954"/>
              <a:gd name="connsiteX34" fmla="*/ 1122486 w 7435970"/>
              <a:gd name="connsiteY34" fmla="*/ 1539218 h 3295954"/>
              <a:gd name="connsiteX35" fmla="*/ 1126203 w 7435970"/>
              <a:gd name="connsiteY35" fmla="*/ 1609841 h 3295954"/>
              <a:gd name="connsiteX36" fmla="*/ 1170809 w 7435970"/>
              <a:gd name="connsiteY36" fmla="*/ 1613558 h 3295954"/>
              <a:gd name="connsiteX37" fmla="*/ 1174525 w 7435970"/>
              <a:gd name="connsiteY37" fmla="*/ 1680467 h 3295954"/>
              <a:gd name="connsiteX38" fmla="*/ 1215413 w 7435970"/>
              <a:gd name="connsiteY38" fmla="*/ 1680467 h 3295954"/>
              <a:gd name="connsiteX39" fmla="*/ 1219130 w 7435970"/>
              <a:gd name="connsiteY39" fmla="*/ 1721355 h 3295954"/>
              <a:gd name="connsiteX40" fmla="*/ 1278603 w 7435970"/>
              <a:gd name="connsiteY40" fmla="*/ 1721355 h 3295954"/>
              <a:gd name="connsiteX41" fmla="*/ 1278604 w 7435970"/>
              <a:gd name="connsiteY41" fmla="*/ 1762243 h 3295954"/>
              <a:gd name="connsiteX42" fmla="*/ 1319491 w 7435970"/>
              <a:gd name="connsiteY42" fmla="*/ 1762242 h 3295954"/>
              <a:gd name="connsiteX43" fmla="*/ 1315774 w 7435970"/>
              <a:gd name="connsiteY43" fmla="*/ 1799413 h 3295954"/>
              <a:gd name="connsiteX44" fmla="*/ 1393833 w 7435970"/>
              <a:gd name="connsiteY44" fmla="*/ 1795696 h 3295954"/>
              <a:gd name="connsiteX45" fmla="*/ 1401267 w 7435970"/>
              <a:gd name="connsiteY45" fmla="*/ 1832867 h 3295954"/>
              <a:gd name="connsiteX46" fmla="*/ 1535081 w 7435970"/>
              <a:gd name="connsiteY46" fmla="*/ 1832867 h 3295954"/>
              <a:gd name="connsiteX47" fmla="*/ 1538797 w 7435970"/>
              <a:gd name="connsiteY47" fmla="*/ 1866321 h 3295954"/>
              <a:gd name="connsiteX48" fmla="*/ 1590837 w 7435970"/>
              <a:gd name="connsiteY48" fmla="*/ 1866321 h 3295954"/>
              <a:gd name="connsiteX49" fmla="*/ 1590837 w 7435970"/>
              <a:gd name="connsiteY49" fmla="*/ 1903492 h 3295954"/>
              <a:gd name="connsiteX50" fmla="*/ 1635443 w 7435970"/>
              <a:gd name="connsiteY50" fmla="*/ 1907208 h 3295954"/>
              <a:gd name="connsiteX51" fmla="*/ 1631725 w 7435970"/>
              <a:gd name="connsiteY51" fmla="*/ 1944379 h 3295954"/>
              <a:gd name="connsiteX52" fmla="*/ 1683764 w 7435970"/>
              <a:gd name="connsiteY52" fmla="*/ 1940662 h 3295954"/>
              <a:gd name="connsiteX53" fmla="*/ 1683764 w 7435970"/>
              <a:gd name="connsiteY53" fmla="*/ 1977833 h 3295954"/>
              <a:gd name="connsiteX54" fmla="*/ 1787842 w 7435970"/>
              <a:gd name="connsiteY54" fmla="*/ 1981550 h 3295954"/>
              <a:gd name="connsiteX55" fmla="*/ 1780407 w 7435970"/>
              <a:gd name="connsiteY55" fmla="*/ 2007569 h 3295954"/>
              <a:gd name="connsiteX56" fmla="*/ 1839881 w 7435970"/>
              <a:gd name="connsiteY56" fmla="*/ 2007569 h 3295954"/>
              <a:gd name="connsiteX57" fmla="*/ 1843598 w 7435970"/>
              <a:gd name="connsiteY57" fmla="*/ 2055892 h 3295954"/>
              <a:gd name="connsiteX58" fmla="*/ 1958828 w 7435970"/>
              <a:gd name="connsiteY58" fmla="*/ 2052174 h 3295954"/>
              <a:gd name="connsiteX59" fmla="*/ 1958828 w 7435970"/>
              <a:gd name="connsiteY59" fmla="*/ 2078194 h 3295954"/>
              <a:gd name="connsiteX60" fmla="*/ 1984847 w 7435970"/>
              <a:gd name="connsiteY60" fmla="*/ 2085628 h 3295954"/>
              <a:gd name="connsiteX61" fmla="*/ 1981129 w 7435970"/>
              <a:gd name="connsiteY61" fmla="*/ 2137667 h 3295954"/>
              <a:gd name="connsiteX62" fmla="*/ 2029453 w 7435970"/>
              <a:gd name="connsiteY62" fmla="*/ 2137668 h 3295954"/>
              <a:gd name="connsiteX63" fmla="*/ 2025735 w 7435970"/>
              <a:gd name="connsiteY63" fmla="*/ 2163686 h 3295954"/>
              <a:gd name="connsiteX64" fmla="*/ 2144681 w 7435970"/>
              <a:gd name="connsiteY64" fmla="*/ 2159969 h 3295954"/>
              <a:gd name="connsiteX65" fmla="*/ 2148398 w 7435970"/>
              <a:gd name="connsiteY65" fmla="*/ 2185989 h 3295954"/>
              <a:gd name="connsiteX66" fmla="*/ 2226457 w 7435970"/>
              <a:gd name="connsiteY66" fmla="*/ 2197140 h 3295954"/>
              <a:gd name="connsiteX67" fmla="*/ 2230174 w 7435970"/>
              <a:gd name="connsiteY67" fmla="*/ 2245463 h 3295954"/>
              <a:gd name="connsiteX68" fmla="*/ 2256194 w 7435970"/>
              <a:gd name="connsiteY68" fmla="*/ 2245462 h 3295954"/>
              <a:gd name="connsiteX69" fmla="*/ 2256194 w 7435970"/>
              <a:gd name="connsiteY69" fmla="*/ 2312369 h 3295954"/>
              <a:gd name="connsiteX70" fmla="*/ 2297082 w 7435970"/>
              <a:gd name="connsiteY70" fmla="*/ 2327237 h 3295954"/>
              <a:gd name="connsiteX71" fmla="*/ 2289647 w 7435970"/>
              <a:gd name="connsiteY71" fmla="*/ 2394145 h 3295954"/>
              <a:gd name="connsiteX72" fmla="*/ 2479218 w 7435970"/>
              <a:gd name="connsiteY72" fmla="*/ 2405296 h 3295954"/>
              <a:gd name="connsiteX73" fmla="*/ 2479218 w 7435970"/>
              <a:gd name="connsiteY73" fmla="*/ 2442467 h 3295954"/>
              <a:gd name="connsiteX74" fmla="*/ 2516389 w 7435970"/>
              <a:gd name="connsiteY74" fmla="*/ 2442467 h 3295954"/>
              <a:gd name="connsiteX75" fmla="*/ 2512672 w 7435970"/>
              <a:gd name="connsiteY75" fmla="*/ 2475921 h 3295954"/>
              <a:gd name="connsiteX76" fmla="*/ 2542408 w 7435970"/>
              <a:gd name="connsiteY76" fmla="*/ 2487072 h 3295954"/>
              <a:gd name="connsiteX77" fmla="*/ 2534974 w 7435970"/>
              <a:gd name="connsiteY77" fmla="*/ 2516808 h 3295954"/>
              <a:gd name="connsiteX78" fmla="*/ 2598165 w 7435970"/>
              <a:gd name="connsiteY78" fmla="*/ 2520525 h 3295954"/>
              <a:gd name="connsiteX79" fmla="*/ 2594448 w 7435970"/>
              <a:gd name="connsiteY79" fmla="*/ 2557696 h 3295954"/>
              <a:gd name="connsiteX80" fmla="*/ 2642769 w 7435970"/>
              <a:gd name="connsiteY80" fmla="*/ 2557696 h 3295954"/>
              <a:gd name="connsiteX81" fmla="*/ 2642769 w 7435970"/>
              <a:gd name="connsiteY81" fmla="*/ 2606018 h 3295954"/>
              <a:gd name="connsiteX82" fmla="*/ 2720828 w 7435970"/>
              <a:gd name="connsiteY82" fmla="*/ 2602301 h 3295954"/>
              <a:gd name="connsiteX83" fmla="*/ 2709887 w 7435970"/>
              <a:gd name="connsiteY83" fmla="*/ 2645924 h 3295954"/>
              <a:gd name="connsiteX84" fmla="*/ 2820839 w 7435970"/>
              <a:gd name="connsiteY84" fmla="*/ 2648309 h 3295954"/>
              <a:gd name="connsiteX85" fmla="*/ 2803586 w 7435970"/>
              <a:gd name="connsiteY85" fmla="*/ 2682814 h 3295954"/>
              <a:gd name="connsiteX86" fmla="*/ 2883748 w 7435970"/>
              <a:gd name="connsiteY86" fmla="*/ 2686391 h 3295954"/>
              <a:gd name="connsiteX87" fmla="*/ 2876174 w 7435970"/>
              <a:gd name="connsiteY87" fmla="*/ 2722089 h 3295954"/>
              <a:gd name="connsiteX88" fmla="*/ 2969872 w 7435970"/>
              <a:gd name="connsiteY88" fmla="*/ 2760311 h 3295954"/>
              <a:gd name="connsiteX89" fmla="*/ 2973589 w 7435970"/>
              <a:gd name="connsiteY89" fmla="*/ 2820837 h 3295954"/>
              <a:gd name="connsiteX90" fmla="*/ 3247110 w 7435970"/>
              <a:gd name="connsiteY90" fmla="*/ 2812211 h 3295954"/>
              <a:gd name="connsiteX91" fmla="*/ 3249634 w 7435970"/>
              <a:gd name="connsiteY91" fmla="*/ 2854150 h 3295954"/>
              <a:gd name="connsiteX92" fmla="*/ 3415921 w 7435970"/>
              <a:gd name="connsiteY92" fmla="*/ 2852818 h 3295954"/>
              <a:gd name="connsiteX93" fmla="*/ 3430648 w 7435970"/>
              <a:gd name="connsiteY93" fmla="*/ 2907102 h 3295954"/>
              <a:gd name="connsiteX94" fmla="*/ 3631721 w 7435970"/>
              <a:gd name="connsiteY94" fmla="*/ 2889848 h 3295954"/>
              <a:gd name="connsiteX95" fmla="*/ 3640348 w 7435970"/>
              <a:gd name="connsiteY95" fmla="*/ 2932980 h 3295954"/>
              <a:gd name="connsiteX96" fmla="*/ 3795623 w 7435970"/>
              <a:gd name="connsiteY96" fmla="*/ 2941607 h 3295954"/>
              <a:gd name="connsiteX97" fmla="*/ 3804249 w 7435970"/>
              <a:gd name="connsiteY97" fmla="*/ 2984738 h 3295954"/>
              <a:gd name="connsiteX98" fmla="*/ 4485737 w 7435970"/>
              <a:gd name="connsiteY98" fmla="*/ 2984739 h 3295954"/>
              <a:gd name="connsiteX99" fmla="*/ 4477110 w 7435970"/>
              <a:gd name="connsiteY99" fmla="*/ 3036498 h 3295954"/>
              <a:gd name="connsiteX100" fmla="*/ 5011948 w 7435970"/>
              <a:gd name="connsiteY100" fmla="*/ 3053750 h 3295954"/>
              <a:gd name="connsiteX101" fmla="*/ 5003322 w 7435970"/>
              <a:gd name="connsiteY101" fmla="*/ 3131388 h 3295954"/>
              <a:gd name="connsiteX102" fmla="*/ 5158597 w 7435970"/>
              <a:gd name="connsiteY102" fmla="*/ 3114135 h 3295954"/>
              <a:gd name="connsiteX103" fmla="*/ 5175850 w 7435970"/>
              <a:gd name="connsiteY103" fmla="*/ 3183146 h 3295954"/>
              <a:gd name="connsiteX104" fmla="*/ 7280695 w 7435970"/>
              <a:gd name="connsiteY104" fmla="*/ 3183147 h 3295954"/>
              <a:gd name="connsiteX105" fmla="*/ 7306574 w 7435970"/>
              <a:gd name="connsiteY105" fmla="*/ 3295291 h 3295954"/>
              <a:gd name="connsiteX106" fmla="*/ 7435970 w 7435970"/>
              <a:gd name="connsiteY106" fmla="*/ 3295291 h 3295954"/>
              <a:gd name="connsiteX0" fmla="*/ 0 w 7435970"/>
              <a:gd name="connsiteY0" fmla="*/ 0 h 3295954"/>
              <a:gd name="connsiteX1" fmla="*/ 501735 w 7435970"/>
              <a:gd name="connsiteY1" fmla="*/ 684291 h 3295954"/>
              <a:gd name="connsiteX2" fmla="*/ 505452 w 7435970"/>
              <a:gd name="connsiteY2" fmla="*/ 714028 h 3295954"/>
              <a:gd name="connsiteX3" fmla="*/ 535188 w 7435970"/>
              <a:gd name="connsiteY3" fmla="*/ 721462 h 3295954"/>
              <a:gd name="connsiteX4" fmla="*/ 546341 w 7435970"/>
              <a:gd name="connsiteY4" fmla="*/ 773501 h 3295954"/>
              <a:gd name="connsiteX5" fmla="*/ 598380 w 7435970"/>
              <a:gd name="connsiteY5" fmla="*/ 777218 h 3295954"/>
              <a:gd name="connsiteX6" fmla="*/ 602097 w 7435970"/>
              <a:gd name="connsiteY6" fmla="*/ 818106 h 3295954"/>
              <a:gd name="connsiteX7" fmla="*/ 650418 w 7435970"/>
              <a:gd name="connsiteY7" fmla="*/ 818106 h 3295954"/>
              <a:gd name="connsiteX8" fmla="*/ 654135 w 7435970"/>
              <a:gd name="connsiteY8" fmla="*/ 847842 h 3295954"/>
              <a:gd name="connsiteX9" fmla="*/ 680154 w 7435970"/>
              <a:gd name="connsiteY9" fmla="*/ 851559 h 3295954"/>
              <a:gd name="connsiteX10" fmla="*/ 698740 w 7435970"/>
              <a:gd name="connsiteY10" fmla="*/ 892446 h 3295954"/>
              <a:gd name="connsiteX11" fmla="*/ 695023 w 7435970"/>
              <a:gd name="connsiteY11" fmla="*/ 929619 h 3295954"/>
              <a:gd name="connsiteX12" fmla="*/ 713609 w 7435970"/>
              <a:gd name="connsiteY12" fmla="*/ 933336 h 3295954"/>
              <a:gd name="connsiteX13" fmla="*/ 717325 w 7435970"/>
              <a:gd name="connsiteY13" fmla="*/ 992808 h 3295954"/>
              <a:gd name="connsiteX14" fmla="*/ 739628 w 7435970"/>
              <a:gd name="connsiteY14" fmla="*/ 1000242 h 3295954"/>
              <a:gd name="connsiteX15" fmla="*/ 761930 w 7435970"/>
              <a:gd name="connsiteY15" fmla="*/ 1026262 h 3295954"/>
              <a:gd name="connsiteX16" fmla="*/ 758213 w 7435970"/>
              <a:gd name="connsiteY16" fmla="*/ 1070867 h 3295954"/>
              <a:gd name="connsiteX17" fmla="*/ 784234 w 7435970"/>
              <a:gd name="connsiteY17" fmla="*/ 1070867 h 3295954"/>
              <a:gd name="connsiteX18" fmla="*/ 776799 w 7435970"/>
              <a:gd name="connsiteY18" fmla="*/ 1104320 h 3295954"/>
              <a:gd name="connsiteX19" fmla="*/ 799101 w 7435970"/>
              <a:gd name="connsiteY19" fmla="*/ 1130340 h 3295954"/>
              <a:gd name="connsiteX20" fmla="*/ 802818 w 7435970"/>
              <a:gd name="connsiteY20" fmla="*/ 1108037 h 3295954"/>
              <a:gd name="connsiteX21" fmla="*/ 817686 w 7435970"/>
              <a:gd name="connsiteY21" fmla="*/ 1145208 h 3295954"/>
              <a:gd name="connsiteX22" fmla="*/ 813969 w 7435970"/>
              <a:gd name="connsiteY22" fmla="*/ 1208398 h 3295954"/>
              <a:gd name="connsiteX23" fmla="*/ 873442 w 7435970"/>
              <a:gd name="connsiteY23" fmla="*/ 1215833 h 3295954"/>
              <a:gd name="connsiteX24" fmla="*/ 899462 w 7435970"/>
              <a:gd name="connsiteY24" fmla="*/ 1253003 h 3295954"/>
              <a:gd name="connsiteX25" fmla="*/ 895745 w 7435970"/>
              <a:gd name="connsiteY25" fmla="*/ 1286457 h 3295954"/>
              <a:gd name="connsiteX26" fmla="*/ 936633 w 7435970"/>
              <a:gd name="connsiteY26" fmla="*/ 1286457 h 3295954"/>
              <a:gd name="connsiteX27" fmla="*/ 940350 w 7435970"/>
              <a:gd name="connsiteY27" fmla="*/ 1323628 h 3295954"/>
              <a:gd name="connsiteX28" fmla="*/ 973803 w 7435970"/>
              <a:gd name="connsiteY28" fmla="*/ 1319911 h 3295954"/>
              <a:gd name="connsiteX29" fmla="*/ 973803 w 7435970"/>
              <a:gd name="connsiteY29" fmla="*/ 1364516 h 3295954"/>
              <a:gd name="connsiteX30" fmla="*/ 1040711 w 7435970"/>
              <a:gd name="connsiteY30" fmla="*/ 1364515 h 3295954"/>
              <a:gd name="connsiteX31" fmla="*/ 1044428 w 7435970"/>
              <a:gd name="connsiteY31" fmla="*/ 1390535 h 3295954"/>
              <a:gd name="connsiteX32" fmla="*/ 1066730 w 7435970"/>
              <a:gd name="connsiteY32" fmla="*/ 1390535 h 3295954"/>
              <a:gd name="connsiteX33" fmla="*/ 1074165 w 7435970"/>
              <a:gd name="connsiteY33" fmla="*/ 1539218 h 3295954"/>
              <a:gd name="connsiteX34" fmla="*/ 1122486 w 7435970"/>
              <a:gd name="connsiteY34" fmla="*/ 1539218 h 3295954"/>
              <a:gd name="connsiteX35" fmla="*/ 1126203 w 7435970"/>
              <a:gd name="connsiteY35" fmla="*/ 1609841 h 3295954"/>
              <a:gd name="connsiteX36" fmla="*/ 1170809 w 7435970"/>
              <a:gd name="connsiteY36" fmla="*/ 1613558 h 3295954"/>
              <a:gd name="connsiteX37" fmla="*/ 1174525 w 7435970"/>
              <a:gd name="connsiteY37" fmla="*/ 1680467 h 3295954"/>
              <a:gd name="connsiteX38" fmla="*/ 1215413 w 7435970"/>
              <a:gd name="connsiteY38" fmla="*/ 1680467 h 3295954"/>
              <a:gd name="connsiteX39" fmla="*/ 1219130 w 7435970"/>
              <a:gd name="connsiteY39" fmla="*/ 1721355 h 3295954"/>
              <a:gd name="connsiteX40" fmla="*/ 1278603 w 7435970"/>
              <a:gd name="connsiteY40" fmla="*/ 1721355 h 3295954"/>
              <a:gd name="connsiteX41" fmla="*/ 1278604 w 7435970"/>
              <a:gd name="connsiteY41" fmla="*/ 1762243 h 3295954"/>
              <a:gd name="connsiteX42" fmla="*/ 1319491 w 7435970"/>
              <a:gd name="connsiteY42" fmla="*/ 1762242 h 3295954"/>
              <a:gd name="connsiteX43" fmla="*/ 1315774 w 7435970"/>
              <a:gd name="connsiteY43" fmla="*/ 1799413 h 3295954"/>
              <a:gd name="connsiteX44" fmla="*/ 1393833 w 7435970"/>
              <a:gd name="connsiteY44" fmla="*/ 1795696 h 3295954"/>
              <a:gd name="connsiteX45" fmla="*/ 1401267 w 7435970"/>
              <a:gd name="connsiteY45" fmla="*/ 1832867 h 3295954"/>
              <a:gd name="connsiteX46" fmla="*/ 1535081 w 7435970"/>
              <a:gd name="connsiteY46" fmla="*/ 1832867 h 3295954"/>
              <a:gd name="connsiteX47" fmla="*/ 1538797 w 7435970"/>
              <a:gd name="connsiteY47" fmla="*/ 1866321 h 3295954"/>
              <a:gd name="connsiteX48" fmla="*/ 1590837 w 7435970"/>
              <a:gd name="connsiteY48" fmla="*/ 1866321 h 3295954"/>
              <a:gd name="connsiteX49" fmla="*/ 1590837 w 7435970"/>
              <a:gd name="connsiteY49" fmla="*/ 1903492 h 3295954"/>
              <a:gd name="connsiteX50" fmla="*/ 1635443 w 7435970"/>
              <a:gd name="connsiteY50" fmla="*/ 1907208 h 3295954"/>
              <a:gd name="connsiteX51" fmla="*/ 1631725 w 7435970"/>
              <a:gd name="connsiteY51" fmla="*/ 1944379 h 3295954"/>
              <a:gd name="connsiteX52" fmla="*/ 1683764 w 7435970"/>
              <a:gd name="connsiteY52" fmla="*/ 1940662 h 3295954"/>
              <a:gd name="connsiteX53" fmla="*/ 1683764 w 7435970"/>
              <a:gd name="connsiteY53" fmla="*/ 1977833 h 3295954"/>
              <a:gd name="connsiteX54" fmla="*/ 1787842 w 7435970"/>
              <a:gd name="connsiteY54" fmla="*/ 1981550 h 3295954"/>
              <a:gd name="connsiteX55" fmla="*/ 1780407 w 7435970"/>
              <a:gd name="connsiteY55" fmla="*/ 2007569 h 3295954"/>
              <a:gd name="connsiteX56" fmla="*/ 1839881 w 7435970"/>
              <a:gd name="connsiteY56" fmla="*/ 2007569 h 3295954"/>
              <a:gd name="connsiteX57" fmla="*/ 1843598 w 7435970"/>
              <a:gd name="connsiteY57" fmla="*/ 2055892 h 3295954"/>
              <a:gd name="connsiteX58" fmla="*/ 1958828 w 7435970"/>
              <a:gd name="connsiteY58" fmla="*/ 2052174 h 3295954"/>
              <a:gd name="connsiteX59" fmla="*/ 1958828 w 7435970"/>
              <a:gd name="connsiteY59" fmla="*/ 2078194 h 3295954"/>
              <a:gd name="connsiteX60" fmla="*/ 1984847 w 7435970"/>
              <a:gd name="connsiteY60" fmla="*/ 2085628 h 3295954"/>
              <a:gd name="connsiteX61" fmla="*/ 1981129 w 7435970"/>
              <a:gd name="connsiteY61" fmla="*/ 2137667 h 3295954"/>
              <a:gd name="connsiteX62" fmla="*/ 2029453 w 7435970"/>
              <a:gd name="connsiteY62" fmla="*/ 2137668 h 3295954"/>
              <a:gd name="connsiteX63" fmla="*/ 2025735 w 7435970"/>
              <a:gd name="connsiteY63" fmla="*/ 2163686 h 3295954"/>
              <a:gd name="connsiteX64" fmla="*/ 2144681 w 7435970"/>
              <a:gd name="connsiteY64" fmla="*/ 2159969 h 3295954"/>
              <a:gd name="connsiteX65" fmla="*/ 2148398 w 7435970"/>
              <a:gd name="connsiteY65" fmla="*/ 2185989 h 3295954"/>
              <a:gd name="connsiteX66" fmla="*/ 2226457 w 7435970"/>
              <a:gd name="connsiteY66" fmla="*/ 2197140 h 3295954"/>
              <a:gd name="connsiteX67" fmla="*/ 2230174 w 7435970"/>
              <a:gd name="connsiteY67" fmla="*/ 2245463 h 3295954"/>
              <a:gd name="connsiteX68" fmla="*/ 2256194 w 7435970"/>
              <a:gd name="connsiteY68" fmla="*/ 2245462 h 3295954"/>
              <a:gd name="connsiteX69" fmla="*/ 2256194 w 7435970"/>
              <a:gd name="connsiteY69" fmla="*/ 2312369 h 3295954"/>
              <a:gd name="connsiteX70" fmla="*/ 2297082 w 7435970"/>
              <a:gd name="connsiteY70" fmla="*/ 2327237 h 3295954"/>
              <a:gd name="connsiteX71" fmla="*/ 2289647 w 7435970"/>
              <a:gd name="connsiteY71" fmla="*/ 2394145 h 3295954"/>
              <a:gd name="connsiteX72" fmla="*/ 2479218 w 7435970"/>
              <a:gd name="connsiteY72" fmla="*/ 2405296 h 3295954"/>
              <a:gd name="connsiteX73" fmla="*/ 2479218 w 7435970"/>
              <a:gd name="connsiteY73" fmla="*/ 2442467 h 3295954"/>
              <a:gd name="connsiteX74" fmla="*/ 2516389 w 7435970"/>
              <a:gd name="connsiteY74" fmla="*/ 2442467 h 3295954"/>
              <a:gd name="connsiteX75" fmla="*/ 2512672 w 7435970"/>
              <a:gd name="connsiteY75" fmla="*/ 2475921 h 3295954"/>
              <a:gd name="connsiteX76" fmla="*/ 2542408 w 7435970"/>
              <a:gd name="connsiteY76" fmla="*/ 2487072 h 3295954"/>
              <a:gd name="connsiteX77" fmla="*/ 2534974 w 7435970"/>
              <a:gd name="connsiteY77" fmla="*/ 2516808 h 3295954"/>
              <a:gd name="connsiteX78" fmla="*/ 2598165 w 7435970"/>
              <a:gd name="connsiteY78" fmla="*/ 2520525 h 3295954"/>
              <a:gd name="connsiteX79" fmla="*/ 2594448 w 7435970"/>
              <a:gd name="connsiteY79" fmla="*/ 2557696 h 3295954"/>
              <a:gd name="connsiteX80" fmla="*/ 2642769 w 7435970"/>
              <a:gd name="connsiteY80" fmla="*/ 2557696 h 3295954"/>
              <a:gd name="connsiteX81" fmla="*/ 2642769 w 7435970"/>
              <a:gd name="connsiteY81" fmla="*/ 2606018 h 3295954"/>
              <a:gd name="connsiteX82" fmla="*/ 2720828 w 7435970"/>
              <a:gd name="connsiteY82" fmla="*/ 2602301 h 3295954"/>
              <a:gd name="connsiteX83" fmla="*/ 2709887 w 7435970"/>
              <a:gd name="connsiteY83" fmla="*/ 2645924 h 3295954"/>
              <a:gd name="connsiteX84" fmla="*/ 2820839 w 7435970"/>
              <a:gd name="connsiteY84" fmla="*/ 2648309 h 3295954"/>
              <a:gd name="connsiteX85" fmla="*/ 2803586 w 7435970"/>
              <a:gd name="connsiteY85" fmla="*/ 2682814 h 3295954"/>
              <a:gd name="connsiteX86" fmla="*/ 2883748 w 7435970"/>
              <a:gd name="connsiteY86" fmla="*/ 2686391 h 3295954"/>
              <a:gd name="connsiteX87" fmla="*/ 2876174 w 7435970"/>
              <a:gd name="connsiteY87" fmla="*/ 2722089 h 3295954"/>
              <a:gd name="connsiteX88" fmla="*/ 2969872 w 7435970"/>
              <a:gd name="connsiteY88" fmla="*/ 2760311 h 3295954"/>
              <a:gd name="connsiteX89" fmla="*/ 2973589 w 7435970"/>
              <a:gd name="connsiteY89" fmla="*/ 2820837 h 3295954"/>
              <a:gd name="connsiteX90" fmla="*/ 3247110 w 7435970"/>
              <a:gd name="connsiteY90" fmla="*/ 2812211 h 3295954"/>
              <a:gd name="connsiteX91" fmla="*/ 3249634 w 7435970"/>
              <a:gd name="connsiteY91" fmla="*/ 2854150 h 3295954"/>
              <a:gd name="connsiteX92" fmla="*/ 3415921 w 7435970"/>
              <a:gd name="connsiteY92" fmla="*/ 2852818 h 3295954"/>
              <a:gd name="connsiteX93" fmla="*/ 3430648 w 7435970"/>
              <a:gd name="connsiteY93" fmla="*/ 2907102 h 3295954"/>
              <a:gd name="connsiteX94" fmla="*/ 3631721 w 7435970"/>
              <a:gd name="connsiteY94" fmla="*/ 2889848 h 3295954"/>
              <a:gd name="connsiteX95" fmla="*/ 3640348 w 7435970"/>
              <a:gd name="connsiteY95" fmla="*/ 2932980 h 3295954"/>
              <a:gd name="connsiteX96" fmla="*/ 3795623 w 7435970"/>
              <a:gd name="connsiteY96" fmla="*/ 2941607 h 3295954"/>
              <a:gd name="connsiteX97" fmla="*/ 3804249 w 7435970"/>
              <a:gd name="connsiteY97" fmla="*/ 2984738 h 3295954"/>
              <a:gd name="connsiteX98" fmla="*/ 4485737 w 7435970"/>
              <a:gd name="connsiteY98" fmla="*/ 2984739 h 3295954"/>
              <a:gd name="connsiteX99" fmla="*/ 4477110 w 7435970"/>
              <a:gd name="connsiteY99" fmla="*/ 3036498 h 3295954"/>
              <a:gd name="connsiteX100" fmla="*/ 5011948 w 7435970"/>
              <a:gd name="connsiteY100" fmla="*/ 3053750 h 3295954"/>
              <a:gd name="connsiteX101" fmla="*/ 5003322 w 7435970"/>
              <a:gd name="connsiteY101" fmla="*/ 3131388 h 3295954"/>
              <a:gd name="connsiteX102" fmla="*/ 5158597 w 7435970"/>
              <a:gd name="connsiteY102" fmla="*/ 3114135 h 3295954"/>
              <a:gd name="connsiteX103" fmla="*/ 5175850 w 7435970"/>
              <a:gd name="connsiteY103" fmla="*/ 3183146 h 3295954"/>
              <a:gd name="connsiteX104" fmla="*/ 7280695 w 7435970"/>
              <a:gd name="connsiteY104" fmla="*/ 3183147 h 3295954"/>
              <a:gd name="connsiteX105" fmla="*/ 7306574 w 7435970"/>
              <a:gd name="connsiteY105" fmla="*/ 3295291 h 3295954"/>
              <a:gd name="connsiteX106" fmla="*/ 7435970 w 7435970"/>
              <a:gd name="connsiteY106" fmla="*/ 3295291 h 3295954"/>
              <a:gd name="connsiteX0" fmla="*/ 0 w 7435970"/>
              <a:gd name="connsiteY0" fmla="*/ 0 h 3295954"/>
              <a:gd name="connsiteX1" fmla="*/ 457130 w 7435970"/>
              <a:gd name="connsiteY1" fmla="*/ 621101 h 3295954"/>
              <a:gd name="connsiteX2" fmla="*/ 501735 w 7435970"/>
              <a:gd name="connsiteY2" fmla="*/ 684291 h 3295954"/>
              <a:gd name="connsiteX3" fmla="*/ 505452 w 7435970"/>
              <a:gd name="connsiteY3" fmla="*/ 714028 h 3295954"/>
              <a:gd name="connsiteX4" fmla="*/ 535188 w 7435970"/>
              <a:gd name="connsiteY4" fmla="*/ 721462 h 3295954"/>
              <a:gd name="connsiteX5" fmla="*/ 546341 w 7435970"/>
              <a:gd name="connsiteY5" fmla="*/ 773501 h 3295954"/>
              <a:gd name="connsiteX6" fmla="*/ 598380 w 7435970"/>
              <a:gd name="connsiteY6" fmla="*/ 777218 h 3295954"/>
              <a:gd name="connsiteX7" fmla="*/ 602097 w 7435970"/>
              <a:gd name="connsiteY7" fmla="*/ 818106 h 3295954"/>
              <a:gd name="connsiteX8" fmla="*/ 650418 w 7435970"/>
              <a:gd name="connsiteY8" fmla="*/ 818106 h 3295954"/>
              <a:gd name="connsiteX9" fmla="*/ 654135 w 7435970"/>
              <a:gd name="connsiteY9" fmla="*/ 847842 h 3295954"/>
              <a:gd name="connsiteX10" fmla="*/ 680154 w 7435970"/>
              <a:gd name="connsiteY10" fmla="*/ 851559 h 3295954"/>
              <a:gd name="connsiteX11" fmla="*/ 698740 w 7435970"/>
              <a:gd name="connsiteY11" fmla="*/ 892446 h 3295954"/>
              <a:gd name="connsiteX12" fmla="*/ 695023 w 7435970"/>
              <a:gd name="connsiteY12" fmla="*/ 929619 h 3295954"/>
              <a:gd name="connsiteX13" fmla="*/ 713609 w 7435970"/>
              <a:gd name="connsiteY13" fmla="*/ 933336 h 3295954"/>
              <a:gd name="connsiteX14" fmla="*/ 717325 w 7435970"/>
              <a:gd name="connsiteY14" fmla="*/ 992808 h 3295954"/>
              <a:gd name="connsiteX15" fmla="*/ 739628 w 7435970"/>
              <a:gd name="connsiteY15" fmla="*/ 1000242 h 3295954"/>
              <a:gd name="connsiteX16" fmla="*/ 761930 w 7435970"/>
              <a:gd name="connsiteY16" fmla="*/ 1026262 h 3295954"/>
              <a:gd name="connsiteX17" fmla="*/ 758213 w 7435970"/>
              <a:gd name="connsiteY17" fmla="*/ 1070867 h 3295954"/>
              <a:gd name="connsiteX18" fmla="*/ 784234 w 7435970"/>
              <a:gd name="connsiteY18" fmla="*/ 1070867 h 3295954"/>
              <a:gd name="connsiteX19" fmla="*/ 776799 w 7435970"/>
              <a:gd name="connsiteY19" fmla="*/ 1104320 h 3295954"/>
              <a:gd name="connsiteX20" fmla="*/ 799101 w 7435970"/>
              <a:gd name="connsiteY20" fmla="*/ 1130340 h 3295954"/>
              <a:gd name="connsiteX21" fmla="*/ 802818 w 7435970"/>
              <a:gd name="connsiteY21" fmla="*/ 1108037 h 3295954"/>
              <a:gd name="connsiteX22" fmla="*/ 817686 w 7435970"/>
              <a:gd name="connsiteY22" fmla="*/ 1145208 h 3295954"/>
              <a:gd name="connsiteX23" fmla="*/ 813969 w 7435970"/>
              <a:gd name="connsiteY23" fmla="*/ 1208398 h 3295954"/>
              <a:gd name="connsiteX24" fmla="*/ 873442 w 7435970"/>
              <a:gd name="connsiteY24" fmla="*/ 1215833 h 3295954"/>
              <a:gd name="connsiteX25" fmla="*/ 899462 w 7435970"/>
              <a:gd name="connsiteY25" fmla="*/ 1253003 h 3295954"/>
              <a:gd name="connsiteX26" fmla="*/ 895745 w 7435970"/>
              <a:gd name="connsiteY26" fmla="*/ 1286457 h 3295954"/>
              <a:gd name="connsiteX27" fmla="*/ 936633 w 7435970"/>
              <a:gd name="connsiteY27" fmla="*/ 1286457 h 3295954"/>
              <a:gd name="connsiteX28" fmla="*/ 940350 w 7435970"/>
              <a:gd name="connsiteY28" fmla="*/ 1323628 h 3295954"/>
              <a:gd name="connsiteX29" fmla="*/ 973803 w 7435970"/>
              <a:gd name="connsiteY29" fmla="*/ 1319911 h 3295954"/>
              <a:gd name="connsiteX30" fmla="*/ 973803 w 7435970"/>
              <a:gd name="connsiteY30" fmla="*/ 1364516 h 3295954"/>
              <a:gd name="connsiteX31" fmla="*/ 1040711 w 7435970"/>
              <a:gd name="connsiteY31" fmla="*/ 1364515 h 3295954"/>
              <a:gd name="connsiteX32" fmla="*/ 1044428 w 7435970"/>
              <a:gd name="connsiteY32" fmla="*/ 1390535 h 3295954"/>
              <a:gd name="connsiteX33" fmla="*/ 1066730 w 7435970"/>
              <a:gd name="connsiteY33" fmla="*/ 1390535 h 3295954"/>
              <a:gd name="connsiteX34" fmla="*/ 1074165 w 7435970"/>
              <a:gd name="connsiteY34" fmla="*/ 1539218 h 3295954"/>
              <a:gd name="connsiteX35" fmla="*/ 1122486 w 7435970"/>
              <a:gd name="connsiteY35" fmla="*/ 1539218 h 3295954"/>
              <a:gd name="connsiteX36" fmla="*/ 1126203 w 7435970"/>
              <a:gd name="connsiteY36" fmla="*/ 1609841 h 3295954"/>
              <a:gd name="connsiteX37" fmla="*/ 1170809 w 7435970"/>
              <a:gd name="connsiteY37" fmla="*/ 1613558 h 3295954"/>
              <a:gd name="connsiteX38" fmla="*/ 1174525 w 7435970"/>
              <a:gd name="connsiteY38" fmla="*/ 1680467 h 3295954"/>
              <a:gd name="connsiteX39" fmla="*/ 1215413 w 7435970"/>
              <a:gd name="connsiteY39" fmla="*/ 1680467 h 3295954"/>
              <a:gd name="connsiteX40" fmla="*/ 1219130 w 7435970"/>
              <a:gd name="connsiteY40" fmla="*/ 1721355 h 3295954"/>
              <a:gd name="connsiteX41" fmla="*/ 1278603 w 7435970"/>
              <a:gd name="connsiteY41" fmla="*/ 1721355 h 3295954"/>
              <a:gd name="connsiteX42" fmla="*/ 1278604 w 7435970"/>
              <a:gd name="connsiteY42" fmla="*/ 1762243 h 3295954"/>
              <a:gd name="connsiteX43" fmla="*/ 1319491 w 7435970"/>
              <a:gd name="connsiteY43" fmla="*/ 1762242 h 3295954"/>
              <a:gd name="connsiteX44" fmla="*/ 1315774 w 7435970"/>
              <a:gd name="connsiteY44" fmla="*/ 1799413 h 3295954"/>
              <a:gd name="connsiteX45" fmla="*/ 1393833 w 7435970"/>
              <a:gd name="connsiteY45" fmla="*/ 1795696 h 3295954"/>
              <a:gd name="connsiteX46" fmla="*/ 1401267 w 7435970"/>
              <a:gd name="connsiteY46" fmla="*/ 1832867 h 3295954"/>
              <a:gd name="connsiteX47" fmla="*/ 1535081 w 7435970"/>
              <a:gd name="connsiteY47" fmla="*/ 1832867 h 3295954"/>
              <a:gd name="connsiteX48" fmla="*/ 1538797 w 7435970"/>
              <a:gd name="connsiteY48" fmla="*/ 1866321 h 3295954"/>
              <a:gd name="connsiteX49" fmla="*/ 1590837 w 7435970"/>
              <a:gd name="connsiteY49" fmla="*/ 1866321 h 3295954"/>
              <a:gd name="connsiteX50" fmla="*/ 1590837 w 7435970"/>
              <a:gd name="connsiteY50" fmla="*/ 1903492 h 3295954"/>
              <a:gd name="connsiteX51" fmla="*/ 1635443 w 7435970"/>
              <a:gd name="connsiteY51" fmla="*/ 1907208 h 3295954"/>
              <a:gd name="connsiteX52" fmla="*/ 1631725 w 7435970"/>
              <a:gd name="connsiteY52" fmla="*/ 1944379 h 3295954"/>
              <a:gd name="connsiteX53" fmla="*/ 1683764 w 7435970"/>
              <a:gd name="connsiteY53" fmla="*/ 1940662 h 3295954"/>
              <a:gd name="connsiteX54" fmla="*/ 1683764 w 7435970"/>
              <a:gd name="connsiteY54" fmla="*/ 1977833 h 3295954"/>
              <a:gd name="connsiteX55" fmla="*/ 1787842 w 7435970"/>
              <a:gd name="connsiteY55" fmla="*/ 1981550 h 3295954"/>
              <a:gd name="connsiteX56" fmla="*/ 1780407 w 7435970"/>
              <a:gd name="connsiteY56" fmla="*/ 2007569 h 3295954"/>
              <a:gd name="connsiteX57" fmla="*/ 1839881 w 7435970"/>
              <a:gd name="connsiteY57" fmla="*/ 2007569 h 3295954"/>
              <a:gd name="connsiteX58" fmla="*/ 1843598 w 7435970"/>
              <a:gd name="connsiteY58" fmla="*/ 2055892 h 3295954"/>
              <a:gd name="connsiteX59" fmla="*/ 1958828 w 7435970"/>
              <a:gd name="connsiteY59" fmla="*/ 2052174 h 3295954"/>
              <a:gd name="connsiteX60" fmla="*/ 1958828 w 7435970"/>
              <a:gd name="connsiteY60" fmla="*/ 2078194 h 3295954"/>
              <a:gd name="connsiteX61" fmla="*/ 1984847 w 7435970"/>
              <a:gd name="connsiteY61" fmla="*/ 2085628 h 3295954"/>
              <a:gd name="connsiteX62" fmla="*/ 1981129 w 7435970"/>
              <a:gd name="connsiteY62" fmla="*/ 2137667 h 3295954"/>
              <a:gd name="connsiteX63" fmla="*/ 2029453 w 7435970"/>
              <a:gd name="connsiteY63" fmla="*/ 2137668 h 3295954"/>
              <a:gd name="connsiteX64" fmla="*/ 2025735 w 7435970"/>
              <a:gd name="connsiteY64" fmla="*/ 2163686 h 3295954"/>
              <a:gd name="connsiteX65" fmla="*/ 2144681 w 7435970"/>
              <a:gd name="connsiteY65" fmla="*/ 2159969 h 3295954"/>
              <a:gd name="connsiteX66" fmla="*/ 2148398 w 7435970"/>
              <a:gd name="connsiteY66" fmla="*/ 2185989 h 3295954"/>
              <a:gd name="connsiteX67" fmla="*/ 2226457 w 7435970"/>
              <a:gd name="connsiteY67" fmla="*/ 2197140 h 3295954"/>
              <a:gd name="connsiteX68" fmla="*/ 2230174 w 7435970"/>
              <a:gd name="connsiteY68" fmla="*/ 2245463 h 3295954"/>
              <a:gd name="connsiteX69" fmla="*/ 2256194 w 7435970"/>
              <a:gd name="connsiteY69" fmla="*/ 2245462 h 3295954"/>
              <a:gd name="connsiteX70" fmla="*/ 2256194 w 7435970"/>
              <a:gd name="connsiteY70" fmla="*/ 2312369 h 3295954"/>
              <a:gd name="connsiteX71" fmla="*/ 2297082 w 7435970"/>
              <a:gd name="connsiteY71" fmla="*/ 2327237 h 3295954"/>
              <a:gd name="connsiteX72" fmla="*/ 2289647 w 7435970"/>
              <a:gd name="connsiteY72" fmla="*/ 2394145 h 3295954"/>
              <a:gd name="connsiteX73" fmla="*/ 2479218 w 7435970"/>
              <a:gd name="connsiteY73" fmla="*/ 2405296 h 3295954"/>
              <a:gd name="connsiteX74" fmla="*/ 2479218 w 7435970"/>
              <a:gd name="connsiteY74" fmla="*/ 2442467 h 3295954"/>
              <a:gd name="connsiteX75" fmla="*/ 2516389 w 7435970"/>
              <a:gd name="connsiteY75" fmla="*/ 2442467 h 3295954"/>
              <a:gd name="connsiteX76" fmla="*/ 2512672 w 7435970"/>
              <a:gd name="connsiteY76" fmla="*/ 2475921 h 3295954"/>
              <a:gd name="connsiteX77" fmla="*/ 2542408 w 7435970"/>
              <a:gd name="connsiteY77" fmla="*/ 2487072 h 3295954"/>
              <a:gd name="connsiteX78" fmla="*/ 2534974 w 7435970"/>
              <a:gd name="connsiteY78" fmla="*/ 2516808 h 3295954"/>
              <a:gd name="connsiteX79" fmla="*/ 2598165 w 7435970"/>
              <a:gd name="connsiteY79" fmla="*/ 2520525 h 3295954"/>
              <a:gd name="connsiteX80" fmla="*/ 2594448 w 7435970"/>
              <a:gd name="connsiteY80" fmla="*/ 2557696 h 3295954"/>
              <a:gd name="connsiteX81" fmla="*/ 2642769 w 7435970"/>
              <a:gd name="connsiteY81" fmla="*/ 2557696 h 3295954"/>
              <a:gd name="connsiteX82" fmla="*/ 2642769 w 7435970"/>
              <a:gd name="connsiteY82" fmla="*/ 2606018 h 3295954"/>
              <a:gd name="connsiteX83" fmla="*/ 2720828 w 7435970"/>
              <a:gd name="connsiteY83" fmla="*/ 2602301 h 3295954"/>
              <a:gd name="connsiteX84" fmla="*/ 2709887 w 7435970"/>
              <a:gd name="connsiteY84" fmla="*/ 2645924 h 3295954"/>
              <a:gd name="connsiteX85" fmla="*/ 2820839 w 7435970"/>
              <a:gd name="connsiteY85" fmla="*/ 2648309 h 3295954"/>
              <a:gd name="connsiteX86" fmla="*/ 2803586 w 7435970"/>
              <a:gd name="connsiteY86" fmla="*/ 2682814 h 3295954"/>
              <a:gd name="connsiteX87" fmla="*/ 2883748 w 7435970"/>
              <a:gd name="connsiteY87" fmla="*/ 2686391 h 3295954"/>
              <a:gd name="connsiteX88" fmla="*/ 2876174 w 7435970"/>
              <a:gd name="connsiteY88" fmla="*/ 2722089 h 3295954"/>
              <a:gd name="connsiteX89" fmla="*/ 2969872 w 7435970"/>
              <a:gd name="connsiteY89" fmla="*/ 2760311 h 3295954"/>
              <a:gd name="connsiteX90" fmla="*/ 2973589 w 7435970"/>
              <a:gd name="connsiteY90" fmla="*/ 2820837 h 3295954"/>
              <a:gd name="connsiteX91" fmla="*/ 3247110 w 7435970"/>
              <a:gd name="connsiteY91" fmla="*/ 2812211 h 3295954"/>
              <a:gd name="connsiteX92" fmla="*/ 3249634 w 7435970"/>
              <a:gd name="connsiteY92" fmla="*/ 2854150 h 3295954"/>
              <a:gd name="connsiteX93" fmla="*/ 3415921 w 7435970"/>
              <a:gd name="connsiteY93" fmla="*/ 2852818 h 3295954"/>
              <a:gd name="connsiteX94" fmla="*/ 3430648 w 7435970"/>
              <a:gd name="connsiteY94" fmla="*/ 2907102 h 3295954"/>
              <a:gd name="connsiteX95" fmla="*/ 3631721 w 7435970"/>
              <a:gd name="connsiteY95" fmla="*/ 2889848 h 3295954"/>
              <a:gd name="connsiteX96" fmla="*/ 3640348 w 7435970"/>
              <a:gd name="connsiteY96" fmla="*/ 2932980 h 3295954"/>
              <a:gd name="connsiteX97" fmla="*/ 3795623 w 7435970"/>
              <a:gd name="connsiteY97" fmla="*/ 2941607 h 3295954"/>
              <a:gd name="connsiteX98" fmla="*/ 3804249 w 7435970"/>
              <a:gd name="connsiteY98" fmla="*/ 2984738 h 3295954"/>
              <a:gd name="connsiteX99" fmla="*/ 4485737 w 7435970"/>
              <a:gd name="connsiteY99" fmla="*/ 2984739 h 3295954"/>
              <a:gd name="connsiteX100" fmla="*/ 4477110 w 7435970"/>
              <a:gd name="connsiteY100" fmla="*/ 3036498 h 3295954"/>
              <a:gd name="connsiteX101" fmla="*/ 5011948 w 7435970"/>
              <a:gd name="connsiteY101" fmla="*/ 3053750 h 3295954"/>
              <a:gd name="connsiteX102" fmla="*/ 5003322 w 7435970"/>
              <a:gd name="connsiteY102" fmla="*/ 3131388 h 3295954"/>
              <a:gd name="connsiteX103" fmla="*/ 5158597 w 7435970"/>
              <a:gd name="connsiteY103" fmla="*/ 3114135 h 3295954"/>
              <a:gd name="connsiteX104" fmla="*/ 5175850 w 7435970"/>
              <a:gd name="connsiteY104" fmla="*/ 3183146 h 3295954"/>
              <a:gd name="connsiteX105" fmla="*/ 7280695 w 7435970"/>
              <a:gd name="connsiteY105" fmla="*/ 3183147 h 3295954"/>
              <a:gd name="connsiteX106" fmla="*/ 7306574 w 7435970"/>
              <a:gd name="connsiteY106" fmla="*/ 3295291 h 3295954"/>
              <a:gd name="connsiteX107" fmla="*/ 7435970 w 7435970"/>
              <a:gd name="connsiteY107" fmla="*/ 3295291 h 3295954"/>
              <a:gd name="connsiteX0" fmla="*/ 0 w 7435970"/>
              <a:gd name="connsiteY0" fmla="*/ 0 h 3295954"/>
              <a:gd name="connsiteX1" fmla="*/ 431111 w 7435970"/>
              <a:gd name="connsiteY1" fmla="*/ 684291 h 3295954"/>
              <a:gd name="connsiteX2" fmla="*/ 501735 w 7435970"/>
              <a:gd name="connsiteY2" fmla="*/ 684291 h 3295954"/>
              <a:gd name="connsiteX3" fmla="*/ 505452 w 7435970"/>
              <a:gd name="connsiteY3" fmla="*/ 714028 h 3295954"/>
              <a:gd name="connsiteX4" fmla="*/ 535188 w 7435970"/>
              <a:gd name="connsiteY4" fmla="*/ 721462 h 3295954"/>
              <a:gd name="connsiteX5" fmla="*/ 546341 w 7435970"/>
              <a:gd name="connsiteY5" fmla="*/ 773501 h 3295954"/>
              <a:gd name="connsiteX6" fmla="*/ 598380 w 7435970"/>
              <a:gd name="connsiteY6" fmla="*/ 777218 h 3295954"/>
              <a:gd name="connsiteX7" fmla="*/ 602097 w 7435970"/>
              <a:gd name="connsiteY7" fmla="*/ 818106 h 3295954"/>
              <a:gd name="connsiteX8" fmla="*/ 650418 w 7435970"/>
              <a:gd name="connsiteY8" fmla="*/ 818106 h 3295954"/>
              <a:gd name="connsiteX9" fmla="*/ 654135 w 7435970"/>
              <a:gd name="connsiteY9" fmla="*/ 847842 h 3295954"/>
              <a:gd name="connsiteX10" fmla="*/ 680154 w 7435970"/>
              <a:gd name="connsiteY10" fmla="*/ 851559 h 3295954"/>
              <a:gd name="connsiteX11" fmla="*/ 698740 w 7435970"/>
              <a:gd name="connsiteY11" fmla="*/ 892446 h 3295954"/>
              <a:gd name="connsiteX12" fmla="*/ 695023 w 7435970"/>
              <a:gd name="connsiteY12" fmla="*/ 929619 h 3295954"/>
              <a:gd name="connsiteX13" fmla="*/ 713609 w 7435970"/>
              <a:gd name="connsiteY13" fmla="*/ 933336 h 3295954"/>
              <a:gd name="connsiteX14" fmla="*/ 717325 w 7435970"/>
              <a:gd name="connsiteY14" fmla="*/ 992808 h 3295954"/>
              <a:gd name="connsiteX15" fmla="*/ 739628 w 7435970"/>
              <a:gd name="connsiteY15" fmla="*/ 1000242 h 3295954"/>
              <a:gd name="connsiteX16" fmla="*/ 761930 w 7435970"/>
              <a:gd name="connsiteY16" fmla="*/ 1026262 h 3295954"/>
              <a:gd name="connsiteX17" fmla="*/ 758213 w 7435970"/>
              <a:gd name="connsiteY17" fmla="*/ 1070867 h 3295954"/>
              <a:gd name="connsiteX18" fmla="*/ 784234 w 7435970"/>
              <a:gd name="connsiteY18" fmla="*/ 1070867 h 3295954"/>
              <a:gd name="connsiteX19" fmla="*/ 776799 w 7435970"/>
              <a:gd name="connsiteY19" fmla="*/ 1104320 h 3295954"/>
              <a:gd name="connsiteX20" fmla="*/ 799101 w 7435970"/>
              <a:gd name="connsiteY20" fmla="*/ 1130340 h 3295954"/>
              <a:gd name="connsiteX21" fmla="*/ 802818 w 7435970"/>
              <a:gd name="connsiteY21" fmla="*/ 1108037 h 3295954"/>
              <a:gd name="connsiteX22" fmla="*/ 817686 w 7435970"/>
              <a:gd name="connsiteY22" fmla="*/ 1145208 h 3295954"/>
              <a:gd name="connsiteX23" fmla="*/ 813969 w 7435970"/>
              <a:gd name="connsiteY23" fmla="*/ 1208398 h 3295954"/>
              <a:gd name="connsiteX24" fmla="*/ 873442 w 7435970"/>
              <a:gd name="connsiteY24" fmla="*/ 1215833 h 3295954"/>
              <a:gd name="connsiteX25" fmla="*/ 899462 w 7435970"/>
              <a:gd name="connsiteY25" fmla="*/ 1253003 h 3295954"/>
              <a:gd name="connsiteX26" fmla="*/ 895745 w 7435970"/>
              <a:gd name="connsiteY26" fmla="*/ 1286457 h 3295954"/>
              <a:gd name="connsiteX27" fmla="*/ 936633 w 7435970"/>
              <a:gd name="connsiteY27" fmla="*/ 1286457 h 3295954"/>
              <a:gd name="connsiteX28" fmla="*/ 940350 w 7435970"/>
              <a:gd name="connsiteY28" fmla="*/ 1323628 h 3295954"/>
              <a:gd name="connsiteX29" fmla="*/ 973803 w 7435970"/>
              <a:gd name="connsiteY29" fmla="*/ 1319911 h 3295954"/>
              <a:gd name="connsiteX30" fmla="*/ 973803 w 7435970"/>
              <a:gd name="connsiteY30" fmla="*/ 1364516 h 3295954"/>
              <a:gd name="connsiteX31" fmla="*/ 1040711 w 7435970"/>
              <a:gd name="connsiteY31" fmla="*/ 1364515 h 3295954"/>
              <a:gd name="connsiteX32" fmla="*/ 1044428 w 7435970"/>
              <a:gd name="connsiteY32" fmla="*/ 1390535 h 3295954"/>
              <a:gd name="connsiteX33" fmla="*/ 1066730 w 7435970"/>
              <a:gd name="connsiteY33" fmla="*/ 1390535 h 3295954"/>
              <a:gd name="connsiteX34" fmla="*/ 1074165 w 7435970"/>
              <a:gd name="connsiteY34" fmla="*/ 1539218 h 3295954"/>
              <a:gd name="connsiteX35" fmla="*/ 1122486 w 7435970"/>
              <a:gd name="connsiteY35" fmla="*/ 1539218 h 3295954"/>
              <a:gd name="connsiteX36" fmla="*/ 1126203 w 7435970"/>
              <a:gd name="connsiteY36" fmla="*/ 1609841 h 3295954"/>
              <a:gd name="connsiteX37" fmla="*/ 1170809 w 7435970"/>
              <a:gd name="connsiteY37" fmla="*/ 1613558 h 3295954"/>
              <a:gd name="connsiteX38" fmla="*/ 1174525 w 7435970"/>
              <a:gd name="connsiteY38" fmla="*/ 1680467 h 3295954"/>
              <a:gd name="connsiteX39" fmla="*/ 1215413 w 7435970"/>
              <a:gd name="connsiteY39" fmla="*/ 1680467 h 3295954"/>
              <a:gd name="connsiteX40" fmla="*/ 1219130 w 7435970"/>
              <a:gd name="connsiteY40" fmla="*/ 1721355 h 3295954"/>
              <a:gd name="connsiteX41" fmla="*/ 1278603 w 7435970"/>
              <a:gd name="connsiteY41" fmla="*/ 1721355 h 3295954"/>
              <a:gd name="connsiteX42" fmla="*/ 1278604 w 7435970"/>
              <a:gd name="connsiteY42" fmla="*/ 1762243 h 3295954"/>
              <a:gd name="connsiteX43" fmla="*/ 1319491 w 7435970"/>
              <a:gd name="connsiteY43" fmla="*/ 1762242 h 3295954"/>
              <a:gd name="connsiteX44" fmla="*/ 1315774 w 7435970"/>
              <a:gd name="connsiteY44" fmla="*/ 1799413 h 3295954"/>
              <a:gd name="connsiteX45" fmla="*/ 1393833 w 7435970"/>
              <a:gd name="connsiteY45" fmla="*/ 1795696 h 3295954"/>
              <a:gd name="connsiteX46" fmla="*/ 1401267 w 7435970"/>
              <a:gd name="connsiteY46" fmla="*/ 1832867 h 3295954"/>
              <a:gd name="connsiteX47" fmla="*/ 1535081 w 7435970"/>
              <a:gd name="connsiteY47" fmla="*/ 1832867 h 3295954"/>
              <a:gd name="connsiteX48" fmla="*/ 1538797 w 7435970"/>
              <a:gd name="connsiteY48" fmla="*/ 1866321 h 3295954"/>
              <a:gd name="connsiteX49" fmla="*/ 1590837 w 7435970"/>
              <a:gd name="connsiteY49" fmla="*/ 1866321 h 3295954"/>
              <a:gd name="connsiteX50" fmla="*/ 1590837 w 7435970"/>
              <a:gd name="connsiteY50" fmla="*/ 1903492 h 3295954"/>
              <a:gd name="connsiteX51" fmla="*/ 1635443 w 7435970"/>
              <a:gd name="connsiteY51" fmla="*/ 1907208 h 3295954"/>
              <a:gd name="connsiteX52" fmla="*/ 1631725 w 7435970"/>
              <a:gd name="connsiteY52" fmla="*/ 1944379 h 3295954"/>
              <a:gd name="connsiteX53" fmla="*/ 1683764 w 7435970"/>
              <a:gd name="connsiteY53" fmla="*/ 1940662 h 3295954"/>
              <a:gd name="connsiteX54" fmla="*/ 1683764 w 7435970"/>
              <a:gd name="connsiteY54" fmla="*/ 1977833 h 3295954"/>
              <a:gd name="connsiteX55" fmla="*/ 1787842 w 7435970"/>
              <a:gd name="connsiteY55" fmla="*/ 1981550 h 3295954"/>
              <a:gd name="connsiteX56" fmla="*/ 1780407 w 7435970"/>
              <a:gd name="connsiteY56" fmla="*/ 2007569 h 3295954"/>
              <a:gd name="connsiteX57" fmla="*/ 1839881 w 7435970"/>
              <a:gd name="connsiteY57" fmla="*/ 2007569 h 3295954"/>
              <a:gd name="connsiteX58" fmla="*/ 1843598 w 7435970"/>
              <a:gd name="connsiteY58" fmla="*/ 2055892 h 3295954"/>
              <a:gd name="connsiteX59" fmla="*/ 1958828 w 7435970"/>
              <a:gd name="connsiteY59" fmla="*/ 2052174 h 3295954"/>
              <a:gd name="connsiteX60" fmla="*/ 1958828 w 7435970"/>
              <a:gd name="connsiteY60" fmla="*/ 2078194 h 3295954"/>
              <a:gd name="connsiteX61" fmla="*/ 1984847 w 7435970"/>
              <a:gd name="connsiteY61" fmla="*/ 2085628 h 3295954"/>
              <a:gd name="connsiteX62" fmla="*/ 1981129 w 7435970"/>
              <a:gd name="connsiteY62" fmla="*/ 2137667 h 3295954"/>
              <a:gd name="connsiteX63" fmla="*/ 2029453 w 7435970"/>
              <a:gd name="connsiteY63" fmla="*/ 2137668 h 3295954"/>
              <a:gd name="connsiteX64" fmla="*/ 2025735 w 7435970"/>
              <a:gd name="connsiteY64" fmla="*/ 2163686 h 3295954"/>
              <a:gd name="connsiteX65" fmla="*/ 2144681 w 7435970"/>
              <a:gd name="connsiteY65" fmla="*/ 2159969 h 3295954"/>
              <a:gd name="connsiteX66" fmla="*/ 2148398 w 7435970"/>
              <a:gd name="connsiteY66" fmla="*/ 2185989 h 3295954"/>
              <a:gd name="connsiteX67" fmla="*/ 2226457 w 7435970"/>
              <a:gd name="connsiteY67" fmla="*/ 2197140 h 3295954"/>
              <a:gd name="connsiteX68" fmla="*/ 2230174 w 7435970"/>
              <a:gd name="connsiteY68" fmla="*/ 2245463 h 3295954"/>
              <a:gd name="connsiteX69" fmla="*/ 2256194 w 7435970"/>
              <a:gd name="connsiteY69" fmla="*/ 2245462 h 3295954"/>
              <a:gd name="connsiteX70" fmla="*/ 2256194 w 7435970"/>
              <a:gd name="connsiteY70" fmla="*/ 2312369 h 3295954"/>
              <a:gd name="connsiteX71" fmla="*/ 2297082 w 7435970"/>
              <a:gd name="connsiteY71" fmla="*/ 2327237 h 3295954"/>
              <a:gd name="connsiteX72" fmla="*/ 2289647 w 7435970"/>
              <a:gd name="connsiteY72" fmla="*/ 2394145 h 3295954"/>
              <a:gd name="connsiteX73" fmla="*/ 2479218 w 7435970"/>
              <a:gd name="connsiteY73" fmla="*/ 2405296 h 3295954"/>
              <a:gd name="connsiteX74" fmla="*/ 2479218 w 7435970"/>
              <a:gd name="connsiteY74" fmla="*/ 2442467 h 3295954"/>
              <a:gd name="connsiteX75" fmla="*/ 2516389 w 7435970"/>
              <a:gd name="connsiteY75" fmla="*/ 2442467 h 3295954"/>
              <a:gd name="connsiteX76" fmla="*/ 2512672 w 7435970"/>
              <a:gd name="connsiteY76" fmla="*/ 2475921 h 3295954"/>
              <a:gd name="connsiteX77" fmla="*/ 2542408 w 7435970"/>
              <a:gd name="connsiteY77" fmla="*/ 2487072 h 3295954"/>
              <a:gd name="connsiteX78" fmla="*/ 2534974 w 7435970"/>
              <a:gd name="connsiteY78" fmla="*/ 2516808 h 3295954"/>
              <a:gd name="connsiteX79" fmla="*/ 2598165 w 7435970"/>
              <a:gd name="connsiteY79" fmla="*/ 2520525 h 3295954"/>
              <a:gd name="connsiteX80" fmla="*/ 2594448 w 7435970"/>
              <a:gd name="connsiteY80" fmla="*/ 2557696 h 3295954"/>
              <a:gd name="connsiteX81" fmla="*/ 2642769 w 7435970"/>
              <a:gd name="connsiteY81" fmla="*/ 2557696 h 3295954"/>
              <a:gd name="connsiteX82" fmla="*/ 2642769 w 7435970"/>
              <a:gd name="connsiteY82" fmla="*/ 2606018 h 3295954"/>
              <a:gd name="connsiteX83" fmla="*/ 2720828 w 7435970"/>
              <a:gd name="connsiteY83" fmla="*/ 2602301 h 3295954"/>
              <a:gd name="connsiteX84" fmla="*/ 2709887 w 7435970"/>
              <a:gd name="connsiteY84" fmla="*/ 2645924 h 3295954"/>
              <a:gd name="connsiteX85" fmla="*/ 2820839 w 7435970"/>
              <a:gd name="connsiteY85" fmla="*/ 2648309 h 3295954"/>
              <a:gd name="connsiteX86" fmla="*/ 2803586 w 7435970"/>
              <a:gd name="connsiteY86" fmla="*/ 2682814 h 3295954"/>
              <a:gd name="connsiteX87" fmla="*/ 2883748 w 7435970"/>
              <a:gd name="connsiteY87" fmla="*/ 2686391 h 3295954"/>
              <a:gd name="connsiteX88" fmla="*/ 2876174 w 7435970"/>
              <a:gd name="connsiteY88" fmla="*/ 2722089 h 3295954"/>
              <a:gd name="connsiteX89" fmla="*/ 2969872 w 7435970"/>
              <a:gd name="connsiteY89" fmla="*/ 2760311 h 3295954"/>
              <a:gd name="connsiteX90" fmla="*/ 2973589 w 7435970"/>
              <a:gd name="connsiteY90" fmla="*/ 2820837 h 3295954"/>
              <a:gd name="connsiteX91" fmla="*/ 3247110 w 7435970"/>
              <a:gd name="connsiteY91" fmla="*/ 2812211 h 3295954"/>
              <a:gd name="connsiteX92" fmla="*/ 3249634 w 7435970"/>
              <a:gd name="connsiteY92" fmla="*/ 2854150 h 3295954"/>
              <a:gd name="connsiteX93" fmla="*/ 3415921 w 7435970"/>
              <a:gd name="connsiteY93" fmla="*/ 2852818 h 3295954"/>
              <a:gd name="connsiteX94" fmla="*/ 3430648 w 7435970"/>
              <a:gd name="connsiteY94" fmla="*/ 2907102 h 3295954"/>
              <a:gd name="connsiteX95" fmla="*/ 3631721 w 7435970"/>
              <a:gd name="connsiteY95" fmla="*/ 2889848 h 3295954"/>
              <a:gd name="connsiteX96" fmla="*/ 3640348 w 7435970"/>
              <a:gd name="connsiteY96" fmla="*/ 2932980 h 3295954"/>
              <a:gd name="connsiteX97" fmla="*/ 3795623 w 7435970"/>
              <a:gd name="connsiteY97" fmla="*/ 2941607 h 3295954"/>
              <a:gd name="connsiteX98" fmla="*/ 3804249 w 7435970"/>
              <a:gd name="connsiteY98" fmla="*/ 2984738 h 3295954"/>
              <a:gd name="connsiteX99" fmla="*/ 4485737 w 7435970"/>
              <a:gd name="connsiteY99" fmla="*/ 2984739 h 3295954"/>
              <a:gd name="connsiteX100" fmla="*/ 4477110 w 7435970"/>
              <a:gd name="connsiteY100" fmla="*/ 3036498 h 3295954"/>
              <a:gd name="connsiteX101" fmla="*/ 5011948 w 7435970"/>
              <a:gd name="connsiteY101" fmla="*/ 3053750 h 3295954"/>
              <a:gd name="connsiteX102" fmla="*/ 5003322 w 7435970"/>
              <a:gd name="connsiteY102" fmla="*/ 3131388 h 3295954"/>
              <a:gd name="connsiteX103" fmla="*/ 5158597 w 7435970"/>
              <a:gd name="connsiteY103" fmla="*/ 3114135 h 3295954"/>
              <a:gd name="connsiteX104" fmla="*/ 5175850 w 7435970"/>
              <a:gd name="connsiteY104" fmla="*/ 3183146 h 3295954"/>
              <a:gd name="connsiteX105" fmla="*/ 7280695 w 7435970"/>
              <a:gd name="connsiteY105" fmla="*/ 3183147 h 3295954"/>
              <a:gd name="connsiteX106" fmla="*/ 7306574 w 7435970"/>
              <a:gd name="connsiteY106" fmla="*/ 3295291 h 3295954"/>
              <a:gd name="connsiteX107" fmla="*/ 7435970 w 7435970"/>
              <a:gd name="connsiteY107" fmla="*/ 3295291 h 3295954"/>
              <a:gd name="connsiteX0" fmla="*/ 0 w 7435970"/>
              <a:gd name="connsiteY0" fmla="*/ 0 h 3295954"/>
              <a:gd name="connsiteX1" fmla="*/ 330750 w 7435970"/>
              <a:gd name="connsiteY1" fmla="*/ 524457 h 3295954"/>
              <a:gd name="connsiteX2" fmla="*/ 431111 w 7435970"/>
              <a:gd name="connsiteY2" fmla="*/ 684291 h 3295954"/>
              <a:gd name="connsiteX3" fmla="*/ 501735 w 7435970"/>
              <a:gd name="connsiteY3" fmla="*/ 684291 h 3295954"/>
              <a:gd name="connsiteX4" fmla="*/ 505452 w 7435970"/>
              <a:gd name="connsiteY4" fmla="*/ 714028 h 3295954"/>
              <a:gd name="connsiteX5" fmla="*/ 535188 w 7435970"/>
              <a:gd name="connsiteY5" fmla="*/ 721462 h 3295954"/>
              <a:gd name="connsiteX6" fmla="*/ 546341 w 7435970"/>
              <a:gd name="connsiteY6" fmla="*/ 773501 h 3295954"/>
              <a:gd name="connsiteX7" fmla="*/ 598380 w 7435970"/>
              <a:gd name="connsiteY7" fmla="*/ 777218 h 3295954"/>
              <a:gd name="connsiteX8" fmla="*/ 602097 w 7435970"/>
              <a:gd name="connsiteY8" fmla="*/ 818106 h 3295954"/>
              <a:gd name="connsiteX9" fmla="*/ 650418 w 7435970"/>
              <a:gd name="connsiteY9" fmla="*/ 818106 h 3295954"/>
              <a:gd name="connsiteX10" fmla="*/ 654135 w 7435970"/>
              <a:gd name="connsiteY10" fmla="*/ 847842 h 3295954"/>
              <a:gd name="connsiteX11" fmla="*/ 680154 w 7435970"/>
              <a:gd name="connsiteY11" fmla="*/ 851559 h 3295954"/>
              <a:gd name="connsiteX12" fmla="*/ 698740 w 7435970"/>
              <a:gd name="connsiteY12" fmla="*/ 892446 h 3295954"/>
              <a:gd name="connsiteX13" fmla="*/ 695023 w 7435970"/>
              <a:gd name="connsiteY13" fmla="*/ 929619 h 3295954"/>
              <a:gd name="connsiteX14" fmla="*/ 713609 w 7435970"/>
              <a:gd name="connsiteY14" fmla="*/ 933336 h 3295954"/>
              <a:gd name="connsiteX15" fmla="*/ 717325 w 7435970"/>
              <a:gd name="connsiteY15" fmla="*/ 992808 h 3295954"/>
              <a:gd name="connsiteX16" fmla="*/ 739628 w 7435970"/>
              <a:gd name="connsiteY16" fmla="*/ 1000242 h 3295954"/>
              <a:gd name="connsiteX17" fmla="*/ 761930 w 7435970"/>
              <a:gd name="connsiteY17" fmla="*/ 1026262 h 3295954"/>
              <a:gd name="connsiteX18" fmla="*/ 758213 w 7435970"/>
              <a:gd name="connsiteY18" fmla="*/ 1070867 h 3295954"/>
              <a:gd name="connsiteX19" fmla="*/ 784234 w 7435970"/>
              <a:gd name="connsiteY19" fmla="*/ 1070867 h 3295954"/>
              <a:gd name="connsiteX20" fmla="*/ 776799 w 7435970"/>
              <a:gd name="connsiteY20" fmla="*/ 1104320 h 3295954"/>
              <a:gd name="connsiteX21" fmla="*/ 799101 w 7435970"/>
              <a:gd name="connsiteY21" fmla="*/ 1130340 h 3295954"/>
              <a:gd name="connsiteX22" fmla="*/ 802818 w 7435970"/>
              <a:gd name="connsiteY22" fmla="*/ 1108037 h 3295954"/>
              <a:gd name="connsiteX23" fmla="*/ 817686 w 7435970"/>
              <a:gd name="connsiteY23" fmla="*/ 1145208 h 3295954"/>
              <a:gd name="connsiteX24" fmla="*/ 813969 w 7435970"/>
              <a:gd name="connsiteY24" fmla="*/ 1208398 h 3295954"/>
              <a:gd name="connsiteX25" fmla="*/ 873442 w 7435970"/>
              <a:gd name="connsiteY25" fmla="*/ 1215833 h 3295954"/>
              <a:gd name="connsiteX26" fmla="*/ 899462 w 7435970"/>
              <a:gd name="connsiteY26" fmla="*/ 1253003 h 3295954"/>
              <a:gd name="connsiteX27" fmla="*/ 895745 w 7435970"/>
              <a:gd name="connsiteY27" fmla="*/ 1286457 h 3295954"/>
              <a:gd name="connsiteX28" fmla="*/ 936633 w 7435970"/>
              <a:gd name="connsiteY28" fmla="*/ 1286457 h 3295954"/>
              <a:gd name="connsiteX29" fmla="*/ 940350 w 7435970"/>
              <a:gd name="connsiteY29" fmla="*/ 1323628 h 3295954"/>
              <a:gd name="connsiteX30" fmla="*/ 973803 w 7435970"/>
              <a:gd name="connsiteY30" fmla="*/ 1319911 h 3295954"/>
              <a:gd name="connsiteX31" fmla="*/ 973803 w 7435970"/>
              <a:gd name="connsiteY31" fmla="*/ 1364516 h 3295954"/>
              <a:gd name="connsiteX32" fmla="*/ 1040711 w 7435970"/>
              <a:gd name="connsiteY32" fmla="*/ 1364515 h 3295954"/>
              <a:gd name="connsiteX33" fmla="*/ 1044428 w 7435970"/>
              <a:gd name="connsiteY33" fmla="*/ 1390535 h 3295954"/>
              <a:gd name="connsiteX34" fmla="*/ 1066730 w 7435970"/>
              <a:gd name="connsiteY34" fmla="*/ 1390535 h 3295954"/>
              <a:gd name="connsiteX35" fmla="*/ 1074165 w 7435970"/>
              <a:gd name="connsiteY35" fmla="*/ 1539218 h 3295954"/>
              <a:gd name="connsiteX36" fmla="*/ 1122486 w 7435970"/>
              <a:gd name="connsiteY36" fmla="*/ 1539218 h 3295954"/>
              <a:gd name="connsiteX37" fmla="*/ 1126203 w 7435970"/>
              <a:gd name="connsiteY37" fmla="*/ 1609841 h 3295954"/>
              <a:gd name="connsiteX38" fmla="*/ 1170809 w 7435970"/>
              <a:gd name="connsiteY38" fmla="*/ 1613558 h 3295954"/>
              <a:gd name="connsiteX39" fmla="*/ 1174525 w 7435970"/>
              <a:gd name="connsiteY39" fmla="*/ 1680467 h 3295954"/>
              <a:gd name="connsiteX40" fmla="*/ 1215413 w 7435970"/>
              <a:gd name="connsiteY40" fmla="*/ 1680467 h 3295954"/>
              <a:gd name="connsiteX41" fmla="*/ 1219130 w 7435970"/>
              <a:gd name="connsiteY41" fmla="*/ 1721355 h 3295954"/>
              <a:gd name="connsiteX42" fmla="*/ 1278603 w 7435970"/>
              <a:gd name="connsiteY42" fmla="*/ 1721355 h 3295954"/>
              <a:gd name="connsiteX43" fmla="*/ 1278604 w 7435970"/>
              <a:gd name="connsiteY43" fmla="*/ 1762243 h 3295954"/>
              <a:gd name="connsiteX44" fmla="*/ 1319491 w 7435970"/>
              <a:gd name="connsiteY44" fmla="*/ 1762242 h 3295954"/>
              <a:gd name="connsiteX45" fmla="*/ 1315774 w 7435970"/>
              <a:gd name="connsiteY45" fmla="*/ 1799413 h 3295954"/>
              <a:gd name="connsiteX46" fmla="*/ 1393833 w 7435970"/>
              <a:gd name="connsiteY46" fmla="*/ 1795696 h 3295954"/>
              <a:gd name="connsiteX47" fmla="*/ 1401267 w 7435970"/>
              <a:gd name="connsiteY47" fmla="*/ 1832867 h 3295954"/>
              <a:gd name="connsiteX48" fmla="*/ 1535081 w 7435970"/>
              <a:gd name="connsiteY48" fmla="*/ 1832867 h 3295954"/>
              <a:gd name="connsiteX49" fmla="*/ 1538797 w 7435970"/>
              <a:gd name="connsiteY49" fmla="*/ 1866321 h 3295954"/>
              <a:gd name="connsiteX50" fmla="*/ 1590837 w 7435970"/>
              <a:gd name="connsiteY50" fmla="*/ 1866321 h 3295954"/>
              <a:gd name="connsiteX51" fmla="*/ 1590837 w 7435970"/>
              <a:gd name="connsiteY51" fmla="*/ 1903492 h 3295954"/>
              <a:gd name="connsiteX52" fmla="*/ 1635443 w 7435970"/>
              <a:gd name="connsiteY52" fmla="*/ 1907208 h 3295954"/>
              <a:gd name="connsiteX53" fmla="*/ 1631725 w 7435970"/>
              <a:gd name="connsiteY53" fmla="*/ 1944379 h 3295954"/>
              <a:gd name="connsiteX54" fmla="*/ 1683764 w 7435970"/>
              <a:gd name="connsiteY54" fmla="*/ 1940662 h 3295954"/>
              <a:gd name="connsiteX55" fmla="*/ 1683764 w 7435970"/>
              <a:gd name="connsiteY55" fmla="*/ 1977833 h 3295954"/>
              <a:gd name="connsiteX56" fmla="*/ 1787842 w 7435970"/>
              <a:gd name="connsiteY56" fmla="*/ 1981550 h 3295954"/>
              <a:gd name="connsiteX57" fmla="*/ 1780407 w 7435970"/>
              <a:gd name="connsiteY57" fmla="*/ 2007569 h 3295954"/>
              <a:gd name="connsiteX58" fmla="*/ 1839881 w 7435970"/>
              <a:gd name="connsiteY58" fmla="*/ 2007569 h 3295954"/>
              <a:gd name="connsiteX59" fmla="*/ 1843598 w 7435970"/>
              <a:gd name="connsiteY59" fmla="*/ 2055892 h 3295954"/>
              <a:gd name="connsiteX60" fmla="*/ 1958828 w 7435970"/>
              <a:gd name="connsiteY60" fmla="*/ 2052174 h 3295954"/>
              <a:gd name="connsiteX61" fmla="*/ 1958828 w 7435970"/>
              <a:gd name="connsiteY61" fmla="*/ 2078194 h 3295954"/>
              <a:gd name="connsiteX62" fmla="*/ 1984847 w 7435970"/>
              <a:gd name="connsiteY62" fmla="*/ 2085628 h 3295954"/>
              <a:gd name="connsiteX63" fmla="*/ 1981129 w 7435970"/>
              <a:gd name="connsiteY63" fmla="*/ 2137667 h 3295954"/>
              <a:gd name="connsiteX64" fmla="*/ 2029453 w 7435970"/>
              <a:gd name="connsiteY64" fmla="*/ 2137668 h 3295954"/>
              <a:gd name="connsiteX65" fmla="*/ 2025735 w 7435970"/>
              <a:gd name="connsiteY65" fmla="*/ 2163686 h 3295954"/>
              <a:gd name="connsiteX66" fmla="*/ 2144681 w 7435970"/>
              <a:gd name="connsiteY66" fmla="*/ 2159969 h 3295954"/>
              <a:gd name="connsiteX67" fmla="*/ 2148398 w 7435970"/>
              <a:gd name="connsiteY67" fmla="*/ 2185989 h 3295954"/>
              <a:gd name="connsiteX68" fmla="*/ 2226457 w 7435970"/>
              <a:gd name="connsiteY68" fmla="*/ 2197140 h 3295954"/>
              <a:gd name="connsiteX69" fmla="*/ 2230174 w 7435970"/>
              <a:gd name="connsiteY69" fmla="*/ 2245463 h 3295954"/>
              <a:gd name="connsiteX70" fmla="*/ 2256194 w 7435970"/>
              <a:gd name="connsiteY70" fmla="*/ 2245462 h 3295954"/>
              <a:gd name="connsiteX71" fmla="*/ 2256194 w 7435970"/>
              <a:gd name="connsiteY71" fmla="*/ 2312369 h 3295954"/>
              <a:gd name="connsiteX72" fmla="*/ 2297082 w 7435970"/>
              <a:gd name="connsiteY72" fmla="*/ 2327237 h 3295954"/>
              <a:gd name="connsiteX73" fmla="*/ 2289647 w 7435970"/>
              <a:gd name="connsiteY73" fmla="*/ 2394145 h 3295954"/>
              <a:gd name="connsiteX74" fmla="*/ 2479218 w 7435970"/>
              <a:gd name="connsiteY74" fmla="*/ 2405296 h 3295954"/>
              <a:gd name="connsiteX75" fmla="*/ 2479218 w 7435970"/>
              <a:gd name="connsiteY75" fmla="*/ 2442467 h 3295954"/>
              <a:gd name="connsiteX76" fmla="*/ 2516389 w 7435970"/>
              <a:gd name="connsiteY76" fmla="*/ 2442467 h 3295954"/>
              <a:gd name="connsiteX77" fmla="*/ 2512672 w 7435970"/>
              <a:gd name="connsiteY77" fmla="*/ 2475921 h 3295954"/>
              <a:gd name="connsiteX78" fmla="*/ 2542408 w 7435970"/>
              <a:gd name="connsiteY78" fmla="*/ 2487072 h 3295954"/>
              <a:gd name="connsiteX79" fmla="*/ 2534974 w 7435970"/>
              <a:gd name="connsiteY79" fmla="*/ 2516808 h 3295954"/>
              <a:gd name="connsiteX80" fmla="*/ 2598165 w 7435970"/>
              <a:gd name="connsiteY80" fmla="*/ 2520525 h 3295954"/>
              <a:gd name="connsiteX81" fmla="*/ 2594448 w 7435970"/>
              <a:gd name="connsiteY81" fmla="*/ 2557696 h 3295954"/>
              <a:gd name="connsiteX82" fmla="*/ 2642769 w 7435970"/>
              <a:gd name="connsiteY82" fmla="*/ 2557696 h 3295954"/>
              <a:gd name="connsiteX83" fmla="*/ 2642769 w 7435970"/>
              <a:gd name="connsiteY83" fmla="*/ 2606018 h 3295954"/>
              <a:gd name="connsiteX84" fmla="*/ 2720828 w 7435970"/>
              <a:gd name="connsiteY84" fmla="*/ 2602301 h 3295954"/>
              <a:gd name="connsiteX85" fmla="*/ 2709887 w 7435970"/>
              <a:gd name="connsiteY85" fmla="*/ 2645924 h 3295954"/>
              <a:gd name="connsiteX86" fmla="*/ 2820839 w 7435970"/>
              <a:gd name="connsiteY86" fmla="*/ 2648309 h 3295954"/>
              <a:gd name="connsiteX87" fmla="*/ 2803586 w 7435970"/>
              <a:gd name="connsiteY87" fmla="*/ 2682814 h 3295954"/>
              <a:gd name="connsiteX88" fmla="*/ 2883748 w 7435970"/>
              <a:gd name="connsiteY88" fmla="*/ 2686391 h 3295954"/>
              <a:gd name="connsiteX89" fmla="*/ 2876174 w 7435970"/>
              <a:gd name="connsiteY89" fmla="*/ 2722089 h 3295954"/>
              <a:gd name="connsiteX90" fmla="*/ 2969872 w 7435970"/>
              <a:gd name="connsiteY90" fmla="*/ 2760311 h 3295954"/>
              <a:gd name="connsiteX91" fmla="*/ 2973589 w 7435970"/>
              <a:gd name="connsiteY91" fmla="*/ 2820837 h 3295954"/>
              <a:gd name="connsiteX92" fmla="*/ 3247110 w 7435970"/>
              <a:gd name="connsiteY92" fmla="*/ 2812211 h 3295954"/>
              <a:gd name="connsiteX93" fmla="*/ 3249634 w 7435970"/>
              <a:gd name="connsiteY93" fmla="*/ 2854150 h 3295954"/>
              <a:gd name="connsiteX94" fmla="*/ 3415921 w 7435970"/>
              <a:gd name="connsiteY94" fmla="*/ 2852818 h 3295954"/>
              <a:gd name="connsiteX95" fmla="*/ 3430648 w 7435970"/>
              <a:gd name="connsiteY95" fmla="*/ 2907102 h 3295954"/>
              <a:gd name="connsiteX96" fmla="*/ 3631721 w 7435970"/>
              <a:gd name="connsiteY96" fmla="*/ 2889848 h 3295954"/>
              <a:gd name="connsiteX97" fmla="*/ 3640348 w 7435970"/>
              <a:gd name="connsiteY97" fmla="*/ 2932980 h 3295954"/>
              <a:gd name="connsiteX98" fmla="*/ 3795623 w 7435970"/>
              <a:gd name="connsiteY98" fmla="*/ 2941607 h 3295954"/>
              <a:gd name="connsiteX99" fmla="*/ 3804249 w 7435970"/>
              <a:gd name="connsiteY99" fmla="*/ 2984738 h 3295954"/>
              <a:gd name="connsiteX100" fmla="*/ 4485737 w 7435970"/>
              <a:gd name="connsiteY100" fmla="*/ 2984739 h 3295954"/>
              <a:gd name="connsiteX101" fmla="*/ 4477110 w 7435970"/>
              <a:gd name="connsiteY101" fmla="*/ 3036498 h 3295954"/>
              <a:gd name="connsiteX102" fmla="*/ 5011948 w 7435970"/>
              <a:gd name="connsiteY102" fmla="*/ 3053750 h 3295954"/>
              <a:gd name="connsiteX103" fmla="*/ 5003322 w 7435970"/>
              <a:gd name="connsiteY103" fmla="*/ 3131388 h 3295954"/>
              <a:gd name="connsiteX104" fmla="*/ 5158597 w 7435970"/>
              <a:gd name="connsiteY104" fmla="*/ 3114135 h 3295954"/>
              <a:gd name="connsiteX105" fmla="*/ 5175850 w 7435970"/>
              <a:gd name="connsiteY105" fmla="*/ 3183146 h 3295954"/>
              <a:gd name="connsiteX106" fmla="*/ 7280695 w 7435970"/>
              <a:gd name="connsiteY106" fmla="*/ 3183147 h 3295954"/>
              <a:gd name="connsiteX107" fmla="*/ 7306574 w 7435970"/>
              <a:gd name="connsiteY107" fmla="*/ 3295291 h 3295954"/>
              <a:gd name="connsiteX108" fmla="*/ 7435970 w 7435970"/>
              <a:gd name="connsiteY108" fmla="*/ 3295291 h 3295954"/>
              <a:gd name="connsiteX0" fmla="*/ 0 w 7435970"/>
              <a:gd name="connsiteY0" fmla="*/ 0 h 3295954"/>
              <a:gd name="connsiteX1" fmla="*/ 416243 w 7435970"/>
              <a:gd name="connsiteY1" fmla="*/ 528174 h 3295954"/>
              <a:gd name="connsiteX2" fmla="*/ 431111 w 7435970"/>
              <a:gd name="connsiteY2" fmla="*/ 684291 h 3295954"/>
              <a:gd name="connsiteX3" fmla="*/ 501735 w 7435970"/>
              <a:gd name="connsiteY3" fmla="*/ 684291 h 3295954"/>
              <a:gd name="connsiteX4" fmla="*/ 505452 w 7435970"/>
              <a:gd name="connsiteY4" fmla="*/ 714028 h 3295954"/>
              <a:gd name="connsiteX5" fmla="*/ 535188 w 7435970"/>
              <a:gd name="connsiteY5" fmla="*/ 721462 h 3295954"/>
              <a:gd name="connsiteX6" fmla="*/ 546341 w 7435970"/>
              <a:gd name="connsiteY6" fmla="*/ 773501 h 3295954"/>
              <a:gd name="connsiteX7" fmla="*/ 598380 w 7435970"/>
              <a:gd name="connsiteY7" fmla="*/ 777218 h 3295954"/>
              <a:gd name="connsiteX8" fmla="*/ 602097 w 7435970"/>
              <a:gd name="connsiteY8" fmla="*/ 818106 h 3295954"/>
              <a:gd name="connsiteX9" fmla="*/ 650418 w 7435970"/>
              <a:gd name="connsiteY9" fmla="*/ 818106 h 3295954"/>
              <a:gd name="connsiteX10" fmla="*/ 654135 w 7435970"/>
              <a:gd name="connsiteY10" fmla="*/ 847842 h 3295954"/>
              <a:gd name="connsiteX11" fmla="*/ 680154 w 7435970"/>
              <a:gd name="connsiteY11" fmla="*/ 851559 h 3295954"/>
              <a:gd name="connsiteX12" fmla="*/ 698740 w 7435970"/>
              <a:gd name="connsiteY12" fmla="*/ 892446 h 3295954"/>
              <a:gd name="connsiteX13" fmla="*/ 695023 w 7435970"/>
              <a:gd name="connsiteY13" fmla="*/ 929619 h 3295954"/>
              <a:gd name="connsiteX14" fmla="*/ 713609 w 7435970"/>
              <a:gd name="connsiteY14" fmla="*/ 933336 h 3295954"/>
              <a:gd name="connsiteX15" fmla="*/ 717325 w 7435970"/>
              <a:gd name="connsiteY15" fmla="*/ 992808 h 3295954"/>
              <a:gd name="connsiteX16" fmla="*/ 739628 w 7435970"/>
              <a:gd name="connsiteY16" fmla="*/ 1000242 h 3295954"/>
              <a:gd name="connsiteX17" fmla="*/ 761930 w 7435970"/>
              <a:gd name="connsiteY17" fmla="*/ 1026262 h 3295954"/>
              <a:gd name="connsiteX18" fmla="*/ 758213 w 7435970"/>
              <a:gd name="connsiteY18" fmla="*/ 1070867 h 3295954"/>
              <a:gd name="connsiteX19" fmla="*/ 784234 w 7435970"/>
              <a:gd name="connsiteY19" fmla="*/ 1070867 h 3295954"/>
              <a:gd name="connsiteX20" fmla="*/ 776799 w 7435970"/>
              <a:gd name="connsiteY20" fmla="*/ 1104320 h 3295954"/>
              <a:gd name="connsiteX21" fmla="*/ 799101 w 7435970"/>
              <a:gd name="connsiteY21" fmla="*/ 1130340 h 3295954"/>
              <a:gd name="connsiteX22" fmla="*/ 802818 w 7435970"/>
              <a:gd name="connsiteY22" fmla="*/ 1108037 h 3295954"/>
              <a:gd name="connsiteX23" fmla="*/ 817686 w 7435970"/>
              <a:gd name="connsiteY23" fmla="*/ 1145208 h 3295954"/>
              <a:gd name="connsiteX24" fmla="*/ 813969 w 7435970"/>
              <a:gd name="connsiteY24" fmla="*/ 1208398 h 3295954"/>
              <a:gd name="connsiteX25" fmla="*/ 873442 w 7435970"/>
              <a:gd name="connsiteY25" fmla="*/ 1215833 h 3295954"/>
              <a:gd name="connsiteX26" fmla="*/ 899462 w 7435970"/>
              <a:gd name="connsiteY26" fmla="*/ 1253003 h 3295954"/>
              <a:gd name="connsiteX27" fmla="*/ 895745 w 7435970"/>
              <a:gd name="connsiteY27" fmla="*/ 1286457 h 3295954"/>
              <a:gd name="connsiteX28" fmla="*/ 936633 w 7435970"/>
              <a:gd name="connsiteY28" fmla="*/ 1286457 h 3295954"/>
              <a:gd name="connsiteX29" fmla="*/ 940350 w 7435970"/>
              <a:gd name="connsiteY29" fmla="*/ 1323628 h 3295954"/>
              <a:gd name="connsiteX30" fmla="*/ 973803 w 7435970"/>
              <a:gd name="connsiteY30" fmla="*/ 1319911 h 3295954"/>
              <a:gd name="connsiteX31" fmla="*/ 973803 w 7435970"/>
              <a:gd name="connsiteY31" fmla="*/ 1364516 h 3295954"/>
              <a:gd name="connsiteX32" fmla="*/ 1040711 w 7435970"/>
              <a:gd name="connsiteY32" fmla="*/ 1364515 h 3295954"/>
              <a:gd name="connsiteX33" fmla="*/ 1044428 w 7435970"/>
              <a:gd name="connsiteY33" fmla="*/ 1390535 h 3295954"/>
              <a:gd name="connsiteX34" fmla="*/ 1066730 w 7435970"/>
              <a:gd name="connsiteY34" fmla="*/ 1390535 h 3295954"/>
              <a:gd name="connsiteX35" fmla="*/ 1074165 w 7435970"/>
              <a:gd name="connsiteY35" fmla="*/ 1539218 h 3295954"/>
              <a:gd name="connsiteX36" fmla="*/ 1122486 w 7435970"/>
              <a:gd name="connsiteY36" fmla="*/ 1539218 h 3295954"/>
              <a:gd name="connsiteX37" fmla="*/ 1126203 w 7435970"/>
              <a:gd name="connsiteY37" fmla="*/ 1609841 h 3295954"/>
              <a:gd name="connsiteX38" fmla="*/ 1170809 w 7435970"/>
              <a:gd name="connsiteY38" fmla="*/ 1613558 h 3295954"/>
              <a:gd name="connsiteX39" fmla="*/ 1174525 w 7435970"/>
              <a:gd name="connsiteY39" fmla="*/ 1680467 h 3295954"/>
              <a:gd name="connsiteX40" fmla="*/ 1215413 w 7435970"/>
              <a:gd name="connsiteY40" fmla="*/ 1680467 h 3295954"/>
              <a:gd name="connsiteX41" fmla="*/ 1219130 w 7435970"/>
              <a:gd name="connsiteY41" fmla="*/ 1721355 h 3295954"/>
              <a:gd name="connsiteX42" fmla="*/ 1278603 w 7435970"/>
              <a:gd name="connsiteY42" fmla="*/ 1721355 h 3295954"/>
              <a:gd name="connsiteX43" fmla="*/ 1278604 w 7435970"/>
              <a:gd name="connsiteY43" fmla="*/ 1762243 h 3295954"/>
              <a:gd name="connsiteX44" fmla="*/ 1319491 w 7435970"/>
              <a:gd name="connsiteY44" fmla="*/ 1762242 h 3295954"/>
              <a:gd name="connsiteX45" fmla="*/ 1315774 w 7435970"/>
              <a:gd name="connsiteY45" fmla="*/ 1799413 h 3295954"/>
              <a:gd name="connsiteX46" fmla="*/ 1393833 w 7435970"/>
              <a:gd name="connsiteY46" fmla="*/ 1795696 h 3295954"/>
              <a:gd name="connsiteX47" fmla="*/ 1401267 w 7435970"/>
              <a:gd name="connsiteY47" fmla="*/ 1832867 h 3295954"/>
              <a:gd name="connsiteX48" fmla="*/ 1535081 w 7435970"/>
              <a:gd name="connsiteY48" fmla="*/ 1832867 h 3295954"/>
              <a:gd name="connsiteX49" fmla="*/ 1538797 w 7435970"/>
              <a:gd name="connsiteY49" fmla="*/ 1866321 h 3295954"/>
              <a:gd name="connsiteX50" fmla="*/ 1590837 w 7435970"/>
              <a:gd name="connsiteY50" fmla="*/ 1866321 h 3295954"/>
              <a:gd name="connsiteX51" fmla="*/ 1590837 w 7435970"/>
              <a:gd name="connsiteY51" fmla="*/ 1903492 h 3295954"/>
              <a:gd name="connsiteX52" fmla="*/ 1635443 w 7435970"/>
              <a:gd name="connsiteY52" fmla="*/ 1907208 h 3295954"/>
              <a:gd name="connsiteX53" fmla="*/ 1631725 w 7435970"/>
              <a:gd name="connsiteY53" fmla="*/ 1944379 h 3295954"/>
              <a:gd name="connsiteX54" fmla="*/ 1683764 w 7435970"/>
              <a:gd name="connsiteY54" fmla="*/ 1940662 h 3295954"/>
              <a:gd name="connsiteX55" fmla="*/ 1683764 w 7435970"/>
              <a:gd name="connsiteY55" fmla="*/ 1977833 h 3295954"/>
              <a:gd name="connsiteX56" fmla="*/ 1787842 w 7435970"/>
              <a:gd name="connsiteY56" fmla="*/ 1981550 h 3295954"/>
              <a:gd name="connsiteX57" fmla="*/ 1780407 w 7435970"/>
              <a:gd name="connsiteY57" fmla="*/ 2007569 h 3295954"/>
              <a:gd name="connsiteX58" fmla="*/ 1839881 w 7435970"/>
              <a:gd name="connsiteY58" fmla="*/ 2007569 h 3295954"/>
              <a:gd name="connsiteX59" fmla="*/ 1843598 w 7435970"/>
              <a:gd name="connsiteY59" fmla="*/ 2055892 h 3295954"/>
              <a:gd name="connsiteX60" fmla="*/ 1958828 w 7435970"/>
              <a:gd name="connsiteY60" fmla="*/ 2052174 h 3295954"/>
              <a:gd name="connsiteX61" fmla="*/ 1958828 w 7435970"/>
              <a:gd name="connsiteY61" fmla="*/ 2078194 h 3295954"/>
              <a:gd name="connsiteX62" fmla="*/ 1984847 w 7435970"/>
              <a:gd name="connsiteY62" fmla="*/ 2085628 h 3295954"/>
              <a:gd name="connsiteX63" fmla="*/ 1981129 w 7435970"/>
              <a:gd name="connsiteY63" fmla="*/ 2137667 h 3295954"/>
              <a:gd name="connsiteX64" fmla="*/ 2029453 w 7435970"/>
              <a:gd name="connsiteY64" fmla="*/ 2137668 h 3295954"/>
              <a:gd name="connsiteX65" fmla="*/ 2025735 w 7435970"/>
              <a:gd name="connsiteY65" fmla="*/ 2163686 h 3295954"/>
              <a:gd name="connsiteX66" fmla="*/ 2144681 w 7435970"/>
              <a:gd name="connsiteY66" fmla="*/ 2159969 h 3295954"/>
              <a:gd name="connsiteX67" fmla="*/ 2148398 w 7435970"/>
              <a:gd name="connsiteY67" fmla="*/ 2185989 h 3295954"/>
              <a:gd name="connsiteX68" fmla="*/ 2226457 w 7435970"/>
              <a:gd name="connsiteY68" fmla="*/ 2197140 h 3295954"/>
              <a:gd name="connsiteX69" fmla="*/ 2230174 w 7435970"/>
              <a:gd name="connsiteY69" fmla="*/ 2245463 h 3295954"/>
              <a:gd name="connsiteX70" fmla="*/ 2256194 w 7435970"/>
              <a:gd name="connsiteY70" fmla="*/ 2245462 h 3295954"/>
              <a:gd name="connsiteX71" fmla="*/ 2256194 w 7435970"/>
              <a:gd name="connsiteY71" fmla="*/ 2312369 h 3295954"/>
              <a:gd name="connsiteX72" fmla="*/ 2297082 w 7435970"/>
              <a:gd name="connsiteY72" fmla="*/ 2327237 h 3295954"/>
              <a:gd name="connsiteX73" fmla="*/ 2289647 w 7435970"/>
              <a:gd name="connsiteY73" fmla="*/ 2394145 h 3295954"/>
              <a:gd name="connsiteX74" fmla="*/ 2479218 w 7435970"/>
              <a:gd name="connsiteY74" fmla="*/ 2405296 h 3295954"/>
              <a:gd name="connsiteX75" fmla="*/ 2479218 w 7435970"/>
              <a:gd name="connsiteY75" fmla="*/ 2442467 h 3295954"/>
              <a:gd name="connsiteX76" fmla="*/ 2516389 w 7435970"/>
              <a:gd name="connsiteY76" fmla="*/ 2442467 h 3295954"/>
              <a:gd name="connsiteX77" fmla="*/ 2512672 w 7435970"/>
              <a:gd name="connsiteY77" fmla="*/ 2475921 h 3295954"/>
              <a:gd name="connsiteX78" fmla="*/ 2542408 w 7435970"/>
              <a:gd name="connsiteY78" fmla="*/ 2487072 h 3295954"/>
              <a:gd name="connsiteX79" fmla="*/ 2534974 w 7435970"/>
              <a:gd name="connsiteY79" fmla="*/ 2516808 h 3295954"/>
              <a:gd name="connsiteX80" fmla="*/ 2598165 w 7435970"/>
              <a:gd name="connsiteY80" fmla="*/ 2520525 h 3295954"/>
              <a:gd name="connsiteX81" fmla="*/ 2594448 w 7435970"/>
              <a:gd name="connsiteY81" fmla="*/ 2557696 h 3295954"/>
              <a:gd name="connsiteX82" fmla="*/ 2642769 w 7435970"/>
              <a:gd name="connsiteY82" fmla="*/ 2557696 h 3295954"/>
              <a:gd name="connsiteX83" fmla="*/ 2642769 w 7435970"/>
              <a:gd name="connsiteY83" fmla="*/ 2606018 h 3295954"/>
              <a:gd name="connsiteX84" fmla="*/ 2720828 w 7435970"/>
              <a:gd name="connsiteY84" fmla="*/ 2602301 h 3295954"/>
              <a:gd name="connsiteX85" fmla="*/ 2709887 w 7435970"/>
              <a:gd name="connsiteY85" fmla="*/ 2645924 h 3295954"/>
              <a:gd name="connsiteX86" fmla="*/ 2820839 w 7435970"/>
              <a:gd name="connsiteY86" fmla="*/ 2648309 h 3295954"/>
              <a:gd name="connsiteX87" fmla="*/ 2803586 w 7435970"/>
              <a:gd name="connsiteY87" fmla="*/ 2682814 h 3295954"/>
              <a:gd name="connsiteX88" fmla="*/ 2883748 w 7435970"/>
              <a:gd name="connsiteY88" fmla="*/ 2686391 h 3295954"/>
              <a:gd name="connsiteX89" fmla="*/ 2876174 w 7435970"/>
              <a:gd name="connsiteY89" fmla="*/ 2722089 h 3295954"/>
              <a:gd name="connsiteX90" fmla="*/ 2969872 w 7435970"/>
              <a:gd name="connsiteY90" fmla="*/ 2760311 h 3295954"/>
              <a:gd name="connsiteX91" fmla="*/ 2973589 w 7435970"/>
              <a:gd name="connsiteY91" fmla="*/ 2820837 h 3295954"/>
              <a:gd name="connsiteX92" fmla="*/ 3247110 w 7435970"/>
              <a:gd name="connsiteY92" fmla="*/ 2812211 h 3295954"/>
              <a:gd name="connsiteX93" fmla="*/ 3249634 w 7435970"/>
              <a:gd name="connsiteY93" fmla="*/ 2854150 h 3295954"/>
              <a:gd name="connsiteX94" fmla="*/ 3415921 w 7435970"/>
              <a:gd name="connsiteY94" fmla="*/ 2852818 h 3295954"/>
              <a:gd name="connsiteX95" fmla="*/ 3430648 w 7435970"/>
              <a:gd name="connsiteY95" fmla="*/ 2907102 h 3295954"/>
              <a:gd name="connsiteX96" fmla="*/ 3631721 w 7435970"/>
              <a:gd name="connsiteY96" fmla="*/ 2889848 h 3295954"/>
              <a:gd name="connsiteX97" fmla="*/ 3640348 w 7435970"/>
              <a:gd name="connsiteY97" fmla="*/ 2932980 h 3295954"/>
              <a:gd name="connsiteX98" fmla="*/ 3795623 w 7435970"/>
              <a:gd name="connsiteY98" fmla="*/ 2941607 h 3295954"/>
              <a:gd name="connsiteX99" fmla="*/ 3804249 w 7435970"/>
              <a:gd name="connsiteY99" fmla="*/ 2984738 h 3295954"/>
              <a:gd name="connsiteX100" fmla="*/ 4485737 w 7435970"/>
              <a:gd name="connsiteY100" fmla="*/ 2984739 h 3295954"/>
              <a:gd name="connsiteX101" fmla="*/ 4477110 w 7435970"/>
              <a:gd name="connsiteY101" fmla="*/ 3036498 h 3295954"/>
              <a:gd name="connsiteX102" fmla="*/ 5011948 w 7435970"/>
              <a:gd name="connsiteY102" fmla="*/ 3053750 h 3295954"/>
              <a:gd name="connsiteX103" fmla="*/ 5003322 w 7435970"/>
              <a:gd name="connsiteY103" fmla="*/ 3131388 h 3295954"/>
              <a:gd name="connsiteX104" fmla="*/ 5158597 w 7435970"/>
              <a:gd name="connsiteY104" fmla="*/ 3114135 h 3295954"/>
              <a:gd name="connsiteX105" fmla="*/ 5175850 w 7435970"/>
              <a:gd name="connsiteY105" fmla="*/ 3183146 h 3295954"/>
              <a:gd name="connsiteX106" fmla="*/ 7280695 w 7435970"/>
              <a:gd name="connsiteY106" fmla="*/ 3183147 h 3295954"/>
              <a:gd name="connsiteX107" fmla="*/ 7306574 w 7435970"/>
              <a:gd name="connsiteY107" fmla="*/ 3295291 h 3295954"/>
              <a:gd name="connsiteX108" fmla="*/ 7435970 w 7435970"/>
              <a:gd name="connsiteY108" fmla="*/ 3295291 h 3295954"/>
              <a:gd name="connsiteX0" fmla="*/ 0 w 7435970"/>
              <a:gd name="connsiteY0" fmla="*/ 0 h 3295954"/>
              <a:gd name="connsiteX1" fmla="*/ 416243 w 7435970"/>
              <a:gd name="connsiteY1" fmla="*/ 528174 h 3295954"/>
              <a:gd name="connsiteX2" fmla="*/ 419960 w 7435970"/>
              <a:gd name="connsiteY2" fmla="*/ 680574 h 3295954"/>
              <a:gd name="connsiteX3" fmla="*/ 501735 w 7435970"/>
              <a:gd name="connsiteY3" fmla="*/ 684291 h 3295954"/>
              <a:gd name="connsiteX4" fmla="*/ 505452 w 7435970"/>
              <a:gd name="connsiteY4" fmla="*/ 714028 h 3295954"/>
              <a:gd name="connsiteX5" fmla="*/ 535188 w 7435970"/>
              <a:gd name="connsiteY5" fmla="*/ 721462 h 3295954"/>
              <a:gd name="connsiteX6" fmla="*/ 546341 w 7435970"/>
              <a:gd name="connsiteY6" fmla="*/ 773501 h 3295954"/>
              <a:gd name="connsiteX7" fmla="*/ 598380 w 7435970"/>
              <a:gd name="connsiteY7" fmla="*/ 777218 h 3295954"/>
              <a:gd name="connsiteX8" fmla="*/ 602097 w 7435970"/>
              <a:gd name="connsiteY8" fmla="*/ 818106 h 3295954"/>
              <a:gd name="connsiteX9" fmla="*/ 650418 w 7435970"/>
              <a:gd name="connsiteY9" fmla="*/ 818106 h 3295954"/>
              <a:gd name="connsiteX10" fmla="*/ 654135 w 7435970"/>
              <a:gd name="connsiteY10" fmla="*/ 847842 h 3295954"/>
              <a:gd name="connsiteX11" fmla="*/ 680154 w 7435970"/>
              <a:gd name="connsiteY11" fmla="*/ 851559 h 3295954"/>
              <a:gd name="connsiteX12" fmla="*/ 698740 w 7435970"/>
              <a:gd name="connsiteY12" fmla="*/ 892446 h 3295954"/>
              <a:gd name="connsiteX13" fmla="*/ 695023 w 7435970"/>
              <a:gd name="connsiteY13" fmla="*/ 929619 h 3295954"/>
              <a:gd name="connsiteX14" fmla="*/ 713609 w 7435970"/>
              <a:gd name="connsiteY14" fmla="*/ 933336 h 3295954"/>
              <a:gd name="connsiteX15" fmla="*/ 717325 w 7435970"/>
              <a:gd name="connsiteY15" fmla="*/ 992808 h 3295954"/>
              <a:gd name="connsiteX16" fmla="*/ 739628 w 7435970"/>
              <a:gd name="connsiteY16" fmla="*/ 1000242 h 3295954"/>
              <a:gd name="connsiteX17" fmla="*/ 761930 w 7435970"/>
              <a:gd name="connsiteY17" fmla="*/ 1026262 h 3295954"/>
              <a:gd name="connsiteX18" fmla="*/ 758213 w 7435970"/>
              <a:gd name="connsiteY18" fmla="*/ 1070867 h 3295954"/>
              <a:gd name="connsiteX19" fmla="*/ 784234 w 7435970"/>
              <a:gd name="connsiteY19" fmla="*/ 1070867 h 3295954"/>
              <a:gd name="connsiteX20" fmla="*/ 776799 w 7435970"/>
              <a:gd name="connsiteY20" fmla="*/ 1104320 h 3295954"/>
              <a:gd name="connsiteX21" fmla="*/ 799101 w 7435970"/>
              <a:gd name="connsiteY21" fmla="*/ 1130340 h 3295954"/>
              <a:gd name="connsiteX22" fmla="*/ 802818 w 7435970"/>
              <a:gd name="connsiteY22" fmla="*/ 1108037 h 3295954"/>
              <a:gd name="connsiteX23" fmla="*/ 817686 w 7435970"/>
              <a:gd name="connsiteY23" fmla="*/ 1145208 h 3295954"/>
              <a:gd name="connsiteX24" fmla="*/ 813969 w 7435970"/>
              <a:gd name="connsiteY24" fmla="*/ 1208398 h 3295954"/>
              <a:gd name="connsiteX25" fmla="*/ 873442 w 7435970"/>
              <a:gd name="connsiteY25" fmla="*/ 1215833 h 3295954"/>
              <a:gd name="connsiteX26" fmla="*/ 899462 w 7435970"/>
              <a:gd name="connsiteY26" fmla="*/ 1253003 h 3295954"/>
              <a:gd name="connsiteX27" fmla="*/ 895745 w 7435970"/>
              <a:gd name="connsiteY27" fmla="*/ 1286457 h 3295954"/>
              <a:gd name="connsiteX28" fmla="*/ 936633 w 7435970"/>
              <a:gd name="connsiteY28" fmla="*/ 1286457 h 3295954"/>
              <a:gd name="connsiteX29" fmla="*/ 940350 w 7435970"/>
              <a:gd name="connsiteY29" fmla="*/ 1323628 h 3295954"/>
              <a:gd name="connsiteX30" fmla="*/ 973803 w 7435970"/>
              <a:gd name="connsiteY30" fmla="*/ 1319911 h 3295954"/>
              <a:gd name="connsiteX31" fmla="*/ 973803 w 7435970"/>
              <a:gd name="connsiteY31" fmla="*/ 1364516 h 3295954"/>
              <a:gd name="connsiteX32" fmla="*/ 1040711 w 7435970"/>
              <a:gd name="connsiteY32" fmla="*/ 1364515 h 3295954"/>
              <a:gd name="connsiteX33" fmla="*/ 1044428 w 7435970"/>
              <a:gd name="connsiteY33" fmla="*/ 1390535 h 3295954"/>
              <a:gd name="connsiteX34" fmla="*/ 1066730 w 7435970"/>
              <a:gd name="connsiteY34" fmla="*/ 1390535 h 3295954"/>
              <a:gd name="connsiteX35" fmla="*/ 1074165 w 7435970"/>
              <a:gd name="connsiteY35" fmla="*/ 1539218 h 3295954"/>
              <a:gd name="connsiteX36" fmla="*/ 1122486 w 7435970"/>
              <a:gd name="connsiteY36" fmla="*/ 1539218 h 3295954"/>
              <a:gd name="connsiteX37" fmla="*/ 1126203 w 7435970"/>
              <a:gd name="connsiteY37" fmla="*/ 1609841 h 3295954"/>
              <a:gd name="connsiteX38" fmla="*/ 1170809 w 7435970"/>
              <a:gd name="connsiteY38" fmla="*/ 1613558 h 3295954"/>
              <a:gd name="connsiteX39" fmla="*/ 1174525 w 7435970"/>
              <a:gd name="connsiteY39" fmla="*/ 1680467 h 3295954"/>
              <a:gd name="connsiteX40" fmla="*/ 1215413 w 7435970"/>
              <a:gd name="connsiteY40" fmla="*/ 1680467 h 3295954"/>
              <a:gd name="connsiteX41" fmla="*/ 1219130 w 7435970"/>
              <a:gd name="connsiteY41" fmla="*/ 1721355 h 3295954"/>
              <a:gd name="connsiteX42" fmla="*/ 1278603 w 7435970"/>
              <a:gd name="connsiteY42" fmla="*/ 1721355 h 3295954"/>
              <a:gd name="connsiteX43" fmla="*/ 1278604 w 7435970"/>
              <a:gd name="connsiteY43" fmla="*/ 1762243 h 3295954"/>
              <a:gd name="connsiteX44" fmla="*/ 1319491 w 7435970"/>
              <a:gd name="connsiteY44" fmla="*/ 1762242 h 3295954"/>
              <a:gd name="connsiteX45" fmla="*/ 1315774 w 7435970"/>
              <a:gd name="connsiteY45" fmla="*/ 1799413 h 3295954"/>
              <a:gd name="connsiteX46" fmla="*/ 1393833 w 7435970"/>
              <a:gd name="connsiteY46" fmla="*/ 1795696 h 3295954"/>
              <a:gd name="connsiteX47" fmla="*/ 1401267 w 7435970"/>
              <a:gd name="connsiteY47" fmla="*/ 1832867 h 3295954"/>
              <a:gd name="connsiteX48" fmla="*/ 1535081 w 7435970"/>
              <a:gd name="connsiteY48" fmla="*/ 1832867 h 3295954"/>
              <a:gd name="connsiteX49" fmla="*/ 1538797 w 7435970"/>
              <a:gd name="connsiteY49" fmla="*/ 1866321 h 3295954"/>
              <a:gd name="connsiteX50" fmla="*/ 1590837 w 7435970"/>
              <a:gd name="connsiteY50" fmla="*/ 1866321 h 3295954"/>
              <a:gd name="connsiteX51" fmla="*/ 1590837 w 7435970"/>
              <a:gd name="connsiteY51" fmla="*/ 1903492 h 3295954"/>
              <a:gd name="connsiteX52" fmla="*/ 1635443 w 7435970"/>
              <a:gd name="connsiteY52" fmla="*/ 1907208 h 3295954"/>
              <a:gd name="connsiteX53" fmla="*/ 1631725 w 7435970"/>
              <a:gd name="connsiteY53" fmla="*/ 1944379 h 3295954"/>
              <a:gd name="connsiteX54" fmla="*/ 1683764 w 7435970"/>
              <a:gd name="connsiteY54" fmla="*/ 1940662 h 3295954"/>
              <a:gd name="connsiteX55" fmla="*/ 1683764 w 7435970"/>
              <a:gd name="connsiteY55" fmla="*/ 1977833 h 3295954"/>
              <a:gd name="connsiteX56" fmla="*/ 1787842 w 7435970"/>
              <a:gd name="connsiteY56" fmla="*/ 1981550 h 3295954"/>
              <a:gd name="connsiteX57" fmla="*/ 1780407 w 7435970"/>
              <a:gd name="connsiteY57" fmla="*/ 2007569 h 3295954"/>
              <a:gd name="connsiteX58" fmla="*/ 1839881 w 7435970"/>
              <a:gd name="connsiteY58" fmla="*/ 2007569 h 3295954"/>
              <a:gd name="connsiteX59" fmla="*/ 1843598 w 7435970"/>
              <a:gd name="connsiteY59" fmla="*/ 2055892 h 3295954"/>
              <a:gd name="connsiteX60" fmla="*/ 1958828 w 7435970"/>
              <a:gd name="connsiteY60" fmla="*/ 2052174 h 3295954"/>
              <a:gd name="connsiteX61" fmla="*/ 1958828 w 7435970"/>
              <a:gd name="connsiteY61" fmla="*/ 2078194 h 3295954"/>
              <a:gd name="connsiteX62" fmla="*/ 1984847 w 7435970"/>
              <a:gd name="connsiteY62" fmla="*/ 2085628 h 3295954"/>
              <a:gd name="connsiteX63" fmla="*/ 1981129 w 7435970"/>
              <a:gd name="connsiteY63" fmla="*/ 2137667 h 3295954"/>
              <a:gd name="connsiteX64" fmla="*/ 2029453 w 7435970"/>
              <a:gd name="connsiteY64" fmla="*/ 2137668 h 3295954"/>
              <a:gd name="connsiteX65" fmla="*/ 2025735 w 7435970"/>
              <a:gd name="connsiteY65" fmla="*/ 2163686 h 3295954"/>
              <a:gd name="connsiteX66" fmla="*/ 2144681 w 7435970"/>
              <a:gd name="connsiteY66" fmla="*/ 2159969 h 3295954"/>
              <a:gd name="connsiteX67" fmla="*/ 2148398 w 7435970"/>
              <a:gd name="connsiteY67" fmla="*/ 2185989 h 3295954"/>
              <a:gd name="connsiteX68" fmla="*/ 2226457 w 7435970"/>
              <a:gd name="connsiteY68" fmla="*/ 2197140 h 3295954"/>
              <a:gd name="connsiteX69" fmla="*/ 2230174 w 7435970"/>
              <a:gd name="connsiteY69" fmla="*/ 2245463 h 3295954"/>
              <a:gd name="connsiteX70" fmla="*/ 2256194 w 7435970"/>
              <a:gd name="connsiteY70" fmla="*/ 2245462 h 3295954"/>
              <a:gd name="connsiteX71" fmla="*/ 2256194 w 7435970"/>
              <a:gd name="connsiteY71" fmla="*/ 2312369 h 3295954"/>
              <a:gd name="connsiteX72" fmla="*/ 2297082 w 7435970"/>
              <a:gd name="connsiteY72" fmla="*/ 2327237 h 3295954"/>
              <a:gd name="connsiteX73" fmla="*/ 2289647 w 7435970"/>
              <a:gd name="connsiteY73" fmla="*/ 2394145 h 3295954"/>
              <a:gd name="connsiteX74" fmla="*/ 2479218 w 7435970"/>
              <a:gd name="connsiteY74" fmla="*/ 2405296 h 3295954"/>
              <a:gd name="connsiteX75" fmla="*/ 2479218 w 7435970"/>
              <a:gd name="connsiteY75" fmla="*/ 2442467 h 3295954"/>
              <a:gd name="connsiteX76" fmla="*/ 2516389 w 7435970"/>
              <a:gd name="connsiteY76" fmla="*/ 2442467 h 3295954"/>
              <a:gd name="connsiteX77" fmla="*/ 2512672 w 7435970"/>
              <a:gd name="connsiteY77" fmla="*/ 2475921 h 3295954"/>
              <a:gd name="connsiteX78" fmla="*/ 2542408 w 7435970"/>
              <a:gd name="connsiteY78" fmla="*/ 2487072 h 3295954"/>
              <a:gd name="connsiteX79" fmla="*/ 2534974 w 7435970"/>
              <a:gd name="connsiteY79" fmla="*/ 2516808 h 3295954"/>
              <a:gd name="connsiteX80" fmla="*/ 2598165 w 7435970"/>
              <a:gd name="connsiteY80" fmla="*/ 2520525 h 3295954"/>
              <a:gd name="connsiteX81" fmla="*/ 2594448 w 7435970"/>
              <a:gd name="connsiteY81" fmla="*/ 2557696 h 3295954"/>
              <a:gd name="connsiteX82" fmla="*/ 2642769 w 7435970"/>
              <a:gd name="connsiteY82" fmla="*/ 2557696 h 3295954"/>
              <a:gd name="connsiteX83" fmla="*/ 2642769 w 7435970"/>
              <a:gd name="connsiteY83" fmla="*/ 2606018 h 3295954"/>
              <a:gd name="connsiteX84" fmla="*/ 2720828 w 7435970"/>
              <a:gd name="connsiteY84" fmla="*/ 2602301 h 3295954"/>
              <a:gd name="connsiteX85" fmla="*/ 2709887 w 7435970"/>
              <a:gd name="connsiteY85" fmla="*/ 2645924 h 3295954"/>
              <a:gd name="connsiteX86" fmla="*/ 2820839 w 7435970"/>
              <a:gd name="connsiteY86" fmla="*/ 2648309 h 3295954"/>
              <a:gd name="connsiteX87" fmla="*/ 2803586 w 7435970"/>
              <a:gd name="connsiteY87" fmla="*/ 2682814 h 3295954"/>
              <a:gd name="connsiteX88" fmla="*/ 2883748 w 7435970"/>
              <a:gd name="connsiteY88" fmla="*/ 2686391 h 3295954"/>
              <a:gd name="connsiteX89" fmla="*/ 2876174 w 7435970"/>
              <a:gd name="connsiteY89" fmla="*/ 2722089 h 3295954"/>
              <a:gd name="connsiteX90" fmla="*/ 2969872 w 7435970"/>
              <a:gd name="connsiteY90" fmla="*/ 2760311 h 3295954"/>
              <a:gd name="connsiteX91" fmla="*/ 2973589 w 7435970"/>
              <a:gd name="connsiteY91" fmla="*/ 2820837 h 3295954"/>
              <a:gd name="connsiteX92" fmla="*/ 3247110 w 7435970"/>
              <a:gd name="connsiteY92" fmla="*/ 2812211 h 3295954"/>
              <a:gd name="connsiteX93" fmla="*/ 3249634 w 7435970"/>
              <a:gd name="connsiteY93" fmla="*/ 2854150 h 3295954"/>
              <a:gd name="connsiteX94" fmla="*/ 3415921 w 7435970"/>
              <a:gd name="connsiteY94" fmla="*/ 2852818 h 3295954"/>
              <a:gd name="connsiteX95" fmla="*/ 3430648 w 7435970"/>
              <a:gd name="connsiteY95" fmla="*/ 2907102 h 3295954"/>
              <a:gd name="connsiteX96" fmla="*/ 3631721 w 7435970"/>
              <a:gd name="connsiteY96" fmla="*/ 2889848 h 3295954"/>
              <a:gd name="connsiteX97" fmla="*/ 3640348 w 7435970"/>
              <a:gd name="connsiteY97" fmla="*/ 2932980 h 3295954"/>
              <a:gd name="connsiteX98" fmla="*/ 3795623 w 7435970"/>
              <a:gd name="connsiteY98" fmla="*/ 2941607 h 3295954"/>
              <a:gd name="connsiteX99" fmla="*/ 3804249 w 7435970"/>
              <a:gd name="connsiteY99" fmla="*/ 2984738 h 3295954"/>
              <a:gd name="connsiteX100" fmla="*/ 4485737 w 7435970"/>
              <a:gd name="connsiteY100" fmla="*/ 2984739 h 3295954"/>
              <a:gd name="connsiteX101" fmla="*/ 4477110 w 7435970"/>
              <a:gd name="connsiteY101" fmla="*/ 3036498 h 3295954"/>
              <a:gd name="connsiteX102" fmla="*/ 5011948 w 7435970"/>
              <a:gd name="connsiteY102" fmla="*/ 3053750 h 3295954"/>
              <a:gd name="connsiteX103" fmla="*/ 5003322 w 7435970"/>
              <a:gd name="connsiteY103" fmla="*/ 3131388 h 3295954"/>
              <a:gd name="connsiteX104" fmla="*/ 5158597 w 7435970"/>
              <a:gd name="connsiteY104" fmla="*/ 3114135 h 3295954"/>
              <a:gd name="connsiteX105" fmla="*/ 5175850 w 7435970"/>
              <a:gd name="connsiteY105" fmla="*/ 3183146 h 3295954"/>
              <a:gd name="connsiteX106" fmla="*/ 7280695 w 7435970"/>
              <a:gd name="connsiteY106" fmla="*/ 3183147 h 3295954"/>
              <a:gd name="connsiteX107" fmla="*/ 7306574 w 7435970"/>
              <a:gd name="connsiteY107" fmla="*/ 3295291 h 3295954"/>
              <a:gd name="connsiteX108" fmla="*/ 7435970 w 7435970"/>
              <a:gd name="connsiteY108" fmla="*/ 3295291 h 3295954"/>
              <a:gd name="connsiteX0" fmla="*/ 0 w 7435970"/>
              <a:gd name="connsiteY0" fmla="*/ 0 h 3295954"/>
              <a:gd name="connsiteX1" fmla="*/ 379072 w 7435970"/>
              <a:gd name="connsiteY1" fmla="*/ 491003 h 3295954"/>
              <a:gd name="connsiteX2" fmla="*/ 416243 w 7435970"/>
              <a:gd name="connsiteY2" fmla="*/ 528174 h 3295954"/>
              <a:gd name="connsiteX3" fmla="*/ 419960 w 7435970"/>
              <a:gd name="connsiteY3" fmla="*/ 680574 h 3295954"/>
              <a:gd name="connsiteX4" fmla="*/ 501735 w 7435970"/>
              <a:gd name="connsiteY4" fmla="*/ 684291 h 3295954"/>
              <a:gd name="connsiteX5" fmla="*/ 505452 w 7435970"/>
              <a:gd name="connsiteY5" fmla="*/ 714028 h 3295954"/>
              <a:gd name="connsiteX6" fmla="*/ 535188 w 7435970"/>
              <a:gd name="connsiteY6" fmla="*/ 721462 h 3295954"/>
              <a:gd name="connsiteX7" fmla="*/ 546341 w 7435970"/>
              <a:gd name="connsiteY7" fmla="*/ 773501 h 3295954"/>
              <a:gd name="connsiteX8" fmla="*/ 598380 w 7435970"/>
              <a:gd name="connsiteY8" fmla="*/ 777218 h 3295954"/>
              <a:gd name="connsiteX9" fmla="*/ 602097 w 7435970"/>
              <a:gd name="connsiteY9" fmla="*/ 818106 h 3295954"/>
              <a:gd name="connsiteX10" fmla="*/ 650418 w 7435970"/>
              <a:gd name="connsiteY10" fmla="*/ 818106 h 3295954"/>
              <a:gd name="connsiteX11" fmla="*/ 654135 w 7435970"/>
              <a:gd name="connsiteY11" fmla="*/ 847842 h 3295954"/>
              <a:gd name="connsiteX12" fmla="*/ 680154 w 7435970"/>
              <a:gd name="connsiteY12" fmla="*/ 851559 h 3295954"/>
              <a:gd name="connsiteX13" fmla="*/ 698740 w 7435970"/>
              <a:gd name="connsiteY13" fmla="*/ 892446 h 3295954"/>
              <a:gd name="connsiteX14" fmla="*/ 695023 w 7435970"/>
              <a:gd name="connsiteY14" fmla="*/ 929619 h 3295954"/>
              <a:gd name="connsiteX15" fmla="*/ 713609 w 7435970"/>
              <a:gd name="connsiteY15" fmla="*/ 933336 h 3295954"/>
              <a:gd name="connsiteX16" fmla="*/ 717325 w 7435970"/>
              <a:gd name="connsiteY16" fmla="*/ 992808 h 3295954"/>
              <a:gd name="connsiteX17" fmla="*/ 739628 w 7435970"/>
              <a:gd name="connsiteY17" fmla="*/ 1000242 h 3295954"/>
              <a:gd name="connsiteX18" fmla="*/ 761930 w 7435970"/>
              <a:gd name="connsiteY18" fmla="*/ 1026262 h 3295954"/>
              <a:gd name="connsiteX19" fmla="*/ 758213 w 7435970"/>
              <a:gd name="connsiteY19" fmla="*/ 1070867 h 3295954"/>
              <a:gd name="connsiteX20" fmla="*/ 784234 w 7435970"/>
              <a:gd name="connsiteY20" fmla="*/ 1070867 h 3295954"/>
              <a:gd name="connsiteX21" fmla="*/ 776799 w 7435970"/>
              <a:gd name="connsiteY21" fmla="*/ 1104320 h 3295954"/>
              <a:gd name="connsiteX22" fmla="*/ 799101 w 7435970"/>
              <a:gd name="connsiteY22" fmla="*/ 1130340 h 3295954"/>
              <a:gd name="connsiteX23" fmla="*/ 802818 w 7435970"/>
              <a:gd name="connsiteY23" fmla="*/ 1108037 h 3295954"/>
              <a:gd name="connsiteX24" fmla="*/ 817686 w 7435970"/>
              <a:gd name="connsiteY24" fmla="*/ 1145208 h 3295954"/>
              <a:gd name="connsiteX25" fmla="*/ 813969 w 7435970"/>
              <a:gd name="connsiteY25" fmla="*/ 1208398 h 3295954"/>
              <a:gd name="connsiteX26" fmla="*/ 873442 w 7435970"/>
              <a:gd name="connsiteY26" fmla="*/ 1215833 h 3295954"/>
              <a:gd name="connsiteX27" fmla="*/ 899462 w 7435970"/>
              <a:gd name="connsiteY27" fmla="*/ 1253003 h 3295954"/>
              <a:gd name="connsiteX28" fmla="*/ 895745 w 7435970"/>
              <a:gd name="connsiteY28" fmla="*/ 1286457 h 3295954"/>
              <a:gd name="connsiteX29" fmla="*/ 936633 w 7435970"/>
              <a:gd name="connsiteY29" fmla="*/ 1286457 h 3295954"/>
              <a:gd name="connsiteX30" fmla="*/ 940350 w 7435970"/>
              <a:gd name="connsiteY30" fmla="*/ 1323628 h 3295954"/>
              <a:gd name="connsiteX31" fmla="*/ 973803 w 7435970"/>
              <a:gd name="connsiteY31" fmla="*/ 1319911 h 3295954"/>
              <a:gd name="connsiteX32" fmla="*/ 973803 w 7435970"/>
              <a:gd name="connsiteY32" fmla="*/ 1364516 h 3295954"/>
              <a:gd name="connsiteX33" fmla="*/ 1040711 w 7435970"/>
              <a:gd name="connsiteY33" fmla="*/ 1364515 h 3295954"/>
              <a:gd name="connsiteX34" fmla="*/ 1044428 w 7435970"/>
              <a:gd name="connsiteY34" fmla="*/ 1390535 h 3295954"/>
              <a:gd name="connsiteX35" fmla="*/ 1066730 w 7435970"/>
              <a:gd name="connsiteY35" fmla="*/ 1390535 h 3295954"/>
              <a:gd name="connsiteX36" fmla="*/ 1074165 w 7435970"/>
              <a:gd name="connsiteY36" fmla="*/ 1539218 h 3295954"/>
              <a:gd name="connsiteX37" fmla="*/ 1122486 w 7435970"/>
              <a:gd name="connsiteY37" fmla="*/ 1539218 h 3295954"/>
              <a:gd name="connsiteX38" fmla="*/ 1126203 w 7435970"/>
              <a:gd name="connsiteY38" fmla="*/ 1609841 h 3295954"/>
              <a:gd name="connsiteX39" fmla="*/ 1170809 w 7435970"/>
              <a:gd name="connsiteY39" fmla="*/ 1613558 h 3295954"/>
              <a:gd name="connsiteX40" fmla="*/ 1174525 w 7435970"/>
              <a:gd name="connsiteY40" fmla="*/ 1680467 h 3295954"/>
              <a:gd name="connsiteX41" fmla="*/ 1215413 w 7435970"/>
              <a:gd name="connsiteY41" fmla="*/ 1680467 h 3295954"/>
              <a:gd name="connsiteX42" fmla="*/ 1219130 w 7435970"/>
              <a:gd name="connsiteY42" fmla="*/ 1721355 h 3295954"/>
              <a:gd name="connsiteX43" fmla="*/ 1278603 w 7435970"/>
              <a:gd name="connsiteY43" fmla="*/ 1721355 h 3295954"/>
              <a:gd name="connsiteX44" fmla="*/ 1278604 w 7435970"/>
              <a:gd name="connsiteY44" fmla="*/ 1762243 h 3295954"/>
              <a:gd name="connsiteX45" fmla="*/ 1319491 w 7435970"/>
              <a:gd name="connsiteY45" fmla="*/ 1762242 h 3295954"/>
              <a:gd name="connsiteX46" fmla="*/ 1315774 w 7435970"/>
              <a:gd name="connsiteY46" fmla="*/ 1799413 h 3295954"/>
              <a:gd name="connsiteX47" fmla="*/ 1393833 w 7435970"/>
              <a:gd name="connsiteY47" fmla="*/ 1795696 h 3295954"/>
              <a:gd name="connsiteX48" fmla="*/ 1401267 w 7435970"/>
              <a:gd name="connsiteY48" fmla="*/ 1832867 h 3295954"/>
              <a:gd name="connsiteX49" fmla="*/ 1535081 w 7435970"/>
              <a:gd name="connsiteY49" fmla="*/ 1832867 h 3295954"/>
              <a:gd name="connsiteX50" fmla="*/ 1538797 w 7435970"/>
              <a:gd name="connsiteY50" fmla="*/ 1866321 h 3295954"/>
              <a:gd name="connsiteX51" fmla="*/ 1590837 w 7435970"/>
              <a:gd name="connsiteY51" fmla="*/ 1866321 h 3295954"/>
              <a:gd name="connsiteX52" fmla="*/ 1590837 w 7435970"/>
              <a:gd name="connsiteY52" fmla="*/ 1903492 h 3295954"/>
              <a:gd name="connsiteX53" fmla="*/ 1635443 w 7435970"/>
              <a:gd name="connsiteY53" fmla="*/ 1907208 h 3295954"/>
              <a:gd name="connsiteX54" fmla="*/ 1631725 w 7435970"/>
              <a:gd name="connsiteY54" fmla="*/ 1944379 h 3295954"/>
              <a:gd name="connsiteX55" fmla="*/ 1683764 w 7435970"/>
              <a:gd name="connsiteY55" fmla="*/ 1940662 h 3295954"/>
              <a:gd name="connsiteX56" fmla="*/ 1683764 w 7435970"/>
              <a:gd name="connsiteY56" fmla="*/ 1977833 h 3295954"/>
              <a:gd name="connsiteX57" fmla="*/ 1787842 w 7435970"/>
              <a:gd name="connsiteY57" fmla="*/ 1981550 h 3295954"/>
              <a:gd name="connsiteX58" fmla="*/ 1780407 w 7435970"/>
              <a:gd name="connsiteY58" fmla="*/ 2007569 h 3295954"/>
              <a:gd name="connsiteX59" fmla="*/ 1839881 w 7435970"/>
              <a:gd name="connsiteY59" fmla="*/ 2007569 h 3295954"/>
              <a:gd name="connsiteX60" fmla="*/ 1843598 w 7435970"/>
              <a:gd name="connsiteY60" fmla="*/ 2055892 h 3295954"/>
              <a:gd name="connsiteX61" fmla="*/ 1958828 w 7435970"/>
              <a:gd name="connsiteY61" fmla="*/ 2052174 h 3295954"/>
              <a:gd name="connsiteX62" fmla="*/ 1958828 w 7435970"/>
              <a:gd name="connsiteY62" fmla="*/ 2078194 h 3295954"/>
              <a:gd name="connsiteX63" fmla="*/ 1984847 w 7435970"/>
              <a:gd name="connsiteY63" fmla="*/ 2085628 h 3295954"/>
              <a:gd name="connsiteX64" fmla="*/ 1981129 w 7435970"/>
              <a:gd name="connsiteY64" fmla="*/ 2137667 h 3295954"/>
              <a:gd name="connsiteX65" fmla="*/ 2029453 w 7435970"/>
              <a:gd name="connsiteY65" fmla="*/ 2137668 h 3295954"/>
              <a:gd name="connsiteX66" fmla="*/ 2025735 w 7435970"/>
              <a:gd name="connsiteY66" fmla="*/ 2163686 h 3295954"/>
              <a:gd name="connsiteX67" fmla="*/ 2144681 w 7435970"/>
              <a:gd name="connsiteY67" fmla="*/ 2159969 h 3295954"/>
              <a:gd name="connsiteX68" fmla="*/ 2148398 w 7435970"/>
              <a:gd name="connsiteY68" fmla="*/ 2185989 h 3295954"/>
              <a:gd name="connsiteX69" fmla="*/ 2226457 w 7435970"/>
              <a:gd name="connsiteY69" fmla="*/ 2197140 h 3295954"/>
              <a:gd name="connsiteX70" fmla="*/ 2230174 w 7435970"/>
              <a:gd name="connsiteY70" fmla="*/ 2245463 h 3295954"/>
              <a:gd name="connsiteX71" fmla="*/ 2256194 w 7435970"/>
              <a:gd name="connsiteY71" fmla="*/ 2245462 h 3295954"/>
              <a:gd name="connsiteX72" fmla="*/ 2256194 w 7435970"/>
              <a:gd name="connsiteY72" fmla="*/ 2312369 h 3295954"/>
              <a:gd name="connsiteX73" fmla="*/ 2297082 w 7435970"/>
              <a:gd name="connsiteY73" fmla="*/ 2327237 h 3295954"/>
              <a:gd name="connsiteX74" fmla="*/ 2289647 w 7435970"/>
              <a:gd name="connsiteY74" fmla="*/ 2394145 h 3295954"/>
              <a:gd name="connsiteX75" fmla="*/ 2479218 w 7435970"/>
              <a:gd name="connsiteY75" fmla="*/ 2405296 h 3295954"/>
              <a:gd name="connsiteX76" fmla="*/ 2479218 w 7435970"/>
              <a:gd name="connsiteY76" fmla="*/ 2442467 h 3295954"/>
              <a:gd name="connsiteX77" fmla="*/ 2516389 w 7435970"/>
              <a:gd name="connsiteY77" fmla="*/ 2442467 h 3295954"/>
              <a:gd name="connsiteX78" fmla="*/ 2512672 w 7435970"/>
              <a:gd name="connsiteY78" fmla="*/ 2475921 h 3295954"/>
              <a:gd name="connsiteX79" fmla="*/ 2542408 w 7435970"/>
              <a:gd name="connsiteY79" fmla="*/ 2487072 h 3295954"/>
              <a:gd name="connsiteX80" fmla="*/ 2534974 w 7435970"/>
              <a:gd name="connsiteY80" fmla="*/ 2516808 h 3295954"/>
              <a:gd name="connsiteX81" fmla="*/ 2598165 w 7435970"/>
              <a:gd name="connsiteY81" fmla="*/ 2520525 h 3295954"/>
              <a:gd name="connsiteX82" fmla="*/ 2594448 w 7435970"/>
              <a:gd name="connsiteY82" fmla="*/ 2557696 h 3295954"/>
              <a:gd name="connsiteX83" fmla="*/ 2642769 w 7435970"/>
              <a:gd name="connsiteY83" fmla="*/ 2557696 h 3295954"/>
              <a:gd name="connsiteX84" fmla="*/ 2642769 w 7435970"/>
              <a:gd name="connsiteY84" fmla="*/ 2606018 h 3295954"/>
              <a:gd name="connsiteX85" fmla="*/ 2720828 w 7435970"/>
              <a:gd name="connsiteY85" fmla="*/ 2602301 h 3295954"/>
              <a:gd name="connsiteX86" fmla="*/ 2709887 w 7435970"/>
              <a:gd name="connsiteY86" fmla="*/ 2645924 h 3295954"/>
              <a:gd name="connsiteX87" fmla="*/ 2820839 w 7435970"/>
              <a:gd name="connsiteY87" fmla="*/ 2648309 h 3295954"/>
              <a:gd name="connsiteX88" fmla="*/ 2803586 w 7435970"/>
              <a:gd name="connsiteY88" fmla="*/ 2682814 h 3295954"/>
              <a:gd name="connsiteX89" fmla="*/ 2883748 w 7435970"/>
              <a:gd name="connsiteY89" fmla="*/ 2686391 h 3295954"/>
              <a:gd name="connsiteX90" fmla="*/ 2876174 w 7435970"/>
              <a:gd name="connsiteY90" fmla="*/ 2722089 h 3295954"/>
              <a:gd name="connsiteX91" fmla="*/ 2969872 w 7435970"/>
              <a:gd name="connsiteY91" fmla="*/ 2760311 h 3295954"/>
              <a:gd name="connsiteX92" fmla="*/ 2973589 w 7435970"/>
              <a:gd name="connsiteY92" fmla="*/ 2820837 h 3295954"/>
              <a:gd name="connsiteX93" fmla="*/ 3247110 w 7435970"/>
              <a:gd name="connsiteY93" fmla="*/ 2812211 h 3295954"/>
              <a:gd name="connsiteX94" fmla="*/ 3249634 w 7435970"/>
              <a:gd name="connsiteY94" fmla="*/ 2854150 h 3295954"/>
              <a:gd name="connsiteX95" fmla="*/ 3415921 w 7435970"/>
              <a:gd name="connsiteY95" fmla="*/ 2852818 h 3295954"/>
              <a:gd name="connsiteX96" fmla="*/ 3430648 w 7435970"/>
              <a:gd name="connsiteY96" fmla="*/ 2907102 h 3295954"/>
              <a:gd name="connsiteX97" fmla="*/ 3631721 w 7435970"/>
              <a:gd name="connsiteY97" fmla="*/ 2889848 h 3295954"/>
              <a:gd name="connsiteX98" fmla="*/ 3640348 w 7435970"/>
              <a:gd name="connsiteY98" fmla="*/ 2932980 h 3295954"/>
              <a:gd name="connsiteX99" fmla="*/ 3795623 w 7435970"/>
              <a:gd name="connsiteY99" fmla="*/ 2941607 h 3295954"/>
              <a:gd name="connsiteX100" fmla="*/ 3804249 w 7435970"/>
              <a:gd name="connsiteY100" fmla="*/ 2984738 h 3295954"/>
              <a:gd name="connsiteX101" fmla="*/ 4485737 w 7435970"/>
              <a:gd name="connsiteY101" fmla="*/ 2984739 h 3295954"/>
              <a:gd name="connsiteX102" fmla="*/ 4477110 w 7435970"/>
              <a:gd name="connsiteY102" fmla="*/ 3036498 h 3295954"/>
              <a:gd name="connsiteX103" fmla="*/ 5011948 w 7435970"/>
              <a:gd name="connsiteY103" fmla="*/ 3053750 h 3295954"/>
              <a:gd name="connsiteX104" fmla="*/ 5003322 w 7435970"/>
              <a:gd name="connsiteY104" fmla="*/ 3131388 h 3295954"/>
              <a:gd name="connsiteX105" fmla="*/ 5158597 w 7435970"/>
              <a:gd name="connsiteY105" fmla="*/ 3114135 h 3295954"/>
              <a:gd name="connsiteX106" fmla="*/ 5175850 w 7435970"/>
              <a:gd name="connsiteY106" fmla="*/ 3183146 h 3295954"/>
              <a:gd name="connsiteX107" fmla="*/ 7280695 w 7435970"/>
              <a:gd name="connsiteY107" fmla="*/ 3183147 h 3295954"/>
              <a:gd name="connsiteX108" fmla="*/ 7306574 w 7435970"/>
              <a:gd name="connsiteY108" fmla="*/ 3295291 h 3295954"/>
              <a:gd name="connsiteX109" fmla="*/ 7435970 w 7435970"/>
              <a:gd name="connsiteY109" fmla="*/ 3295291 h 3295954"/>
              <a:gd name="connsiteX0" fmla="*/ 0 w 7435970"/>
              <a:gd name="connsiteY0" fmla="*/ 0 h 3295954"/>
              <a:gd name="connsiteX1" fmla="*/ 367920 w 7435970"/>
              <a:gd name="connsiteY1" fmla="*/ 524457 h 3295954"/>
              <a:gd name="connsiteX2" fmla="*/ 416243 w 7435970"/>
              <a:gd name="connsiteY2" fmla="*/ 528174 h 3295954"/>
              <a:gd name="connsiteX3" fmla="*/ 419960 w 7435970"/>
              <a:gd name="connsiteY3" fmla="*/ 680574 h 3295954"/>
              <a:gd name="connsiteX4" fmla="*/ 501735 w 7435970"/>
              <a:gd name="connsiteY4" fmla="*/ 684291 h 3295954"/>
              <a:gd name="connsiteX5" fmla="*/ 505452 w 7435970"/>
              <a:gd name="connsiteY5" fmla="*/ 714028 h 3295954"/>
              <a:gd name="connsiteX6" fmla="*/ 535188 w 7435970"/>
              <a:gd name="connsiteY6" fmla="*/ 721462 h 3295954"/>
              <a:gd name="connsiteX7" fmla="*/ 546341 w 7435970"/>
              <a:gd name="connsiteY7" fmla="*/ 773501 h 3295954"/>
              <a:gd name="connsiteX8" fmla="*/ 598380 w 7435970"/>
              <a:gd name="connsiteY8" fmla="*/ 777218 h 3295954"/>
              <a:gd name="connsiteX9" fmla="*/ 602097 w 7435970"/>
              <a:gd name="connsiteY9" fmla="*/ 818106 h 3295954"/>
              <a:gd name="connsiteX10" fmla="*/ 650418 w 7435970"/>
              <a:gd name="connsiteY10" fmla="*/ 818106 h 3295954"/>
              <a:gd name="connsiteX11" fmla="*/ 654135 w 7435970"/>
              <a:gd name="connsiteY11" fmla="*/ 847842 h 3295954"/>
              <a:gd name="connsiteX12" fmla="*/ 680154 w 7435970"/>
              <a:gd name="connsiteY12" fmla="*/ 851559 h 3295954"/>
              <a:gd name="connsiteX13" fmla="*/ 698740 w 7435970"/>
              <a:gd name="connsiteY13" fmla="*/ 892446 h 3295954"/>
              <a:gd name="connsiteX14" fmla="*/ 695023 w 7435970"/>
              <a:gd name="connsiteY14" fmla="*/ 929619 h 3295954"/>
              <a:gd name="connsiteX15" fmla="*/ 713609 w 7435970"/>
              <a:gd name="connsiteY15" fmla="*/ 933336 h 3295954"/>
              <a:gd name="connsiteX16" fmla="*/ 717325 w 7435970"/>
              <a:gd name="connsiteY16" fmla="*/ 992808 h 3295954"/>
              <a:gd name="connsiteX17" fmla="*/ 739628 w 7435970"/>
              <a:gd name="connsiteY17" fmla="*/ 1000242 h 3295954"/>
              <a:gd name="connsiteX18" fmla="*/ 761930 w 7435970"/>
              <a:gd name="connsiteY18" fmla="*/ 1026262 h 3295954"/>
              <a:gd name="connsiteX19" fmla="*/ 758213 w 7435970"/>
              <a:gd name="connsiteY19" fmla="*/ 1070867 h 3295954"/>
              <a:gd name="connsiteX20" fmla="*/ 784234 w 7435970"/>
              <a:gd name="connsiteY20" fmla="*/ 1070867 h 3295954"/>
              <a:gd name="connsiteX21" fmla="*/ 776799 w 7435970"/>
              <a:gd name="connsiteY21" fmla="*/ 1104320 h 3295954"/>
              <a:gd name="connsiteX22" fmla="*/ 799101 w 7435970"/>
              <a:gd name="connsiteY22" fmla="*/ 1130340 h 3295954"/>
              <a:gd name="connsiteX23" fmla="*/ 802818 w 7435970"/>
              <a:gd name="connsiteY23" fmla="*/ 1108037 h 3295954"/>
              <a:gd name="connsiteX24" fmla="*/ 817686 w 7435970"/>
              <a:gd name="connsiteY24" fmla="*/ 1145208 h 3295954"/>
              <a:gd name="connsiteX25" fmla="*/ 813969 w 7435970"/>
              <a:gd name="connsiteY25" fmla="*/ 1208398 h 3295954"/>
              <a:gd name="connsiteX26" fmla="*/ 873442 w 7435970"/>
              <a:gd name="connsiteY26" fmla="*/ 1215833 h 3295954"/>
              <a:gd name="connsiteX27" fmla="*/ 899462 w 7435970"/>
              <a:gd name="connsiteY27" fmla="*/ 1253003 h 3295954"/>
              <a:gd name="connsiteX28" fmla="*/ 895745 w 7435970"/>
              <a:gd name="connsiteY28" fmla="*/ 1286457 h 3295954"/>
              <a:gd name="connsiteX29" fmla="*/ 936633 w 7435970"/>
              <a:gd name="connsiteY29" fmla="*/ 1286457 h 3295954"/>
              <a:gd name="connsiteX30" fmla="*/ 940350 w 7435970"/>
              <a:gd name="connsiteY30" fmla="*/ 1323628 h 3295954"/>
              <a:gd name="connsiteX31" fmla="*/ 973803 w 7435970"/>
              <a:gd name="connsiteY31" fmla="*/ 1319911 h 3295954"/>
              <a:gd name="connsiteX32" fmla="*/ 973803 w 7435970"/>
              <a:gd name="connsiteY32" fmla="*/ 1364516 h 3295954"/>
              <a:gd name="connsiteX33" fmla="*/ 1040711 w 7435970"/>
              <a:gd name="connsiteY33" fmla="*/ 1364515 h 3295954"/>
              <a:gd name="connsiteX34" fmla="*/ 1044428 w 7435970"/>
              <a:gd name="connsiteY34" fmla="*/ 1390535 h 3295954"/>
              <a:gd name="connsiteX35" fmla="*/ 1066730 w 7435970"/>
              <a:gd name="connsiteY35" fmla="*/ 1390535 h 3295954"/>
              <a:gd name="connsiteX36" fmla="*/ 1074165 w 7435970"/>
              <a:gd name="connsiteY36" fmla="*/ 1539218 h 3295954"/>
              <a:gd name="connsiteX37" fmla="*/ 1122486 w 7435970"/>
              <a:gd name="connsiteY37" fmla="*/ 1539218 h 3295954"/>
              <a:gd name="connsiteX38" fmla="*/ 1126203 w 7435970"/>
              <a:gd name="connsiteY38" fmla="*/ 1609841 h 3295954"/>
              <a:gd name="connsiteX39" fmla="*/ 1170809 w 7435970"/>
              <a:gd name="connsiteY39" fmla="*/ 1613558 h 3295954"/>
              <a:gd name="connsiteX40" fmla="*/ 1174525 w 7435970"/>
              <a:gd name="connsiteY40" fmla="*/ 1680467 h 3295954"/>
              <a:gd name="connsiteX41" fmla="*/ 1215413 w 7435970"/>
              <a:gd name="connsiteY41" fmla="*/ 1680467 h 3295954"/>
              <a:gd name="connsiteX42" fmla="*/ 1219130 w 7435970"/>
              <a:gd name="connsiteY42" fmla="*/ 1721355 h 3295954"/>
              <a:gd name="connsiteX43" fmla="*/ 1278603 w 7435970"/>
              <a:gd name="connsiteY43" fmla="*/ 1721355 h 3295954"/>
              <a:gd name="connsiteX44" fmla="*/ 1278604 w 7435970"/>
              <a:gd name="connsiteY44" fmla="*/ 1762243 h 3295954"/>
              <a:gd name="connsiteX45" fmla="*/ 1319491 w 7435970"/>
              <a:gd name="connsiteY45" fmla="*/ 1762242 h 3295954"/>
              <a:gd name="connsiteX46" fmla="*/ 1315774 w 7435970"/>
              <a:gd name="connsiteY46" fmla="*/ 1799413 h 3295954"/>
              <a:gd name="connsiteX47" fmla="*/ 1393833 w 7435970"/>
              <a:gd name="connsiteY47" fmla="*/ 1795696 h 3295954"/>
              <a:gd name="connsiteX48" fmla="*/ 1401267 w 7435970"/>
              <a:gd name="connsiteY48" fmla="*/ 1832867 h 3295954"/>
              <a:gd name="connsiteX49" fmla="*/ 1535081 w 7435970"/>
              <a:gd name="connsiteY49" fmla="*/ 1832867 h 3295954"/>
              <a:gd name="connsiteX50" fmla="*/ 1538797 w 7435970"/>
              <a:gd name="connsiteY50" fmla="*/ 1866321 h 3295954"/>
              <a:gd name="connsiteX51" fmla="*/ 1590837 w 7435970"/>
              <a:gd name="connsiteY51" fmla="*/ 1866321 h 3295954"/>
              <a:gd name="connsiteX52" fmla="*/ 1590837 w 7435970"/>
              <a:gd name="connsiteY52" fmla="*/ 1903492 h 3295954"/>
              <a:gd name="connsiteX53" fmla="*/ 1635443 w 7435970"/>
              <a:gd name="connsiteY53" fmla="*/ 1907208 h 3295954"/>
              <a:gd name="connsiteX54" fmla="*/ 1631725 w 7435970"/>
              <a:gd name="connsiteY54" fmla="*/ 1944379 h 3295954"/>
              <a:gd name="connsiteX55" fmla="*/ 1683764 w 7435970"/>
              <a:gd name="connsiteY55" fmla="*/ 1940662 h 3295954"/>
              <a:gd name="connsiteX56" fmla="*/ 1683764 w 7435970"/>
              <a:gd name="connsiteY56" fmla="*/ 1977833 h 3295954"/>
              <a:gd name="connsiteX57" fmla="*/ 1787842 w 7435970"/>
              <a:gd name="connsiteY57" fmla="*/ 1981550 h 3295954"/>
              <a:gd name="connsiteX58" fmla="*/ 1780407 w 7435970"/>
              <a:gd name="connsiteY58" fmla="*/ 2007569 h 3295954"/>
              <a:gd name="connsiteX59" fmla="*/ 1839881 w 7435970"/>
              <a:gd name="connsiteY59" fmla="*/ 2007569 h 3295954"/>
              <a:gd name="connsiteX60" fmla="*/ 1843598 w 7435970"/>
              <a:gd name="connsiteY60" fmla="*/ 2055892 h 3295954"/>
              <a:gd name="connsiteX61" fmla="*/ 1958828 w 7435970"/>
              <a:gd name="connsiteY61" fmla="*/ 2052174 h 3295954"/>
              <a:gd name="connsiteX62" fmla="*/ 1958828 w 7435970"/>
              <a:gd name="connsiteY62" fmla="*/ 2078194 h 3295954"/>
              <a:gd name="connsiteX63" fmla="*/ 1984847 w 7435970"/>
              <a:gd name="connsiteY63" fmla="*/ 2085628 h 3295954"/>
              <a:gd name="connsiteX64" fmla="*/ 1981129 w 7435970"/>
              <a:gd name="connsiteY64" fmla="*/ 2137667 h 3295954"/>
              <a:gd name="connsiteX65" fmla="*/ 2029453 w 7435970"/>
              <a:gd name="connsiteY65" fmla="*/ 2137668 h 3295954"/>
              <a:gd name="connsiteX66" fmla="*/ 2025735 w 7435970"/>
              <a:gd name="connsiteY66" fmla="*/ 2163686 h 3295954"/>
              <a:gd name="connsiteX67" fmla="*/ 2144681 w 7435970"/>
              <a:gd name="connsiteY67" fmla="*/ 2159969 h 3295954"/>
              <a:gd name="connsiteX68" fmla="*/ 2148398 w 7435970"/>
              <a:gd name="connsiteY68" fmla="*/ 2185989 h 3295954"/>
              <a:gd name="connsiteX69" fmla="*/ 2226457 w 7435970"/>
              <a:gd name="connsiteY69" fmla="*/ 2197140 h 3295954"/>
              <a:gd name="connsiteX70" fmla="*/ 2230174 w 7435970"/>
              <a:gd name="connsiteY70" fmla="*/ 2245463 h 3295954"/>
              <a:gd name="connsiteX71" fmla="*/ 2256194 w 7435970"/>
              <a:gd name="connsiteY71" fmla="*/ 2245462 h 3295954"/>
              <a:gd name="connsiteX72" fmla="*/ 2256194 w 7435970"/>
              <a:gd name="connsiteY72" fmla="*/ 2312369 h 3295954"/>
              <a:gd name="connsiteX73" fmla="*/ 2297082 w 7435970"/>
              <a:gd name="connsiteY73" fmla="*/ 2327237 h 3295954"/>
              <a:gd name="connsiteX74" fmla="*/ 2289647 w 7435970"/>
              <a:gd name="connsiteY74" fmla="*/ 2394145 h 3295954"/>
              <a:gd name="connsiteX75" fmla="*/ 2479218 w 7435970"/>
              <a:gd name="connsiteY75" fmla="*/ 2405296 h 3295954"/>
              <a:gd name="connsiteX76" fmla="*/ 2479218 w 7435970"/>
              <a:gd name="connsiteY76" fmla="*/ 2442467 h 3295954"/>
              <a:gd name="connsiteX77" fmla="*/ 2516389 w 7435970"/>
              <a:gd name="connsiteY77" fmla="*/ 2442467 h 3295954"/>
              <a:gd name="connsiteX78" fmla="*/ 2512672 w 7435970"/>
              <a:gd name="connsiteY78" fmla="*/ 2475921 h 3295954"/>
              <a:gd name="connsiteX79" fmla="*/ 2542408 w 7435970"/>
              <a:gd name="connsiteY79" fmla="*/ 2487072 h 3295954"/>
              <a:gd name="connsiteX80" fmla="*/ 2534974 w 7435970"/>
              <a:gd name="connsiteY80" fmla="*/ 2516808 h 3295954"/>
              <a:gd name="connsiteX81" fmla="*/ 2598165 w 7435970"/>
              <a:gd name="connsiteY81" fmla="*/ 2520525 h 3295954"/>
              <a:gd name="connsiteX82" fmla="*/ 2594448 w 7435970"/>
              <a:gd name="connsiteY82" fmla="*/ 2557696 h 3295954"/>
              <a:gd name="connsiteX83" fmla="*/ 2642769 w 7435970"/>
              <a:gd name="connsiteY83" fmla="*/ 2557696 h 3295954"/>
              <a:gd name="connsiteX84" fmla="*/ 2642769 w 7435970"/>
              <a:gd name="connsiteY84" fmla="*/ 2606018 h 3295954"/>
              <a:gd name="connsiteX85" fmla="*/ 2720828 w 7435970"/>
              <a:gd name="connsiteY85" fmla="*/ 2602301 h 3295954"/>
              <a:gd name="connsiteX86" fmla="*/ 2709887 w 7435970"/>
              <a:gd name="connsiteY86" fmla="*/ 2645924 h 3295954"/>
              <a:gd name="connsiteX87" fmla="*/ 2820839 w 7435970"/>
              <a:gd name="connsiteY87" fmla="*/ 2648309 h 3295954"/>
              <a:gd name="connsiteX88" fmla="*/ 2803586 w 7435970"/>
              <a:gd name="connsiteY88" fmla="*/ 2682814 h 3295954"/>
              <a:gd name="connsiteX89" fmla="*/ 2883748 w 7435970"/>
              <a:gd name="connsiteY89" fmla="*/ 2686391 h 3295954"/>
              <a:gd name="connsiteX90" fmla="*/ 2876174 w 7435970"/>
              <a:gd name="connsiteY90" fmla="*/ 2722089 h 3295954"/>
              <a:gd name="connsiteX91" fmla="*/ 2969872 w 7435970"/>
              <a:gd name="connsiteY91" fmla="*/ 2760311 h 3295954"/>
              <a:gd name="connsiteX92" fmla="*/ 2973589 w 7435970"/>
              <a:gd name="connsiteY92" fmla="*/ 2820837 h 3295954"/>
              <a:gd name="connsiteX93" fmla="*/ 3247110 w 7435970"/>
              <a:gd name="connsiteY93" fmla="*/ 2812211 h 3295954"/>
              <a:gd name="connsiteX94" fmla="*/ 3249634 w 7435970"/>
              <a:gd name="connsiteY94" fmla="*/ 2854150 h 3295954"/>
              <a:gd name="connsiteX95" fmla="*/ 3415921 w 7435970"/>
              <a:gd name="connsiteY95" fmla="*/ 2852818 h 3295954"/>
              <a:gd name="connsiteX96" fmla="*/ 3430648 w 7435970"/>
              <a:gd name="connsiteY96" fmla="*/ 2907102 h 3295954"/>
              <a:gd name="connsiteX97" fmla="*/ 3631721 w 7435970"/>
              <a:gd name="connsiteY97" fmla="*/ 2889848 h 3295954"/>
              <a:gd name="connsiteX98" fmla="*/ 3640348 w 7435970"/>
              <a:gd name="connsiteY98" fmla="*/ 2932980 h 3295954"/>
              <a:gd name="connsiteX99" fmla="*/ 3795623 w 7435970"/>
              <a:gd name="connsiteY99" fmla="*/ 2941607 h 3295954"/>
              <a:gd name="connsiteX100" fmla="*/ 3804249 w 7435970"/>
              <a:gd name="connsiteY100" fmla="*/ 2984738 h 3295954"/>
              <a:gd name="connsiteX101" fmla="*/ 4485737 w 7435970"/>
              <a:gd name="connsiteY101" fmla="*/ 2984739 h 3295954"/>
              <a:gd name="connsiteX102" fmla="*/ 4477110 w 7435970"/>
              <a:gd name="connsiteY102" fmla="*/ 3036498 h 3295954"/>
              <a:gd name="connsiteX103" fmla="*/ 5011948 w 7435970"/>
              <a:gd name="connsiteY103" fmla="*/ 3053750 h 3295954"/>
              <a:gd name="connsiteX104" fmla="*/ 5003322 w 7435970"/>
              <a:gd name="connsiteY104" fmla="*/ 3131388 h 3295954"/>
              <a:gd name="connsiteX105" fmla="*/ 5158597 w 7435970"/>
              <a:gd name="connsiteY105" fmla="*/ 3114135 h 3295954"/>
              <a:gd name="connsiteX106" fmla="*/ 5175850 w 7435970"/>
              <a:gd name="connsiteY106" fmla="*/ 3183146 h 3295954"/>
              <a:gd name="connsiteX107" fmla="*/ 7280695 w 7435970"/>
              <a:gd name="connsiteY107" fmla="*/ 3183147 h 3295954"/>
              <a:gd name="connsiteX108" fmla="*/ 7306574 w 7435970"/>
              <a:gd name="connsiteY108" fmla="*/ 3295291 h 3295954"/>
              <a:gd name="connsiteX109" fmla="*/ 7435970 w 7435970"/>
              <a:gd name="connsiteY109" fmla="*/ 3295291 h 3295954"/>
              <a:gd name="connsiteX0" fmla="*/ 0 w 7435970"/>
              <a:gd name="connsiteY0" fmla="*/ 0 h 3295954"/>
              <a:gd name="connsiteX1" fmla="*/ 315881 w 7435970"/>
              <a:gd name="connsiteY1" fmla="*/ 453833 h 3295954"/>
              <a:gd name="connsiteX2" fmla="*/ 367920 w 7435970"/>
              <a:gd name="connsiteY2" fmla="*/ 524457 h 3295954"/>
              <a:gd name="connsiteX3" fmla="*/ 416243 w 7435970"/>
              <a:gd name="connsiteY3" fmla="*/ 528174 h 3295954"/>
              <a:gd name="connsiteX4" fmla="*/ 419960 w 7435970"/>
              <a:gd name="connsiteY4" fmla="*/ 680574 h 3295954"/>
              <a:gd name="connsiteX5" fmla="*/ 501735 w 7435970"/>
              <a:gd name="connsiteY5" fmla="*/ 684291 h 3295954"/>
              <a:gd name="connsiteX6" fmla="*/ 505452 w 7435970"/>
              <a:gd name="connsiteY6" fmla="*/ 714028 h 3295954"/>
              <a:gd name="connsiteX7" fmla="*/ 535188 w 7435970"/>
              <a:gd name="connsiteY7" fmla="*/ 721462 h 3295954"/>
              <a:gd name="connsiteX8" fmla="*/ 546341 w 7435970"/>
              <a:gd name="connsiteY8" fmla="*/ 773501 h 3295954"/>
              <a:gd name="connsiteX9" fmla="*/ 598380 w 7435970"/>
              <a:gd name="connsiteY9" fmla="*/ 777218 h 3295954"/>
              <a:gd name="connsiteX10" fmla="*/ 602097 w 7435970"/>
              <a:gd name="connsiteY10" fmla="*/ 818106 h 3295954"/>
              <a:gd name="connsiteX11" fmla="*/ 650418 w 7435970"/>
              <a:gd name="connsiteY11" fmla="*/ 818106 h 3295954"/>
              <a:gd name="connsiteX12" fmla="*/ 654135 w 7435970"/>
              <a:gd name="connsiteY12" fmla="*/ 847842 h 3295954"/>
              <a:gd name="connsiteX13" fmla="*/ 680154 w 7435970"/>
              <a:gd name="connsiteY13" fmla="*/ 851559 h 3295954"/>
              <a:gd name="connsiteX14" fmla="*/ 698740 w 7435970"/>
              <a:gd name="connsiteY14" fmla="*/ 892446 h 3295954"/>
              <a:gd name="connsiteX15" fmla="*/ 695023 w 7435970"/>
              <a:gd name="connsiteY15" fmla="*/ 929619 h 3295954"/>
              <a:gd name="connsiteX16" fmla="*/ 713609 w 7435970"/>
              <a:gd name="connsiteY16" fmla="*/ 933336 h 3295954"/>
              <a:gd name="connsiteX17" fmla="*/ 717325 w 7435970"/>
              <a:gd name="connsiteY17" fmla="*/ 992808 h 3295954"/>
              <a:gd name="connsiteX18" fmla="*/ 739628 w 7435970"/>
              <a:gd name="connsiteY18" fmla="*/ 1000242 h 3295954"/>
              <a:gd name="connsiteX19" fmla="*/ 761930 w 7435970"/>
              <a:gd name="connsiteY19" fmla="*/ 1026262 h 3295954"/>
              <a:gd name="connsiteX20" fmla="*/ 758213 w 7435970"/>
              <a:gd name="connsiteY20" fmla="*/ 1070867 h 3295954"/>
              <a:gd name="connsiteX21" fmla="*/ 784234 w 7435970"/>
              <a:gd name="connsiteY21" fmla="*/ 1070867 h 3295954"/>
              <a:gd name="connsiteX22" fmla="*/ 776799 w 7435970"/>
              <a:gd name="connsiteY22" fmla="*/ 1104320 h 3295954"/>
              <a:gd name="connsiteX23" fmla="*/ 799101 w 7435970"/>
              <a:gd name="connsiteY23" fmla="*/ 1130340 h 3295954"/>
              <a:gd name="connsiteX24" fmla="*/ 802818 w 7435970"/>
              <a:gd name="connsiteY24" fmla="*/ 1108037 h 3295954"/>
              <a:gd name="connsiteX25" fmla="*/ 817686 w 7435970"/>
              <a:gd name="connsiteY25" fmla="*/ 1145208 h 3295954"/>
              <a:gd name="connsiteX26" fmla="*/ 813969 w 7435970"/>
              <a:gd name="connsiteY26" fmla="*/ 1208398 h 3295954"/>
              <a:gd name="connsiteX27" fmla="*/ 873442 w 7435970"/>
              <a:gd name="connsiteY27" fmla="*/ 1215833 h 3295954"/>
              <a:gd name="connsiteX28" fmla="*/ 899462 w 7435970"/>
              <a:gd name="connsiteY28" fmla="*/ 1253003 h 3295954"/>
              <a:gd name="connsiteX29" fmla="*/ 895745 w 7435970"/>
              <a:gd name="connsiteY29" fmla="*/ 1286457 h 3295954"/>
              <a:gd name="connsiteX30" fmla="*/ 936633 w 7435970"/>
              <a:gd name="connsiteY30" fmla="*/ 1286457 h 3295954"/>
              <a:gd name="connsiteX31" fmla="*/ 940350 w 7435970"/>
              <a:gd name="connsiteY31" fmla="*/ 1323628 h 3295954"/>
              <a:gd name="connsiteX32" fmla="*/ 973803 w 7435970"/>
              <a:gd name="connsiteY32" fmla="*/ 1319911 h 3295954"/>
              <a:gd name="connsiteX33" fmla="*/ 973803 w 7435970"/>
              <a:gd name="connsiteY33" fmla="*/ 1364516 h 3295954"/>
              <a:gd name="connsiteX34" fmla="*/ 1040711 w 7435970"/>
              <a:gd name="connsiteY34" fmla="*/ 1364515 h 3295954"/>
              <a:gd name="connsiteX35" fmla="*/ 1044428 w 7435970"/>
              <a:gd name="connsiteY35" fmla="*/ 1390535 h 3295954"/>
              <a:gd name="connsiteX36" fmla="*/ 1066730 w 7435970"/>
              <a:gd name="connsiteY36" fmla="*/ 1390535 h 3295954"/>
              <a:gd name="connsiteX37" fmla="*/ 1074165 w 7435970"/>
              <a:gd name="connsiteY37" fmla="*/ 1539218 h 3295954"/>
              <a:gd name="connsiteX38" fmla="*/ 1122486 w 7435970"/>
              <a:gd name="connsiteY38" fmla="*/ 1539218 h 3295954"/>
              <a:gd name="connsiteX39" fmla="*/ 1126203 w 7435970"/>
              <a:gd name="connsiteY39" fmla="*/ 1609841 h 3295954"/>
              <a:gd name="connsiteX40" fmla="*/ 1170809 w 7435970"/>
              <a:gd name="connsiteY40" fmla="*/ 1613558 h 3295954"/>
              <a:gd name="connsiteX41" fmla="*/ 1174525 w 7435970"/>
              <a:gd name="connsiteY41" fmla="*/ 1680467 h 3295954"/>
              <a:gd name="connsiteX42" fmla="*/ 1215413 w 7435970"/>
              <a:gd name="connsiteY42" fmla="*/ 1680467 h 3295954"/>
              <a:gd name="connsiteX43" fmla="*/ 1219130 w 7435970"/>
              <a:gd name="connsiteY43" fmla="*/ 1721355 h 3295954"/>
              <a:gd name="connsiteX44" fmla="*/ 1278603 w 7435970"/>
              <a:gd name="connsiteY44" fmla="*/ 1721355 h 3295954"/>
              <a:gd name="connsiteX45" fmla="*/ 1278604 w 7435970"/>
              <a:gd name="connsiteY45" fmla="*/ 1762243 h 3295954"/>
              <a:gd name="connsiteX46" fmla="*/ 1319491 w 7435970"/>
              <a:gd name="connsiteY46" fmla="*/ 1762242 h 3295954"/>
              <a:gd name="connsiteX47" fmla="*/ 1315774 w 7435970"/>
              <a:gd name="connsiteY47" fmla="*/ 1799413 h 3295954"/>
              <a:gd name="connsiteX48" fmla="*/ 1393833 w 7435970"/>
              <a:gd name="connsiteY48" fmla="*/ 1795696 h 3295954"/>
              <a:gd name="connsiteX49" fmla="*/ 1401267 w 7435970"/>
              <a:gd name="connsiteY49" fmla="*/ 1832867 h 3295954"/>
              <a:gd name="connsiteX50" fmla="*/ 1535081 w 7435970"/>
              <a:gd name="connsiteY50" fmla="*/ 1832867 h 3295954"/>
              <a:gd name="connsiteX51" fmla="*/ 1538797 w 7435970"/>
              <a:gd name="connsiteY51" fmla="*/ 1866321 h 3295954"/>
              <a:gd name="connsiteX52" fmla="*/ 1590837 w 7435970"/>
              <a:gd name="connsiteY52" fmla="*/ 1866321 h 3295954"/>
              <a:gd name="connsiteX53" fmla="*/ 1590837 w 7435970"/>
              <a:gd name="connsiteY53" fmla="*/ 1903492 h 3295954"/>
              <a:gd name="connsiteX54" fmla="*/ 1635443 w 7435970"/>
              <a:gd name="connsiteY54" fmla="*/ 1907208 h 3295954"/>
              <a:gd name="connsiteX55" fmla="*/ 1631725 w 7435970"/>
              <a:gd name="connsiteY55" fmla="*/ 1944379 h 3295954"/>
              <a:gd name="connsiteX56" fmla="*/ 1683764 w 7435970"/>
              <a:gd name="connsiteY56" fmla="*/ 1940662 h 3295954"/>
              <a:gd name="connsiteX57" fmla="*/ 1683764 w 7435970"/>
              <a:gd name="connsiteY57" fmla="*/ 1977833 h 3295954"/>
              <a:gd name="connsiteX58" fmla="*/ 1787842 w 7435970"/>
              <a:gd name="connsiteY58" fmla="*/ 1981550 h 3295954"/>
              <a:gd name="connsiteX59" fmla="*/ 1780407 w 7435970"/>
              <a:gd name="connsiteY59" fmla="*/ 2007569 h 3295954"/>
              <a:gd name="connsiteX60" fmla="*/ 1839881 w 7435970"/>
              <a:gd name="connsiteY60" fmla="*/ 2007569 h 3295954"/>
              <a:gd name="connsiteX61" fmla="*/ 1843598 w 7435970"/>
              <a:gd name="connsiteY61" fmla="*/ 2055892 h 3295954"/>
              <a:gd name="connsiteX62" fmla="*/ 1958828 w 7435970"/>
              <a:gd name="connsiteY62" fmla="*/ 2052174 h 3295954"/>
              <a:gd name="connsiteX63" fmla="*/ 1958828 w 7435970"/>
              <a:gd name="connsiteY63" fmla="*/ 2078194 h 3295954"/>
              <a:gd name="connsiteX64" fmla="*/ 1984847 w 7435970"/>
              <a:gd name="connsiteY64" fmla="*/ 2085628 h 3295954"/>
              <a:gd name="connsiteX65" fmla="*/ 1981129 w 7435970"/>
              <a:gd name="connsiteY65" fmla="*/ 2137667 h 3295954"/>
              <a:gd name="connsiteX66" fmla="*/ 2029453 w 7435970"/>
              <a:gd name="connsiteY66" fmla="*/ 2137668 h 3295954"/>
              <a:gd name="connsiteX67" fmla="*/ 2025735 w 7435970"/>
              <a:gd name="connsiteY67" fmla="*/ 2163686 h 3295954"/>
              <a:gd name="connsiteX68" fmla="*/ 2144681 w 7435970"/>
              <a:gd name="connsiteY68" fmla="*/ 2159969 h 3295954"/>
              <a:gd name="connsiteX69" fmla="*/ 2148398 w 7435970"/>
              <a:gd name="connsiteY69" fmla="*/ 2185989 h 3295954"/>
              <a:gd name="connsiteX70" fmla="*/ 2226457 w 7435970"/>
              <a:gd name="connsiteY70" fmla="*/ 2197140 h 3295954"/>
              <a:gd name="connsiteX71" fmla="*/ 2230174 w 7435970"/>
              <a:gd name="connsiteY71" fmla="*/ 2245463 h 3295954"/>
              <a:gd name="connsiteX72" fmla="*/ 2256194 w 7435970"/>
              <a:gd name="connsiteY72" fmla="*/ 2245462 h 3295954"/>
              <a:gd name="connsiteX73" fmla="*/ 2256194 w 7435970"/>
              <a:gd name="connsiteY73" fmla="*/ 2312369 h 3295954"/>
              <a:gd name="connsiteX74" fmla="*/ 2297082 w 7435970"/>
              <a:gd name="connsiteY74" fmla="*/ 2327237 h 3295954"/>
              <a:gd name="connsiteX75" fmla="*/ 2289647 w 7435970"/>
              <a:gd name="connsiteY75" fmla="*/ 2394145 h 3295954"/>
              <a:gd name="connsiteX76" fmla="*/ 2479218 w 7435970"/>
              <a:gd name="connsiteY76" fmla="*/ 2405296 h 3295954"/>
              <a:gd name="connsiteX77" fmla="*/ 2479218 w 7435970"/>
              <a:gd name="connsiteY77" fmla="*/ 2442467 h 3295954"/>
              <a:gd name="connsiteX78" fmla="*/ 2516389 w 7435970"/>
              <a:gd name="connsiteY78" fmla="*/ 2442467 h 3295954"/>
              <a:gd name="connsiteX79" fmla="*/ 2512672 w 7435970"/>
              <a:gd name="connsiteY79" fmla="*/ 2475921 h 3295954"/>
              <a:gd name="connsiteX80" fmla="*/ 2542408 w 7435970"/>
              <a:gd name="connsiteY80" fmla="*/ 2487072 h 3295954"/>
              <a:gd name="connsiteX81" fmla="*/ 2534974 w 7435970"/>
              <a:gd name="connsiteY81" fmla="*/ 2516808 h 3295954"/>
              <a:gd name="connsiteX82" fmla="*/ 2598165 w 7435970"/>
              <a:gd name="connsiteY82" fmla="*/ 2520525 h 3295954"/>
              <a:gd name="connsiteX83" fmla="*/ 2594448 w 7435970"/>
              <a:gd name="connsiteY83" fmla="*/ 2557696 h 3295954"/>
              <a:gd name="connsiteX84" fmla="*/ 2642769 w 7435970"/>
              <a:gd name="connsiteY84" fmla="*/ 2557696 h 3295954"/>
              <a:gd name="connsiteX85" fmla="*/ 2642769 w 7435970"/>
              <a:gd name="connsiteY85" fmla="*/ 2606018 h 3295954"/>
              <a:gd name="connsiteX86" fmla="*/ 2720828 w 7435970"/>
              <a:gd name="connsiteY86" fmla="*/ 2602301 h 3295954"/>
              <a:gd name="connsiteX87" fmla="*/ 2709887 w 7435970"/>
              <a:gd name="connsiteY87" fmla="*/ 2645924 h 3295954"/>
              <a:gd name="connsiteX88" fmla="*/ 2820839 w 7435970"/>
              <a:gd name="connsiteY88" fmla="*/ 2648309 h 3295954"/>
              <a:gd name="connsiteX89" fmla="*/ 2803586 w 7435970"/>
              <a:gd name="connsiteY89" fmla="*/ 2682814 h 3295954"/>
              <a:gd name="connsiteX90" fmla="*/ 2883748 w 7435970"/>
              <a:gd name="connsiteY90" fmla="*/ 2686391 h 3295954"/>
              <a:gd name="connsiteX91" fmla="*/ 2876174 w 7435970"/>
              <a:gd name="connsiteY91" fmla="*/ 2722089 h 3295954"/>
              <a:gd name="connsiteX92" fmla="*/ 2969872 w 7435970"/>
              <a:gd name="connsiteY92" fmla="*/ 2760311 h 3295954"/>
              <a:gd name="connsiteX93" fmla="*/ 2973589 w 7435970"/>
              <a:gd name="connsiteY93" fmla="*/ 2820837 h 3295954"/>
              <a:gd name="connsiteX94" fmla="*/ 3247110 w 7435970"/>
              <a:gd name="connsiteY94" fmla="*/ 2812211 h 3295954"/>
              <a:gd name="connsiteX95" fmla="*/ 3249634 w 7435970"/>
              <a:gd name="connsiteY95" fmla="*/ 2854150 h 3295954"/>
              <a:gd name="connsiteX96" fmla="*/ 3415921 w 7435970"/>
              <a:gd name="connsiteY96" fmla="*/ 2852818 h 3295954"/>
              <a:gd name="connsiteX97" fmla="*/ 3430648 w 7435970"/>
              <a:gd name="connsiteY97" fmla="*/ 2907102 h 3295954"/>
              <a:gd name="connsiteX98" fmla="*/ 3631721 w 7435970"/>
              <a:gd name="connsiteY98" fmla="*/ 2889848 h 3295954"/>
              <a:gd name="connsiteX99" fmla="*/ 3640348 w 7435970"/>
              <a:gd name="connsiteY99" fmla="*/ 2932980 h 3295954"/>
              <a:gd name="connsiteX100" fmla="*/ 3795623 w 7435970"/>
              <a:gd name="connsiteY100" fmla="*/ 2941607 h 3295954"/>
              <a:gd name="connsiteX101" fmla="*/ 3804249 w 7435970"/>
              <a:gd name="connsiteY101" fmla="*/ 2984738 h 3295954"/>
              <a:gd name="connsiteX102" fmla="*/ 4485737 w 7435970"/>
              <a:gd name="connsiteY102" fmla="*/ 2984739 h 3295954"/>
              <a:gd name="connsiteX103" fmla="*/ 4477110 w 7435970"/>
              <a:gd name="connsiteY103" fmla="*/ 3036498 h 3295954"/>
              <a:gd name="connsiteX104" fmla="*/ 5011948 w 7435970"/>
              <a:gd name="connsiteY104" fmla="*/ 3053750 h 3295954"/>
              <a:gd name="connsiteX105" fmla="*/ 5003322 w 7435970"/>
              <a:gd name="connsiteY105" fmla="*/ 3131388 h 3295954"/>
              <a:gd name="connsiteX106" fmla="*/ 5158597 w 7435970"/>
              <a:gd name="connsiteY106" fmla="*/ 3114135 h 3295954"/>
              <a:gd name="connsiteX107" fmla="*/ 5175850 w 7435970"/>
              <a:gd name="connsiteY107" fmla="*/ 3183146 h 3295954"/>
              <a:gd name="connsiteX108" fmla="*/ 7280695 w 7435970"/>
              <a:gd name="connsiteY108" fmla="*/ 3183147 h 3295954"/>
              <a:gd name="connsiteX109" fmla="*/ 7306574 w 7435970"/>
              <a:gd name="connsiteY109" fmla="*/ 3295291 h 3295954"/>
              <a:gd name="connsiteX110" fmla="*/ 7435970 w 7435970"/>
              <a:gd name="connsiteY110" fmla="*/ 3295291 h 3295954"/>
              <a:gd name="connsiteX0" fmla="*/ 0 w 7435970"/>
              <a:gd name="connsiteY0" fmla="*/ 0 h 3295954"/>
              <a:gd name="connsiteX1" fmla="*/ 353051 w 7435970"/>
              <a:gd name="connsiteY1" fmla="*/ 412945 h 3295954"/>
              <a:gd name="connsiteX2" fmla="*/ 367920 w 7435970"/>
              <a:gd name="connsiteY2" fmla="*/ 524457 h 3295954"/>
              <a:gd name="connsiteX3" fmla="*/ 416243 w 7435970"/>
              <a:gd name="connsiteY3" fmla="*/ 528174 h 3295954"/>
              <a:gd name="connsiteX4" fmla="*/ 419960 w 7435970"/>
              <a:gd name="connsiteY4" fmla="*/ 680574 h 3295954"/>
              <a:gd name="connsiteX5" fmla="*/ 501735 w 7435970"/>
              <a:gd name="connsiteY5" fmla="*/ 684291 h 3295954"/>
              <a:gd name="connsiteX6" fmla="*/ 505452 w 7435970"/>
              <a:gd name="connsiteY6" fmla="*/ 714028 h 3295954"/>
              <a:gd name="connsiteX7" fmla="*/ 535188 w 7435970"/>
              <a:gd name="connsiteY7" fmla="*/ 721462 h 3295954"/>
              <a:gd name="connsiteX8" fmla="*/ 546341 w 7435970"/>
              <a:gd name="connsiteY8" fmla="*/ 773501 h 3295954"/>
              <a:gd name="connsiteX9" fmla="*/ 598380 w 7435970"/>
              <a:gd name="connsiteY9" fmla="*/ 777218 h 3295954"/>
              <a:gd name="connsiteX10" fmla="*/ 602097 w 7435970"/>
              <a:gd name="connsiteY10" fmla="*/ 818106 h 3295954"/>
              <a:gd name="connsiteX11" fmla="*/ 650418 w 7435970"/>
              <a:gd name="connsiteY11" fmla="*/ 818106 h 3295954"/>
              <a:gd name="connsiteX12" fmla="*/ 654135 w 7435970"/>
              <a:gd name="connsiteY12" fmla="*/ 847842 h 3295954"/>
              <a:gd name="connsiteX13" fmla="*/ 680154 w 7435970"/>
              <a:gd name="connsiteY13" fmla="*/ 851559 h 3295954"/>
              <a:gd name="connsiteX14" fmla="*/ 698740 w 7435970"/>
              <a:gd name="connsiteY14" fmla="*/ 892446 h 3295954"/>
              <a:gd name="connsiteX15" fmla="*/ 695023 w 7435970"/>
              <a:gd name="connsiteY15" fmla="*/ 929619 h 3295954"/>
              <a:gd name="connsiteX16" fmla="*/ 713609 w 7435970"/>
              <a:gd name="connsiteY16" fmla="*/ 933336 h 3295954"/>
              <a:gd name="connsiteX17" fmla="*/ 717325 w 7435970"/>
              <a:gd name="connsiteY17" fmla="*/ 992808 h 3295954"/>
              <a:gd name="connsiteX18" fmla="*/ 739628 w 7435970"/>
              <a:gd name="connsiteY18" fmla="*/ 1000242 h 3295954"/>
              <a:gd name="connsiteX19" fmla="*/ 761930 w 7435970"/>
              <a:gd name="connsiteY19" fmla="*/ 1026262 h 3295954"/>
              <a:gd name="connsiteX20" fmla="*/ 758213 w 7435970"/>
              <a:gd name="connsiteY20" fmla="*/ 1070867 h 3295954"/>
              <a:gd name="connsiteX21" fmla="*/ 784234 w 7435970"/>
              <a:gd name="connsiteY21" fmla="*/ 1070867 h 3295954"/>
              <a:gd name="connsiteX22" fmla="*/ 776799 w 7435970"/>
              <a:gd name="connsiteY22" fmla="*/ 1104320 h 3295954"/>
              <a:gd name="connsiteX23" fmla="*/ 799101 w 7435970"/>
              <a:gd name="connsiteY23" fmla="*/ 1130340 h 3295954"/>
              <a:gd name="connsiteX24" fmla="*/ 802818 w 7435970"/>
              <a:gd name="connsiteY24" fmla="*/ 1108037 h 3295954"/>
              <a:gd name="connsiteX25" fmla="*/ 817686 w 7435970"/>
              <a:gd name="connsiteY25" fmla="*/ 1145208 h 3295954"/>
              <a:gd name="connsiteX26" fmla="*/ 813969 w 7435970"/>
              <a:gd name="connsiteY26" fmla="*/ 1208398 h 3295954"/>
              <a:gd name="connsiteX27" fmla="*/ 873442 w 7435970"/>
              <a:gd name="connsiteY27" fmla="*/ 1215833 h 3295954"/>
              <a:gd name="connsiteX28" fmla="*/ 899462 w 7435970"/>
              <a:gd name="connsiteY28" fmla="*/ 1253003 h 3295954"/>
              <a:gd name="connsiteX29" fmla="*/ 895745 w 7435970"/>
              <a:gd name="connsiteY29" fmla="*/ 1286457 h 3295954"/>
              <a:gd name="connsiteX30" fmla="*/ 936633 w 7435970"/>
              <a:gd name="connsiteY30" fmla="*/ 1286457 h 3295954"/>
              <a:gd name="connsiteX31" fmla="*/ 940350 w 7435970"/>
              <a:gd name="connsiteY31" fmla="*/ 1323628 h 3295954"/>
              <a:gd name="connsiteX32" fmla="*/ 973803 w 7435970"/>
              <a:gd name="connsiteY32" fmla="*/ 1319911 h 3295954"/>
              <a:gd name="connsiteX33" fmla="*/ 973803 w 7435970"/>
              <a:gd name="connsiteY33" fmla="*/ 1364516 h 3295954"/>
              <a:gd name="connsiteX34" fmla="*/ 1040711 w 7435970"/>
              <a:gd name="connsiteY34" fmla="*/ 1364515 h 3295954"/>
              <a:gd name="connsiteX35" fmla="*/ 1044428 w 7435970"/>
              <a:gd name="connsiteY35" fmla="*/ 1390535 h 3295954"/>
              <a:gd name="connsiteX36" fmla="*/ 1066730 w 7435970"/>
              <a:gd name="connsiteY36" fmla="*/ 1390535 h 3295954"/>
              <a:gd name="connsiteX37" fmla="*/ 1074165 w 7435970"/>
              <a:gd name="connsiteY37" fmla="*/ 1539218 h 3295954"/>
              <a:gd name="connsiteX38" fmla="*/ 1122486 w 7435970"/>
              <a:gd name="connsiteY38" fmla="*/ 1539218 h 3295954"/>
              <a:gd name="connsiteX39" fmla="*/ 1126203 w 7435970"/>
              <a:gd name="connsiteY39" fmla="*/ 1609841 h 3295954"/>
              <a:gd name="connsiteX40" fmla="*/ 1170809 w 7435970"/>
              <a:gd name="connsiteY40" fmla="*/ 1613558 h 3295954"/>
              <a:gd name="connsiteX41" fmla="*/ 1174525 w 7435970"/>
              <a:gd name="connsiteY41" fmla="*/ 1680467 h 3295954"/>
              <a:gd name="connsiteX42" fmla="*/ 1215413 w 7435970"/>
              <a:gd name="connsiteY42" fmla="*/ 1680467 h 3295954"/>
              <a:gd name="connsiteX43" fmla="*/ 1219130 w 7435970"/>
              <a:gd name="connsiteY43" fmla="*/ 1721355 h 3295954"/>
              <a:gd name="connsiteX44" fmla="*/ 1278603 w 7435970"/>
              <a:gd name="connsiteY44" fmla="*/ 1721355 h 3295954"/>
              <a:gd name="connsiteX45" fmla="*/ 1278604 w 7435970"/>
              <a:gd name="connsiteY45" fmla="*/ 1762243 h 3295954"/>
              <a:gd name="connsiteX46" fmla="*/ 1319491 w 7435970"/>
              <a:gd name="connsiteY46" fmla="*/ 1762242 h 3295954"/>
              <a:gd name="connsiteX47" fmla="*/ 1315774 w 7435970"/>
              <a:gd name="connsiteY47" fmla="*/ 1799413 h 3295954"/>
              <a:gd name="connsiteX48" fmla="*/ 1393833 w 7435970"/>
              <a:gd name="connsiteY48" fmla="*/ 1795696 h 3295954"/>
              <a:gd name="connsiteX49" fmla="*/ 1401267 w 7435970"/>
              <a:gd name="connsiteY49" fmla="*/ 1832867 h 3295954"/>
              <a:gd name="connsiteX50" fmla="*/ 1535081 w 7435970"/>
              <a:gd name="connsiteY50" fmla="*/ 1832867 h 3295954"/>
              <a:gd name="connsiteX51" fmla="*/ 1538797 w 7435970"/>
              <a:gd name="connsiteY51" fmla="*/ 1866321 h 3295954"/>
              <a:gd name="connsiteX52" fmla="*/ 1590837 w 7435970"/>
              <a:gd name="connsiteY52" fmla="*/ 1866321 h 3295954"/>
              <a:gd name="connsiteX53" fmla="*/ 1590837 w 7435970"/>
              <a:gd name="connsiteY53" fmla="*/ 1903492 h 3295954"/>
              <a:gd name="connsiteX54" fmla="*/ 1635443 w 7435970"/>
              <a:gd name="connsiteY54" fmla="*/ 1907208 h 3295954"/>
              <a:gd name="connsiteX55" fmla="*/ 1631725 w 7435970"/>
              <a:gd name="connsiteY55" fmla="*/ 1944379 h 3295954"/>
              <a:gd name="connsiteX56" fmla="*/ 1683764 w 7435970"/>
              <a:gd name="connsiteY56" fmla="*/ 1940662 h 3295954"/>
              <a:gd name="connsiteX57" fmla="*/ 1683764 w 7435970"/>
              <a:gd name="connsiteY57" fmla="*/ 1977833 h 3295954"/>
              <a:gd name="connsiteX58" fmla="*/ 1787842 w 7435970"/>
              <a:gd name="connsiteY58" fmla="*/ 1981550 h 3295954"/>
              <a:gd name="connsiteX59" fmla="*/ 1780407 w 7435970"/>
              <a:gd name="connsiteY59" fmla="*/ 2007569 h 3295954"/>
              <a:gd name="connsiteX60" fmla="*/ 1839881 w 7435970"/>
              <a:gd name="connsiteY60" fmla="*/ 2007569 h 3295954"/>
              <a:gd name="connsiteX61" fmla="*/ 1843598 w 7435970"/>
              <a:gd name="connsiteY61" fmla="*/ 2055892 h 3295954"/>
              <a:gd name="connsiteX62" fmla="*/ 1958828 w 7435970"/>
              <a:gd name="connsiteY62" fmla="*/ 2052174 h 3295954"/>
              <a:gd name="connsiteX63" fmla="*/ 1958828 w 7435970"/>
              <a:gd name="connsiteY63" fmla="*/ 2078194 h 3295954"/>
              <a:gd name="connsiteX64" fmla="*/ 1984847 w 7435970"/>
              <a:gd name="connsiteY64" fmla="*/ 2085628 h 3295954"/>
              <a:gd name="connsiteX65" fmla="*/ 1981129 w 7435970"/>
              <a:gd name="connsiteY65" fmla="*/ 2137667 h 3295954"/>
              <a:gd name="connsiteX66" fmla="*/ 2029453 w 7435970"/>
              <a:gd name="connsiteY66" fmla="*/ 2137668 h 3295954"/>
              <a:gd name="connsiteX67" fmla="*/ 2025735 w 7435970"/>
              <a:gd name="connsiteY67" fmla="*/ 2163686 h 3295954"/>
              <a:gd name="connsiteX68" fmla="*/ 2144681 w 7435970"/>
              <a:gd name="connsiteY68" fmla="*/ 2159969 h 3295954"/>
              <a:gd name="connsiteX69" fmla="*/ 2148398 w 7435970"/>
              <a:gd name="connsiteY69" fmla="*/ 2185989 h 3295954"/>
              <a:gd name="connsiteX70" fmla="*/ 2226457 w 7435970"/>
              <a:gd name="connsiteY70" fmla="*/ 2197140 h 3295954"/>
              <a:gd name="connsiteX71" fmla="*/ 2230174 w 7435970"/>
              <a:gd name="connsiteY71" fmla="*/ 2245463 h 3295954"/>
              <a:gd name="connsiteX72" fmla="*/ 2256194 w 7435970"/>
              <a:gd name="connsiteY72" fmla="*/ 2245462 h 3295954"/>
              <a:gd name="connsiteX73" fmla="*/ 2256194 w 7435970"/>
              <a:gd name="connsiteY73" fmla="*/ 2312369 h 3295954"/>
              <a:gd name="connsiteX74" fmla="*/ 2297082 w 7435970"/>
              <a:gd name="connsiteY74" fmla="*/ 2327237 h 3295954"/>
              <a:gd name="connsiteX75" fmla="*/ 2289647 w 7435970"/>
              <a:gd name="connsiteY75" fmla="*/ 2394145 h 3295954"/>
              <a:gd name="connsiteX76" fmla="*/ 2479218 w 7435970"/>
              <a:gd name="connsiteY76" fmla="*/ 2405296 h 3295954"/>
              <a:gd name="connsiteX77" fmla="*/ 2479218 w 7435970"/>
              <a:gd name="connsiteY77" fmla="*/ 2442467 h 3295954"/>
              <a:gd name="connsiteX78" fmla="*/ 2516389 w 7435970"/>
              <a:gd name="connsiteY78" fmla="*/ 2442467 h 3295954"/>
              <a:gd name="connsiteX79" fmla="*/ 2512672 w 7435970"/>
              <a:gd name="connsiteY79" fmla="*/ 2475921 h 3295954"/>
              <a:gd name="connsiteX80" fmla="*/ 2542408 w 7435970"/>
              <a:gd name="connsiteY80" fmla="*/ 2487072 h 3295954"/>
              <a:gd name="connsiteX81" fmla="*/ 2534974 w 7435970"/>
              <a:gd name="connsiteY81" fmla="*/ 2516808 h 3295954"/>
              <a:gd name="connsiteX82" fmla="*/ 2598165 w 7435970"/>
              <a:gd name="connsiteY82" fmla="*/ 2520525 h 3295954"/>
              <a:gd name="connsiteX83" fmla="*/ 2594448 w 7435970"/>
              <a:gd name="connsiteY83" fmla="*/ 2557696 h 3295954"/>
              <a:gd name="connsiteX84" fmla="*/ 2642769 w 7435970"/>
              <a:gd name="connsiteY84" fmla="*/ 2557696 h 3295954"/>
              <a:gd name="connsiteX85" fmla="*/ 2642769 w 7435970"/>
              <a:gd name="connsiteY85" fmla="*/ 2606018 h 3295954"/>
              <a:gd name="connsiteX86" fmla="*/ 2720828 w 7435970"/>
              <a:gd name="connsiteY86" fmla="*/ 2602301 h 3295954"/>
              <a:gd name="connsiteX87" fmla="*/ 2709887 w 7435970"/>
              <a:gd name="connsiteY87" fmla="*/ 2645924 h 3295954"/>
              <a:gd name="connsiteX88" fmla="*/ 2820839 w 7435970"/>
              <a:gd name="connsiteY88" fmla="*/ 2648309 h 3295954"/>
              <a:gd name="connsiteX89" fmla="*/ 2803586 w 7435970"/>
              <a:gd name="connsiteY89" fmla="*/ 2682814 h 3295954"/>
              <a:gd name="connsiteX90" fmla="*/ 2883748 w 7435970"/>
              <a:gd name="connsiteY90" fmla="*/ 2686391 h 3295954"/>
              <a:gd name="connsiteX91" fmla="*/ 2876174 w 7435970"/>
              <a:gd name="connsiteY91" fmla="*/ 2722089 h 3295954"/>
              <a:gd name="connsiteX92" fmla="*/ 2969872 w 7435970"/>
              <a:gd name="connsiteY92" fmla="*/ 2760311 h 3295954"/>
              <a:gd name="connsiteX93" fmla="*/ 2973589 w 7435970"/>
              <a:gd name="connsiteY93" fmla="*/ 2820837 h 3295954"/>
              <a:gd name="connsiteX94" fmla="*/ 3247110 w 7435970"/>
              <a:gd name="connsiteY94" fmla="*/ 2812211 h 3295954"/>
              <a:gd name="connsiteX95" fmla="*/ 3249634 w 7435970"/>
              <a:gd name="connsiteY95" fmla="*/ 2854150 h 3295954"/>
              <a:gd name="connsiteX96" fmla="*/ 3415921 w 7435970"/>
              <a:gd name="connsiteY96" fmla="*/ 2852818 h 3295954"/>
              <a:gd name="connsiteX97" fmla="*/ 3430648 w 7435970"/>
              <a:gd name="connsiteY97" fmla="*/ 2907102 h 3295954"/>
              <a:gd name="connsiteX98" fmla="*/ 3631721 w 7435970"/>
              <a:gd name="connsiteY98" fmla="*/ 2889848 h 3295954"/>
              <a:gd name="connsiteX99" fmla="*/ 3640348 w 7435970"/>
              <a:gd name="connsiteY99" fmla="*/ 2932980 h 3295954"/>
              <a:gd name="connsiteX100" fmla="*/ 3795623 w 7435970"/>
              <a:gd name="connsiteY100" fmla="*/ 2941607 h 3295954"/>
              <a:gd name="connsiteX101" fmla="*/ 3804249 w 7435970"/>
              <a:gd name="connsiteY101" fmla="*/ 2984738 h 3295954"/>
              <a:gd name="connsiteX102" fmla="*/ 4485737 w 7435970"/>
              <a:gd name="connsiteY102" fmla="*/ 2984739 h 3295954"/>
              <a:gd name="connsiteX103" fmla="*/ 4477110 w 7435970"/>
              <a:gd name="connsiteY103" fmla="*/ 3036498 h 3295954"/>
              <a:gd name="connsiteX104" fmla="*/ 5011948 w 7435970"/>
              <a:gd name="connsiteY104" fmla="*/ 3053750 h 3295954"/>
              <a:gd name="connsiteX105" fmla="*/ 5003322 w 7435970"/>
              <a:gd name="connsiteY105" fmla="*/ 3131388 h 3295954"/>
              <a:gd name="connsiteX106" fmla="*/ 5158597 w 7435970"/>
              <a:gd name="connsiteY106" fmla="*/ 3114135 h 3295954"/>
              <a:gd name="connsiteX107" fmla="*/ 5175850 w 7435970"/>
              <a:gd name="connsiteY107" fmla="*/ 3183146 h 3295954"/>
              <a:gd name="connsiteX108" fmla="*/ 7280695 w 7435970"/>
              <a:gd name="connsiteY108" fmla="*/ 3183147 h 3295954"/>
              <a:gd name="connsiteX109" fmla="*/ 7306574 w 7435970"/>
              <a:gd name="connsiteY109" fmla="*/ 3295291 h 3295954"/>
              <a:gd name="connsiteX110" fmla="*/ 7435970 w 7435970"/>
              <a:gd name="connsiteY110" fmla="*/ 3295291 h 3295954"/>
              <a:gd name="connsiteX0" fmla="*/ 0 w 7435970"/>
              <a:gd name="connsiteY0" fmla="*/ 0 h 3295954"/>
              <a:gd name="connsiteX1" fmla="*/ 304730 w 7435970"/>
              <a:gd name="connsiteY1" fmla="*/ 353472 h 3295954"/>
              <a:gd name="connsiteX2" fmla="*/ 353051 w 7435970"/>
              <a:gd name="connsiteY2" fmla="*/ 412945 h 3295954"/>
              <a:gd name="connsiteX3" fmla="*/ 367920 w 7435970"/>
              <a:gd name="connsiteY3" fmla="*/ 524457 h 3295954"/>
              <a:gd name="connsiteX4" fmla="*/ 416243 w 7435970"/>
              <a:gd name="connsiteY4" fmla="*/ 528174 h 3295954"/>
              <a:gd name="connsiteX5" fmla="*/ 419960 w 7435970"/>
              <a:gd name="connsiteY5" fmla="*/ 680574 h 3295954"/>
              <a:gd name="connsiteX6" fmla="*/ 501735 w 7435970"/>
              <a:gd name="connsiteY6" fmla="*/ 684291 h 3295954"/>
              <a:gd name="connsiteX7" fmla="*/ 505452 w 7435970"/>
              <a:gd name="connsiteY7" fmla="*/ 714028 h 3295954"/>
              <a:gd name="connsiteX8" fmla="*/ 535188 w 7435970"/>
              <a:gd name="connsiteY8" fmla="*/ 721462 h 3295954"/>
              <a:gd name="connsiteX9" fmla="*/ 546341 w 7435970"/>
              <a:gd name="connsiteY9" fmla="*/ 773501 h 3295954"/>
              <a:gd name="connsiteX10" fmla="*/ 598380 w 7435970"/>
              <a:gd name="connsiteY10" fmla="*/ 777218 h 3295954"/>
              <a:gd name="connsiteX11" fmla="*/ 602097 w 7435970"/>
              <a:gd name="connsiteY11" fmla="*/ 818106 h 3295954"/>
              <a:gd name="connsiteX12" fmla="*/ 650418 w 7435970"/>
              <a:gd name="connsiteY12" fmla="*/ 818106 h 3295954"/>
              <a:gd name="connsiteX13" fmla="*/ 654135 w 7435970"/>
              <a:gd name="connsiteY13" fmla="*/ 847842 h 3295954"/>
              <a:gd name="connsiteX14" fmla="*/ 680154 w 7435970"/>
              <a:gd name="connsiteY14" fmla="*/ 851559 h 3295954"/>
              <a:gd name="connsiteX15" fmla="*/ 698740 w 7435970"/>
              <a:gd name="connsiteY15" fmla="*/ 892446 h 3295954"/>
              <a:gd name="connsiteX16" fmla="*/ 695023 w 7435970"/>
              <a:gd name="connsiteY16" fmla="*/ 929619 h 3295954"/>
              <a:gd name="connsiteX17" fmla="*/ 713609 w 7435970"/>
              <a:gd name="connsiteY17" fmla="*/ 933336 h 3295954"/>
              <a:gd name="connsiteX18" fmla="*/ 717325 w 7435970"/>
              <a:gd name="connsiteY18" fmla="*/ 992808 h 3295954"/>
              <a:gd name="connsiteX19" fmla="*/ 739628 w 7435970"/>
              <a:gd name="connsiteY19" fmla="*/ 1000242 h 3295954"/>
              <a:gd name="connsiteX20" fmla="*/ 761930 w 7435970"/>
              <a:gd name="connsiteY20" fmla="*/ 1026262 h 3295954"/>
              <a:gd name="connsiteX21" fmla="*/ 758213 w 7435970"/>
              <a:gd name="connsiteY21" fmla="*/ 1070867 h 3295954"/>
              <a:gd name="connsiteX22" fmla="*/ 784234 w 7435970"/>
              <a:gd name="connsiteY22" fmla="*/ 1070867 h 3295954"/>
              <a:gd name="connsiteX23" fmla="*/ 776799 w 7435970"/>
              <a:gd name="connsiteY23" fmla="*/ 1104320 h 3295954"/>
              <a:gd name="connsiteX24" fmla="*/ 799101 w 7435970"/>
              <a:gd name="connsiteY24" fmla="*/ 1130340 h 3295954"/>
              <a:gd name="connsiteX25" fmla="*/ 802818 w 7435970"/>
              <a:gd name="connsiteY25" fmla="*/ 1108037 h 3295954"/>
              <a:gd name="connsiteX26" fmla="*/ 817686 w 7435970"/>
              <a:gd name="connsiteY26" fmla="*/ 1145208 h 3295954"/>
              <a:gd name="connsiteX27" fmla="*/ 813969 w 7435970"/>
              <a:gd name="connsiteY27" fmla="*/ 1208398 h 3295954"/>
              <a:gd name="connsiteX28" fmla="*/ 873442 w 7435970"/>
              <a:gd name="connsiteY28" fmla="*/ 1215833 h 3295954"/>
              <a:gd name="connsiteX29" fmla="*/ 899462 w 7435970"/>
              <a:gd name="connsiteY29" fmla="*/ 1253003 h 3295954"/>
              <a:gd name="connsiteX30" fmla="*/ 895745 w 7435970"/>
              <a:gd name="connsiteY30" fmla="*/ 1286457 h 3295954"/>
              <a:gd name="connsiteX31" fmla="*/ 936633 w 7435970"/>
              <a:gd name="connsiteY31" fmla="*/ 1286457 h 3295954"/>
              <a:gd name="connsiteX32" fmla="*/ 940350 w 7435970"/>
              <a:gd name="connsiteY32" fmla="*/ 1323628 h 3295954"/>
              <a:gd name="connsiteX33" fmla="*/ 973803 w 7435970"/>
              <a:gd name="connsiteY33" fmla="*/ 1319911 h 3295954"/>
              <a:gd name="connsiteX34" fmla="*/ 973803 w 7435970"/>
              <a:gd name="connsiteY34" fmla="*/ 1364516 h 3295954"/>
              <a:gd name="connsiteX35" fmla="*/ 1040711 w 7435970"/>
              <a:gd name="connsiteY35" fmla="*/ 1364515 h 3295954"/>
              <a:gd name="connsiteX36" fmla="*/ 1044428 w 7435970"/>
              <a:gd name="connsiteY36" fmla="*/ 1390535 h 3295954"/>
              <a:gd name="connsiteX37" fmla="*/ 1066730 w 7435970"/>
              <a:gd name="connsiteY37" fmla="*/ 1390535 h 3295954"/>
              <a:gd name="connsiteX38" fmla="*/ 1074165 w 7435970"/>
              <a:gd name="connsiteY38" fmla="*/ 1539218 h 3295954"/>
              <a:gd name="connsiteX39" fmla="*/ 1122486 w 7435970"/>
              <a:gd name="connsiteY39" fmla="*/ 1539218 h 3295954"/>
              <a:gd name="connsiteX40" fmla="*/ 1126203 w 7435970"/>
              <a:gd name="connsiteY40" fmla="*/ 1609841 h 3295954"/>
              <a:gd name="connsiteX41" fmla="*/ 1170809 w 7435970"/>
              <a:gd name="connsiteY41" fmla="*/ 1613558 h 3295954"/>
              <a:gd name="connsiteX42" fmla="*/ 1174525 w 7435970"/>
              <a:gd name="connsiteY42" fmla="*/ 1680467 h 3295954"/>
              <a:gd name="connsiteX43" fmla="*/ 1215413 w 7435970"/>
              <a:gd name="connsiteY43" fmla="*/ 1680467 h 3295954"/>
              <a:gd name="connsiteX44" fmla="*/ 1219130 w 7435970"/>
              <a:gd name="connsiteY44" fmla="*/ 1721355 h 3295954"/>
              <a:gd name="connsiteX45" fmla="*/ 1278603 w 7435970"/>
              <a:gd name="connsiteY45" fmla="*/ 1721355 h 3295954"/>
              <a:gd name="connsiteX46" fmla="*/ 1278604 w 7435970"/>
              <a:gd name="connsiteY46" fmla="*/ 1762243 h 3295954"/>
              <a:gd name="connsiteX47" fmla="*/ 1319491 w 7435970"/>
              <a:gd name="connsiteY47" fmla="*/ 1762242 h 3295954"/>
              <a:gd name="connsiteX48" fmla="*/ 1315774 w 7435970"/>
              <a:gd name="connsiteY48" fmla="*/ 1799413 h 3295954"/>
              <a:gd name="connsiteX49" fmla="*/ 1393833 w 7435970"/>
              <a:gd name="connsiteY49" fmla="*/ 1795696 h 3295954"/>
              <a:gd name="connsiteX50" fmla="*/ 1401267 w 7435970"/>
              <a:gd name="connsiteY50" fmla="*/ 1832867 h 3295954"/>
              <a:gd name="connsiteX51" fmla="*/ 1535081 w 7435970"/>
              <a:gd name="connsiteY51" fmla="*/ 1832867 h 3295954"/>
              <a:gd name="connsiteX52" fmla="*/ 1538797 w 7435970"/>
              <a:gd name="connsiteY52" fmla="*/ 1866321 h 3295954"/>
              <a:gd name="connsiteX53" fmla="*/ 1590837 w 7435970"/>
              <a:gd name="connsiteY53" fmla="*/ 1866321 h 3295954"/>
              <a:gd name="connsiteX54" fmla="*/ 1590837 w 7435970"/>
              <a:gd name="connsiteY54" fmla="*/ 1903492 h 3295954"/>
              <a:gd name="connsiteX55" fmla="*/ 1635443 w 7435970"/>
              <a:gd name="connsiteY55" fmla="*/ 1907208 h 3295954"/>
              <a:gd name="connsiteX56" fmla="*/ 1631725 w 7435970"/>
              <a:gd name="connsiteY56" fmla="*/ 1944379 h 3295954"/>
              <a:gd name="connsiteX57" fmla="*/ 1683764 w 7435970"/>
              <a:gd name="connsiteY57" fmla="*/ 1940662 h 3295954"/>
              <a:gd name="connsiteX58" fmla="*/ 1683764 w 7435970"/>
              <a:gd name="connsiteY58" fmla="*/ 1977833 h 3295954"/>
              <a:gd name="connsiteX59" fmla="*/ 1787842 w 7435970"/>
              <a:gd name="connsiteY59" fmla="*/ 1981550 h 3295954"/>
              <a:gd name="connsiteX60" fmla="*/ 1780407 w 7435970"/>
              <a:gd name="connsiteY60" fmla="*/ 2007569 h 3295954"/>
              <a:gd name="connsiteX61" fmla="*/ 1839881 w 7435970"/>
              <a:gd name="connsiteY61" fmla="*/ 2007569 h 3295954"/>
              <a:gd name="connsiteX62" fmla="*/ 1843598 w 7435970"/>
              <a:gd name="connsiteY62" fmla="*/ 2055892 h 3295954"/>
              <a:gd name="connsiteX63" fmla="*/ 1958828 w 7435970"/>
              <a:gd name="connsiteY63" fmla="*/ 2052174 h 3295954"/>
              <a:gd name="connsiteX64" fmla="*/ 1958828 w 7435970"/>
              <a:gd name="connsiteY64" fmla="*/ 2078194 h 3295954"/>
              <a:gd name="connsiteX65" fmla="*/ 1984847 w 7435970"/>
              <a:gd name="connsiteY65" fmla="*/ 2085628 h 3295954"/>
              <a:gd name="connsiteX66" fmla="*/ 1981129 w 7435970"/>
              <a:gd name="connsiteY66" fmla="*/ 2137667 h 3295954"/>
              <a:gd name="connsiteX67" fmla="*/ 2029453 w 7435970"/>
              <a:gd name="connsiteY67" fmla="*/ 2137668 h 3295954"/>
              <a:gd name="connsiteX68" fmla="*/ 2025735 w 7435970"/>
              <a:gd name="connsiteY68" fmla="*/ 2163686 h 3295954"/>
              <a:gd name="connsiteX69" fmla="*/ 2144681 w 7435970"/>
              <a:gd name="connsiteY69" fmla="*/ 2159969 h 3295954"/>
              <a:gd name="connsiteX70" fmla="*/ 2148398 w 7435970"/>
              <a:gd name="connsiteY70" fmla="*/ 2185989 h 3295954"/>
              <a:gd name="connsiteX71" fmla="*/ 2226457 w 7435970"/>
              <a:gd name="connsiteY71" fmla="*/ 2197140 h 3295954"/>
              <a:gd name="connsiteX72" fmla="*/ 2230174 w 7435970"/>
              <a:gd name="connsiteY72" fmla="*/ 2245463 h 3295954"/>
              <a:gd name="connsiteX73" fmla="*/ 2256194 w 7435970"/>
              <a:gd name="connsiteY73" fmla="*/ 2245462 h 3295954"/>
              <a:gd name="connsiteX74" fmla="*/ 2256194 w 7435970"/>
              <a:gd name="connsiteY74" fmla="*/ 2312369 h 3295954"/>
              <a:gd name="connsiteX75" fmla="*/ 2297082 w 7435970"/>
              <a:gd name="connsiteY75" fmla="*/ 2327237 h 3295954"/>
              <a:gd name="connsiteX76" fmla="*/ 2289647 w 7435970"/>
              <a:gd name="connsiteY76" fmla="*/ 2394145 h 3295954"/>
              <a:gd name="connsiteX77" fmla="*/ 2479218 w 7435970"/>
              <a:gd name="connsiteY77" fmla="*/ 2405296 h 3295954"/>
              <a:gd name="connsiteX78" fmla="*/ 2479218 w 7435970"/>
              <a:gd name="connsiteY78" fmla="*/ 2442467 h 3295954"/>
              <a:gd name="connsiteX79" fmla="*/ 2516389 w 7435970"/>
              <a:gd name="connsiteY79" fmla="*/ 2442467 h 3295954"/>
              <a:gd name="connsiteX80" fmla="*/ 2512672 w 7435970"/>
              <a:gd name="connsiteY80" fmla="*/ 2475921 h 3295954"/>
              <a:gd name="connsiteX81" fmla="*/ 2542408 w 7435970"/>
              <a:gd name="connsiteY81" fmla="*/ 2487072 h 3295954"/>
              <a:gd name="connsiteX82" fmla="*/ 2534974 w 7435970"/>
              <a:gd name="connsiteY82" fmla="*/ 2516808 h 3295954"/>
              <a:gd name="connsiteX83" fmla="*/ 2598165 w 7435970"/>
              <a:gd name="connsiteY83" fmla="*/ 2520525 h 3295954"/>
              <a:gd name="connsiteX84" fmla="*/ 2594448 w 7435970"/>
              <a:gd name="connsiteY84" fmla="*/ 2557696 h 3295954"/>
              <a:gd name="connsiteX85" fmla="*/ 2642769 w 7435970"/>
              <a:gd name="connsiteY85" fmla="*/ 2557696 h 3295954"/>
              <a:gd name="connsiteX86" fmla="*/ 2642769 w 7435970"/>
              <a:gd name="connsiteY86" fmla="*/ 2606018 h 3295954"/>
              <a:gd name="connsiteX87" fmla="*/ 2720828 w 7435970"/>
              <a:gd name="connsiteY87" fmla="*/ 2602301 h 3295954"/>
              <a:gd name="connsiteX88" fmla="*/ 2709887 w 7435970"/>
              <a:gd name="connsiteY88" fmla="*/ 2645924 h 3295954"/>
              <a:gd name="connsiteX89" fmla="*/ 2820839 w 7435970"/>
              <a:gd name="connsiteY89" fmla="*/ 2648309 h 3295954"/>
              <a:gd name="connsiteX90" fmla="*/ 2803586 w 7435970"/>
              <a:gd name="connsiteY90" fmla="*/ 2682814 h 3295954"/>
              <a:gd name="connsiteX91" fmla="*/ 2883748 w 7435970"/>
              <a:gd name="connsiteY91" fmla="*/ 2686391 h 3295954"/>
              <a:gd name="connsiteX92" fmla="*/ 2876174 w 7435970"/>
              <a:gd name="connsiteY92" fmla="*/ 2722089 h 3295954"/>
              <a:gd name="connsiteX93" fmla="*/ 2969872 w 7435970"/>
              <a:gd name="connsiteY93" fmla="*/ 2760311 h 3295954"/>
              <a:gd name="connsiteX94" fmla="*/ 2973589 w 7435970"/>
              <a:gd name="connsiteY94" fmla="*/ 2820837 h 3295954"/>
              <a:gd name="connsiteX95" fmla="*/ 3247110 w 7435970"/>
              <a:gd name="connsiteY95" fmla="*/ 2812211 h 3295954"/>
              <a:gd name="connsiteX96" fmla="*/ 3249634 w 7435970"/>
              <a:gd name="connsiteY96" fmla="*/ 2854150 h 3295954"/>
              <a:gd name="connsiteX97" fmla="*/ 3415921 w 7435970"/>
              <a:gd name="connsiteY97" fmla="*/ 2852818 h 3295954"/>
              <a:gd name="connsiteX98" fmla="*/ 3430648 w 7435970"/>
              <a:gd name="connsiteY98" fmla="*/ 2907102 h 3295954"/>
              <a:gd name="connsiteX99" fmla="*/ 3631721 w 7435970"/>
              <a:gd name="connsiteY99" fmla="*/ 2889848 h 3295954"/>
              <a:gd name="connsiteX100" fmla="*/ 3640348 w 7435970"/>
              <a:gd name="connsiteY100" fmla="*/ 2932980 h 3295954"/>
              <a:gd name="connsiteX101" fmla="*/ 3795623 w 7435970"/>
              <a:gd name="connsiteY101" fmla="*/ 2941607 h 3295954"/>
              <a:gd name="connsiteX102" fmla="*/ 3804249 w 7435970"/>
              <a:gd name="connsiteY102" fmla="*/ 2984738 h 3295954"/>
              <a:gd name="connsiteX103" fmla="*/ 4485737 w 7435970"/>
              <a:gd name="connsiteY103" fmla="*/ 2984739 h 3295954"/>
              <a:gd name="connsiteX104" fmla="*/ 4477110 w 7435970"/>
              <a:gd name="connsiteY104" fmla="*/ 3036498 h 3295954"/>
              <a:gd name="connsiteX105" fmla="*/ 5011948 w 7435970"/>
              <a:gd name="connsiteY105" fmla="*/ 3053750 h 3295954"/>
              <a:gd name="connsiteX106" fmla="*/ 5003322 w 7435970"/>
              <a:gd name="connsiteY106" fmla="*/ 3131388 h 3295954"/>
              <a:gd name="connsiteX107" fmla="*/ 5158597 w 7435970"/>
              <a:gd name="connsiteY107" fmla="*/ 3114135 h 3295954"/>
              <a:gd name="connsiteX108" fmla="*/ 5175850 w 7435970"/>
              <a:gd name="connsiteY108" fmla="*/ 3183146 h 3295954"/>
              <a:gd name="connsiteX109" fmla="*/ 7280695 w 7435970"/>
              <a:gd name="connsiteY109" fmla="*/ 3183147 h 3295954"/>
              <a:gd name="connsiteX110" fmla="*/ 7306574 w 7435970"/>
              <a:gd name="connsiteY110" fmla="*/ 3295291 h 3295954"/>
              <a:gd name="connsiteX111" fmla="*/ 7435970 w 7435970"/>
              <a:gd name="connsiteY111" fmla="*/ 3295291 h 3295954"/>
              <a:gd name="connsiteX0" fmla="*/ 0 w 7435970"/>
              <a:gd name="connsiteY0" fmla="*/ 0 h 3295954"/>
              <a:gd name="connsiteX1" fmla="*/ 289862 w 7435970"/>
              <a:gd name="connsiteY1" fmla="*/ 405511 h 3295954"/>
              <a:gd name="connsiteX2" fmla="*/ 353051 w 7435970"/>
              <a:gd name="connsiteY2" fmla="*/ 412945 h 3295954"/>
              <a:gd name="connsiteX3" fmla="*/ 367920 w 7435970"/>
              <a:gd name="connsiteY3" fmla="*/ 524457 h 3295954"/>
              <a:gd name="connsiteX4" fmla="*/ 416243 w 7435970"/>
              <a:gd name="connsiteY4" fmla="*/ 528174 h 3295954"/>
              <a:gd name="connsiteX5" fmla="*/ 419960 w 7435970"/>
              <a:gd name="connsiteY5" fmla="*/ 680574 h 3295954"/>
              <a:gd name="connsiteX6" fmla="*/ 501735 w 7435970"/>
              <a:gd name="connsiteY6" fmla="*/ 684291 h 3295954"/>
              <a:gd name="connsiteX7" fmla="*/ 505452 w 7435970"/>
              <a:gd name="connsiteY7" fmla="*/ 714028 h 3295954"/>
              <a:gd name="connsiteX8" fmla="*/ 535188 w 7435970"/>
              <a:gd name="connsiteY8" fmla="*/ 721462 h 3295954"/>
              <a:gd name="connsiteX9" fmla="*/ 546341 w 7435970"/>
              <a:gd name="connsiteY9" fmla="*/ 773501 h 3295954"/>
              <a:gd name="connsiteX10" fmla="*/ 598380 w 7435970"/>
              <a:gd name="connsiteY10" fmla="*/ 777218 h 3295954"/>
              <a:gd name="connsiteX11" fmla="*/ 602097 w 7435970"/>
              <a:gd name="connsiteY11" fmla="*/ 818106 h 3295954"/>
              <a:gd name="connsiteX12" fmla="*/ 650418 w 7435970"/>
              <a:gd name="connsiteY12" fmla="*/ 818106 h 3295954"/>
              <a:gd name="connsiteX13" fmla="*/ 654135 w 7435970"/>
              <a:gd name="connsiteY13" fmla="*/ 847842 h 3295954"/>
              <a:gd name="connsiteX14" fmla="*/ 680154 w 7435970"/>
              <a:gd name="connsiteY14" fmla="*/ 851559 h 3295954"/>
              <a:gd name="connsiteX15" fmla="*/ 698740 w 7435970"/>
              <a:gd name="connsiteY15" fmla="*/ 892446 h 3295954"/>
              <a:gd name="connsiteX16" fmla="*/ 695023 w 7435970"/>
              <a:gd name="connsiteY16" fmla="*/ 929619 h 3295954"/>
              <a:gd name="connsiteX17" fmla="*/ 713609 w 7435970"/>
              <a:gd name="connsiteY17" fmla="*/ 933336 h 3295954"/>
              <a:gd name="connsiteX18" fmla="*/ 717325 w 7435970"/>
              <a:gd name="connsiteY18" fmla="*/ 992808 h 3295954"/>
              <a:gd name="connsiteX19" fmla="*/ 739628 w 7435970"/>
              <a:gd name="connsiteY19" fmla="*/ 1000242 h 3295954"/>
              <a:gd name="connsiteX20" fmla="*/ 761930 w 7435970"/>
              <a:gd name="connsiteY20" fmla="*/ 1026262 h 3295954"/>
              <a:gd name="connsiteX21" fmla="*/ 758213 w 7435970"/>
              <a:gd name="connsiteY21" fmla="*/ 1070867 h 3295954"/>
              <a:gd name="connsiteX22" fmla="*/ 784234 w 7435970"/>
              <a:gd name="connsiteY22" fmla="*/ 1070867 h 3295954"/>
              <a:gd name="connsiteX23" fmla="*/ 776799 w 7435970"/>
              <a:gd name="connsiteY23" fmla="*/ 1104320 h 3295954"/>
              <a:gd name="connsiteX24" fmla="*/ 799101 w 7435970"/>
              <a:gd name="connsiteY24" fmla="*/ 1130340 h 3295954"/>
              <a:gd name="connsiteX25" fmla="*/ 802818 w 7435970"/>
              <a:gd name="connsiteY25" fmla="*/ 1108037 h 3295954"/>
              <a:gd name="connsiteX26" fmla="*/ 817686 w 7435970"/>
              <a:gd name="connsiteY26" fmla="*/ 1145208 h 3295954"/>
              <a:gd name="connsiteX27" fmla="*/ 813969 w 7435970"/>
              <a:gd name="connsiteY27" fmla="*/ 1208398 h 3295954"/>
              <a:gd name="connsiteX28" fmla="*/ 873442 w 7435970"/>
              <a:gd name="connsiteY28" fmla="*/ 1215833 h 3295954"/>
              <a:gd name="connsiteX29" fmla="*/ 899462 w 7435970"/>
              <a:gd name="connsiteY29" fmla="*/ 1253003 h 3295954"/>
              <a:gd name="connsiteX30" fmla="*/ 895745 w 7435970"/>
              <a:gd name="connsiteY30" fmla="*/ 1286457 h 3295954"/>
              <a:gd name="connsiteX31" fmla="*/ 936633 w 7435970"/>
              <a:gd name="connsiteY31" fmla="*/ 1286457 h 3295954"/>
              <a:gd name="connsiteX32" fmla="*/ 940350 w 7435970"/>
              <a:gd name="connsiteY32" fmla="*/ 1323628 h 3295954"/>
              <a:gd name="connsiteX33" fmla="*/ 973803 w 7435970"/>
              <a:gd name="connsiteY33" fmla="*/ 1319911 h 3295954"/>
              <a:gd name="connsiteX34" fmla="*/ 973803 w 7435970"/>
              <a:gd name="connsiteY34" fmla="*/ 1364516 h 3295954"/>
              <a:gd name="connsiteX35" fmla="*/ 1040711 w 7435970"/>
              <a:gd name="connsiteY35" fmla="*/ 1364515 h 3295954"/>
              <a:gd name="connsiteX36" fmla="*/ 1044428 w 7435970"/>
              <a:gd name="connsiteY36" fmla="*/ 1390535 h 3295954"/>
              <a:gd name="connsiteX37" fmla="*/ 1066730 w 7435970"/>
              <a:gd name="connsiteY37" fmla="*/ 1390535 h 3295954"/>
              <a:gd name="connsiteX38" fmla="*/ 1074165 w 7435970"/>
              <a:gd name="connsiteY38" fmla="*/ 1539218 h 3295954"/>
              <a:gd name="connsiteX39" fmla="*/ 1122486 w 7435970"/>
              <a:gd name="connsiteY39" fmla="*/ 1539218 h 3295954"/>
              <a:gd name="connsiteX40" fmla="*/ 1126203 w 7435970"/>
              <a:gd name="connsiteY40" fmla="*/ 1609841 h 3295954"/>
              <a:gd name="connsiteX41" fmla="*/ 1170809 w 7435970"/>
              <a:gd name="connsiteY41" fmla="*/ 1613558 h 3295954"/>
              <a:gd name="connsiteX42" fmla="*/ 1174525 w 7435970"/>
              <a:gd name="connsiteY42" fmla="*/ 1680467 h 3295954"/>
              <a:gd name="connsiteX43" fmla="*/ 1215413 w 7435970"/>
              <a:gd name="connsiteY43" fmla="*/ 1680467 h 3295954"/>
              <a:gd name="connsiteX44" fmla="*/ 1219130 w 7435970"/>
              <a:gd name="connsiteY44" fmla="*/ 1721355 h 3295954"/>
              <a:gd name="connsiteX45" fmla="*/ 1278603 w 7435970"/>
              <a:gd name="connsiteY45" fmla="*/ 1721355 h 3295954"/>
              <a:gd name="connsiteX46" fmla="*/ 1278604 w 7435970"/>
              <a:gd name="connsiteY46" fmla="*/ 1762243 h 3295954"/>
              <a:gd name="connsiteX47" fmla="*/ 1319491 w 7435970"/>
              <a:gd name="connsiteY47" fmla="*/ 1762242 h 3295954"/>
              <a:gd name="connsiteX48" fmla="*/ 1315774 w 7435970"/>
              <a:gd name="connsiteY48" fmla="*/ 1799413 h 3295954"/>
              <a:gd name="connsiteX49" fmla="*/ 1393833 w 7435970"/>
              <a:gd name="connsiteY49" fmla="*/ 1795696 h 3295954"/>
              <a:gd name="connsiteX50" fmla="*/ 1401267 w 7435970"/>
              <a:gd name="connsiteY50" fmla="*/ 1832867 h 3295954"/>
              <a:gd name="connsiteX51" fmla="*/ 1535081 w 7435970"/>
              <a:gd name="connsiteY51" fmla="*/ 1832867 h 3295954"/>
              <a:gd name="connsiteX52" fmla="*/ 1538797 w 7435970"/>
              <a:gd name="connsiteY52" fmla="*/ 1866321 h 3295954"/>
              <a:gd name="connsiteX53" fmla="*/ 1590837 w 7435970"/>
              <a:gd name="connsiteY53" fmla="*/ 1866321 h 3295954"/>
              <a:gd name="connsiteX54" fmla="*/ 1590837 w 7435970"/>
              <a:gd name="connsiteY54" fmla="*/ 1903492 h 3295954"/>
              <a:gd name="connsiteX55" fmla="*/ 1635443 w 7435970"/>
              <a:gd name="connsiteY55" fmla="*/ 1907208 h 3295954"/>
              <a:gd name="connsiteX56" fmla="*/ 1631725 w 7435970"/>
              <a:gd name="connsiteY56" fmla="*/ 1944379 h 3295954"/>
              <a:gd name="connsiteX57" fmla="*/ 1683764 w 7435970"/>
              <a:gd name="connsiteY57" fmla="*/ 1940662 h 3295954"/>
              <a:gd name="connsiteX58" fmla="*/ 1683764 w 7435970"/>
              <a:gd name="connsiteY58" fmla="*/ 1977833 h 3295954"/>
              <a:gd name="connsiteX59" fmla="*/ 1787842 w 7435970"/>
              <a:gd name="connsiteY59" fmla="*/ 1981550 h 3295954"/>
              <a:gd name="connsiteX60" fmla="*/ 1780407 w 7435970"/>
              <a:gd name="connsiteY60" fmla="*/ 2007569 h 3295954"/>
              <a:gd name="connsiteX61" fmla="*/ 1839881 w 7435970"/>
              <a:gd name="connsiteY61" fmla="*/ 2007569 h 3295954"/>
              <a:gd name="connsiteX62" fmla="*/ 1843598 w 7435970"/>
              <a:gd name="connsiteY62" fmla="*/ 2055892 h 3295954"/>
              <a:gd name="connsiteX63" fmla="*/ 1958828 w 7435970"/>
              <a:gd name="connsiteY63" fmla="*/ 2052174 h 3295954"/>
              <a:gd name="connsiteX64" fmla="*/ 1958828 w 7435970"/>
              <a:gd name="connsiteY64" fmla="*/ 2078194 h 3295954"/>
              <a:gd name="connsiteX65" fmla="*/ 1984847 w 7435970"/>
              <a:gd name="connsiteY65" fmla="*/ 2085628 h 3295954"/>
              <a:gd name="connsiteX66" fmla="*/ 1981129 w 7435970"/>
              <a:gd name="connsiteY66" fmla="*/ 2137667 h 3295954"/>
              <a:gd name="connsiteX67" fmla="*/ 2029453 w 7435970"/>
              <a:gd name="connsiteY67" fmla="*/ 2137668 h 3295954"/>
              <a:gd name="connsiteX68" fmla="*/ 2025735 w 7435970"/>
              <a:gd name="connsiteY68" fmla="*/ 2163686 h 3295954"/>
              <a:gd name="connsiteX69" fmla="*/ 2144681 w 7435970"/>
              <a:gd name="connsiteY69" fmla="*/ 2159969 h 3295954"/>
              <a:gd name="connsiteX70" fmla="*/ 2148398 w 7435970"/>
              <a:gd name="connsiteY70" fmla="*/ 2185989 h 3295954"/>
              <a:gd name="connsiteX71" fmla="*/ 2226457 w 7435970"/>
              <a:gd name="connsiteY71" fmla="*/ 2197140 h 3295954"/>
              <a:gd name="connsiteX72" fmla="*/ 2230174 w 7435970"/>
              <a:gd name="connsiteY72" fmla="*/ 2245463 h 3295954"/>
              <a:gd name="connsiteX73" fmla="*/ 2256194 w 7435970"/>
              <a:gd name="connsiteY73" fmla="*/ 2245462 h 3295954"/>
              <a:gd name="connsiteX74" fmla="*/ 2256194 w 7435970"/>
              <a:gd name="connsiteY74" fmla="*/ 2312369 h 3295954"/>
              <a:gd name="connsiteX75" fmla="*/ 2297082 w 7435970"/>
              <a:gd name="connsiteY75" fmla="*/ 2327237 h 3295954"/>
              <a:gd name="connsiteX76" fmla="*/ 2289647 w 7435970"/>
              <a:gd name="connsiteY76" fmla="*/ 2394145 h 3295954"/>
              <a:gd name="connsiteX77" fmla="*/ 2479218 w 7435970"/>
              <a:gd name="connsiteY77" fmla="*/ 2405296 h 3295954"/>
              <a:gd name="connsiteX78" fmla="*/ 2479218 w 7435970"/>
              <a:gd name="connsiteY78" fmla="*/ 2442467 h 3295954"/>
              <a:gd name="connsiteX79" fmla="*/ 2516389 w 7435970"/>
              <a:gd name="connsiteY79" fmla="*/ 2442467 h 3295954"/>
              <a:gd name="connsiteX80" fmla="*/ 2512672 w 7435970"/>
              <a:gd name="connsiteY80" fmla="*/ 2475921 h 3295954"/>
              <a:gd name="connsiteX81" fmla="*/ 2542408 w 7435970"/>
              <a:gd name="connsiteY81" fmla="*/ 2487072 h 3295954"/>
              <a:gd name="connsiteX82" fmla="*/ 2534974 w 7435970"/>
              <a:gd name="connsiteY82" fmla="*/ 2516808 h 3295954"/>
              <a:gd name="connsiteX83" fmla="*/ 2598165 w 7435970"/>
              <a:gd name="connsiteY83" fmla="*/ 2520525 h 3295954"/>
              <a:gd name="connsiteX84" fmla="*/ 2594448 w 7435970"/>
              <a:gd name="connsiteY84" fmla="*/ 2557696 h 3295954"/>
              <a:gd name="connsiteX85" fmla="*/ 2642769 w 7435970"/>
              <a:gd name="connsiteY85" fmla="*/ 2557696 h 3295954"/>
              <a:gd name="connsiteX86" fmla="*/ 2642769 w 7435970"/>
              <a:gd name="connsiteY86" fmla="*/ 2606018 h 3295954"/>
              <a:gd name="connsiteX87" fmla="*/ 2720828 w 7435970"/>
              <a:gd name="connsiteY87" fmla="*/ 2602301 h 3295954"/>
              <a:gd name="connsiteX88" fmla="*/ 2709887 w 7435970"/>
              <a:gd name="connsiteY88" fmla="*/ 2645924 h 3295954"/>
              <a:gd name="connsiteX89" fmla="*/ 2820839 w 7435970"/>
              <a:gd name="connsiteY89" fmla="*/ 2648309 h 3295954"/>
              <a:gd name="connsiteX90" fmla="*/ 2803586 w 7435970"/>
              <a:gd name="connsiteY90" fmla="*/ 2682814 h 3295954"/>
              <a:gd name="connsiteX91" fmla="*/ 2883748 w 7435970"/>
              <a:gd name="connsiteY91" fmla="*/ 2686391 h 3295954"/>
              <a:gd name="connsiteX92" fmla="*/ 2876174 w 7435970"/>
              <a:gd name="connsiteY92" fmla="*/ 2722089 h 3295954"/>
              <a:gd name="connsiteX93" fmla="*/ 2969872 w 7435970"/>
              <a:gd name="connsiteY93" fmla="*/ 2760311 h 3295954"/>
              <a:gd name="connsiteX94" fmla="*/ 2973589 w 7435970"/>
              <a:gd name="connsiteY94" fmla="*/ 2820837 h 3295954"/>
              <a:gd name="connsiteX95" fmla="*/ 3247110 w 7435970"/>
              <a:gd name="connsiteY95" fmla="*/ 2812211 h 3295954"/>
              <a:gd name="connsiteX96" fmla="*/ 3249634 w 7435970"/>
              <a:gd name="connsiteY96" fmla="*/ 2854150 h 3295954"/>
              <a:gd name="connsiteX97" fmla="*/ 3415921 w 7435970"/>
              <a:gd name="connsiteY97" fmla="*/ 2852818 h 3295954"/>
              <a:gd name="connsiteX98" fmla="*/ 3430648 w 7435970"/>
              <a:gd name="connsiteY98" fmla="*/ 2907102 h 3295954"/>
              <a:gd name="connsiteX99" fmla="*/ 3631721 w 7435970"/>
              <a:gd name="connsiteY99" fmla="*/ 2889848 h 3295954"/>
              <a:gd name="connsiteX100" fmla="*/ 3640348 w 7435970"/>
              <a:gd name="connsiteY100" fmla="*/ 2932980 h 3295954"/>
              <a:gd name="connsiteX101" fmla="*/ 3795623 w 7435970"/>
              <a:gd name="connsiteY101" fmla="*/ 2941607 h 3295954"/>
              <a:gd name="connsiteX102" fmla="*/ 3804249 w 7435970"/>
              <a:gd name="connsiteY102" fmla="*/ 2984738 h 3295954"/>
              <a:gd name="connsiteX103" fmla="*/ 4485737 w 7435970"/>
              <a:gd name="connsiteY103" fmla="*/ 2984739 h 3295954"/>
              <a:gd name="connsiteX104" fmla="*/ 4477110 w 7435970"/>
              <a:gd name="connsiteY104" fmla="*/ 3036498 h 3295954"/>
              <a:gd name="connsiteX105" fmla="*/ 5011948 w 7435970"/>
              <a:gd name="connsiteY105" fmla="*/ 3053750 h 3295954"/>
              <a:gd name="connsiteX106" fmla="*/ 5003322 w 7435970"/>
              <a:gd name="connsiteY106" fmla="*/ 3131388 h 3295954"/>
              <a:gd name="connsiteX107" fmla="*/ 5158597 w 7435970"/>
              <a:gd name="connsiteY107" fmla="*/ 3114135 h 3295954"/>
              <a:gd name="connsiteX108" fmla="*/ 5175850 w 7435970"/>
              <a:gd name="connsiteY108" fmla="*/ 3183146 h 3295954"/>
              <a:gd name="connsiteX109" fmla="*/ 7280695 w 7435970"/>
              <a:gd name="connsiteY109" fmla="*/ 3183147 h 3295954"/>
              <a:gd name="connsiteX110" fmla="*/ 7306574 w 7435970"/>
              <a:gd name="connsiteY110" fmla="*/ 3295291 h 3295954"/>
              <a:gd name="connsiteX111" fmla="*/ 7435970 w 7435970"/>
              <a:gd name="connsiteY111" fmla="*/ 3295291 h 3295954"/>
              <a:gd name="connsiteX0" fmla="*/ 0 w 7435970"/>
              <a:gd name="connsiteY0" fmla="*/ 0 h 3295954"/>
              <a:gd name="connsiteX1" fmla="*/ 274994 w 7435970"/>
              <a:gd name="connsiteY1" fmla="*/ 379491 h 3295954"/>
              <a:gd name="connsiteX2" fmla="*/ 289862 w 7435970"/>
              <a:gd name="connsiteY2" fmla="*/ 405511 h 3295954"/>
              <a:gd name="connsiteX3" fmla="*/ 353051 w 7435970"/>
              <a:gd name="connsiteY3" fmla="*/ 412945 h 3295954"/>
              <a:gd name="connsiteX4" fmla="*/ 367920 w 7435970"/>
              <a:gd name="connsiteY4" fmla="*/ 524457 h 3295954"/>
              <a:gd name="connsiteX5" fmla="*/ 416243 w 7435970"/>
              <a:gd name="connsiteY5" fmla="*/ 528174 h 3295954"/>
              <a:gd name="connsiteX6" fmla="*/ 419960 w 7435970"/>
              <a:gd name="connsiteY6" fmla="*/ 680574 h 3295954"/>
              <a:gd name="connsiteX7" fmla="*/ 501735 w 7435970"/>
              <a:gd name="connsiteY7" fmla="*/ 684291 h 3295954"/>
              <a:gd name="connsiteX8" fmla="*/ 505452 w 7435970"/>
              <a:gd name="connsiteY8" fmla="*/ 714028 h 3295954"/>
              <a:gd name="connsiteX9" fmla="*/ 535188 w 7435970"/>
              <a:gd name="connsiteY9" fmla="*/ 721462 h 3295954"/>
              <a:gd name="connsiteX10" fmla="*/ 546341 w 7435970"/>
              <a:gd name="connsiteY10" fmla="*/ 773501 h 3295954"/>
              <a:gd name="connsiteX11" fmla="*/ 598380 w 7435970"/>
              <a:gd name="connsiteY11" fmla="*/ 777218 h 3295954"/>
              <a:gd name="connsiteX12" fmla="*/ 602097 w 7435970"/>
              <a:gd name="connsiteY12" fmla="*/ 818106 h 3295954"/>
              <a:gd name="connsiteX13" fmla="*/ 650418 w 7435970"/>
              <a:gd name="connsiteY13" fmla="*/ 818106 h 3295954"/>
              <a:gd name="connsiteX14" fmla="*/ 654135 w 7435970"/>
              <a:gd name="connsiteY14" fmla="*/ 847842 h 3295954"/>
              <a:gd name="connsiteX15" fmla="*/ 680154 w 7435970"/>
              <a:gd name="connsiteY15" fmla="*/ 851559 h 3295954"/>
              <a:gd name="connsiteX16" fmla="*/ 698740 w 7435970"/>
              <a:gd name="connsiteY16" fmla="*/ 892446 h 3295954"/>
              <a:gd name="connsiteX17" fmla="*/ 695023 w 7435970"/>
              <a:gd name="connsiteY17" fmla="*/ 929619 h 3295954"/>
              <a:gd name="connsiteX18" fmla="*/ 713609 w 7435970"/>
              <a:gd name="connsiteY18" fmla="*/ 933336 h 3295954"/>
              <a:gd name="connsiteX19" fmla="*/ 717325 w 7435970"/>
              <a:gd name="connsiteY19" fmla="*/ 992808 h 3295954"/>
              <a:gd name="connsiteX20" fmla="*/ 739628 w 7435970"/>
              <a:gd name="connsiteY20" fmla="*/ 1000242 h 3295954"/>
              <a:gd name="connsiteX21" fmla="*/ 761930 w 7435970"/>
              <a:gd name="connsiteY21" fmla="*/ 1026262 h 3295954"/>
              <a:gd name="connsiteX22" fmla="*/ 758213 w 7435970"/>
              <a:gd name="connsiteY22" fmla="*/ 1070867 h 3295954"/>
              <a:gd name="connsiteX23" fmla="*/ 784234 w 7435970"/>
              <a:gd name="connsiteY23" fmla="*/ 1070867 h 3295954"/>
              <a:gd name="connsiteX24" fmla="*/ 776799 w 7435970"/>
              <a:gd name="connsiteY24" fmla="*/ 1104320 h 3295954"/>
              <a:gd name="connsiteX25" fmla="*/ 799101 w 7435970"/>
              <a:gd name="connsiteY25" fmla="*/ 1130340 h 3295954"/>
              <a:gd name="connsiteX26" fmla="*/ 802818 w 7435970"/>
              <a:gd name="connsiteY26" fmla="*/ 1108037 h 3295954"/>
              <a:gd name="connsiteX27" fmla="*/ 817686 w 7435970"/>
              <a:gd name="connsiteY27" fmla="*/ 1145208 h 3295954"/>
              <a:gd name="connsiteX28" fmla="*/ 813969 w 7435970"/>
              <a:gd name="connsiteY28" fmla="*/ 1208398 h 3295954"/>
              <a:gd name="connsiteX29" fmla="*/ 873442 w 7435970"/>
              <a:gd name="connsiteY29" fmla="*/ 1215833 h 3295954"/>
              <a:gd name="connsiteX30" fmla="*/ 899462 w 7435970"/>
              <a:gd name="connsiteY30" fmla="*/ 1253003 h 3295954"/>
              <a:gd name="connsiteX31" fmla="*/ 895745 w 7435970"/>
              <a:gd name="connsiteY31" fmla="*/ 1286457 h 3295954"/>
              <a:gd name="connsiteX32" fmla="*/ 936633 w 7435970"/>
              <a:gd name="connsiteY32" fmla="*/ 1286457 h 3295954"/>
              <a:gd name="connsiteX33" fmla="*/ 940350 w 7435970"/>
              <a:gd name="connsiteY33" fmla="*/ 1323628 h 3295954"/>
              <a:gd name="connsiteX34" fmla="*/ 973803 w 7435970"/>
              <a:gd name="connsiteY34" fmla="*/ 1319911 h 3295954"/>
              <a:gd name="connsiteX35" fmla="*/ 973803 w 7435970"/>
              <a:gd name="connsiteY35" fmla="*/ 1364516 h 3295954"/>
              <a:gd name="connsiteX36" fmla="*/ 1040711 w 7435970"/>
              <a:gd name="connsiteY36" fmla="*/ 1364515 h 3295954"/>
              <a:gd name="connsiteX37" fmla="*/ 1044428 w 7435970"/>
              <a:gd name="connsiteY37" fmla="*/ 1390535 h 3295954"/>
              <a:gd name="connsiteX38" fmla="*/ 1066730 w 7435970"/>
              <a:gd name="connsiteY38" fmla="*/ 1390535 h 3295954"/>
              <a:gd name="connsiteX39" fmla="*/ 1074165 w 7435970"/>
              <a:gd name="connsiteY39" fmla="*/ 1539218 h 3295954"/>
              <a:gd name="connsiteX40" fmla="*/ 1122486 w 7435970"/>
              <a:gd name="connsiteY40" fmla="*/ 1539218 h 3295954"/>
              <a:gd name="connsiteX41" fmla="*/ 1126203 w 7435970"/>
              <a:gd name="connsiteY41" fmla="*/ 1609841 h 3295954"/>
              <a:gd name="connsiteX42" fmla="*/ 1170809 w 7435970"/>
              <a:gd name="connsiteY42" fmla="*/ 1613558 h 3295954"/>
              <a:gd name="connsiteX43" fmla="*/ 1174525 w 7435970"/>
              <a:gd name="connsiteY43" fmla="*/ 1680467 h 3295954"/>
              <a:gd name="connsiteX44" fmla="*/ 1215413 w 7435970"/>
              <a:gd name="connsiteY44" fmla="*/ 1680467 h 3295954"/>
              <a:gd name="connsiteX45" fmla="*/ 1219130 w 7435970"/>
              <a:gd name="connsiteY45" fmla="*/ 1721355 h 3295954"/>
              <a:gd name="connsiteX46" fmla="*/ 1278603 w 7435970"/>
              <a:gd name="connsiteY46" fmla="*/ 1721355 h 3295954"/>
              <a:gd name="connsiteX47" fmla="*/ 1278604 w 7435970"/>
              <a:gd name="connsiteY47" fmla="*/ 1762243 h 3295954"/>
              <a:gd name="connsiteX48" fmla="*/ 1319491 w 7435970"/>
              <a:gd name="connsiteY48" fmla="*/ 1762242 h 3295954"/>
              <a:gd name="connsiteX49" fmla="*/ 1315774 w 7435970"/>
              <a:gd name="connsiteY49" fmla="*/ 1799413 h 3295954"/>
              <a:gd name="connsiteX50" fmla="*/ 1393833 w 7435970"/>
              <a:gd name="connsiteY50" fmla="*/ 1795696 h 3295954"/>
              <a:gd name="connsiteX51" fmla="*/ 1401267 w 7435970"/>
              <a:gd name="connsiteY51" fmla="*/ 1832867 h 3295954"/>
              <a:gd name="connsiteX52" fmla="*/ 1535081 w 7435970"/>
              <a:gd name="connsiteY52" fmla="*/ 1832867 h 3295954"/>
              <a:gd name="connsiteX53" fmla="*/ 1538797 w 7435970"/>
              <a:gd name="connsiteY53" fmla="*/ 1866321 h 3295954"/>
              <a:gd name="connsiteX54" fmla="*/ 1590837 w 7435970"/>
              <a:gd name="connsiteY54" fmla="*/ 1866321 h 3295954"/>
              <a:gd name="connsiteX55" fmla="*/ 1590837 w 7435970"/>
              <a:gd name="connsiteY55" fmla="*/ 1903492 h 3295954"/>
              <a:gd name="connsiteX56" fmla="*/ 1635443 w 7435970"/>
              <a:gd name="connsiteY56" fmla="*/ 1907208 h 3295954"/>
              <a:gd name="connsiteX57" fmla="*/ 1631725 w 7435970"/>
              <a:gd name="connsiteY57" fmla="*/ 1944379 h 3295954"/>
              <a:gd name="connsiteX58" fmla="*/ 1683764 w 7435970"/>
              <a:gd name="connsiteY58" fmla="*/ 1940662 h 3295954"/>
              <a:gd name="connsiteX59" fmla="*/ 1683764 w 7435970"/>
              <a:gd name="connsiteY59" fmla="*/ 1977833 h 3295954"/>
              <a:gd name="connsiteX60" fmla="*/ 1787842 w 7435970"/>
              <a:gd name="connsiteY60" fmla="*/ 1981550 h 3295954"/>
              <a:gd name="connsiteX61" fmla="*/ 1780407 w 7435970"/>
              <a:gd name="connsiteY61" fmla="*/ 2007569 h 3295954"/>
              <a:gd name="connsiteX62" fmla="*/ 1839881 w 7435970"/>
              <a:gd name="connsiteY62" fmla="*/ 2007569 h 3295954"/>
              <a:gd name="connsiteX63" fmla="*/ 1843598 w 7435970"/>
              <a:gd name="connsiteY63" fmla="*/ 2055892 h 3295954"/>
              <a:gd name="connsiteX64" fmla="*/ 1958828 w 7435970"/>
              <a:gd name="connsiteY64" fmla="*/ 2052174 h 3295954"/>
              <a:gd name="connsiteX65" fmla="*/ 1958828 w 7435970"/>
              <a:gd name="connsiteY65" fmla="*/ 2078194 h 3295954"/>
              <a:gd name="connsiteX66" fmla="*/ 1984847 w 7435970"/>
              <a:gd name="connsiteY66" fmla="*/ 2085628 h 3295954"/>
              <a:gd name="connsiteX67" fmla="*/ 1981129 w 7435970"/>
              <a:gd name="connsiteY67" fmla="*/ 2137667 h 3295954"/>
              <a:gd name="connsiteX68" fmla="*/ 2029453 w 7435970"/>
              <a:gd name="connsiteY68" fmla="*/ 2137668 h 3295954"/>
              <a:gd name="connsiteX69" fmla="*/ 2025735 w 7435970"/>
              <a:gd name="connsiteY69" fmla="*/ 2163686 h 3295954"/>
              <a:gd name="connsiteX70" fmla="*/ 2144681 w 7435970"/>
              <a:gd name="connsiteY70" fmla="*/ 2159969 h 3295954"/>
              <a:gd name="connsiteX71" fmla="*/ 2148398 w 7435970"/>
              <a:gd name="connsiteY71" fmla="*/ 2185989 h 3295954"/>
              <a:gd name="connsiteX72" fmla="*/ 2226457 w 7435970"/>
              <a:gd name="connsiteY72" fmla="*/ 2197140 h 3295954"/>
              <a:gd name="connsiteX73" fmla="*/ 2230174 w 7435970"/>
              <a:gd name="connsiteY73" fmla="*/ 2245463 h 3295954"/>
              <a:gd name="connsiteX74" fmla="*/ 2256194 w 7435970"/>
              <a:gd name="connsiteY74" fmla="*/ 2245462 h 3295954"/>
              <a:gd name="connsiteX75" fmla="*/ 2256194 w 7435970"/>
              <a:gd name="connsiteY75" fmla="*/ 2312369 h 3295954"/>
              <a:gd name="connsiteX76" fmla="*/ 2297082 w 7435970"/>
              <a:gd name="connsiteY76" fmla="*/ 2327237 h 3295954"/>
              <a:gd name="connsiteX77" fmla="*/ 2289647 w 7435970"/>
              <a:gd name="connsiteY77" fmla="*/ 2394145 h 3295954"/>
              <a:gd name="connsiteX78" fmla="*/ 2479218 w 7435970"/>
              <a:gd name="connsiteY78" fmla="*/ 2405296 h 3295954"/>
              <a:gd name="connsiteX79" fmla="*/ 2479218 w 7435970"/>
              <a:gd name="connsiteY79" fmla="*/ 2442467 h 3295954"/>
              <a:gd name="connsiteX80" fmla="*/ 2516389 w 7435970"/>
              <a:gd name="connsiteY80" fmla="*/ 2442467 h 3295954"/>
              <a:gd name="connsiteX81" fmla="*/ 2512672 w 7435970"/>
              <a:gd name="connsiteY81" fmla="*/ 2475921 h 3295954"/>
              <a:gd name="connsiteX82" fmla="*/ 2542408 w 7435970"/>
              <a:gd name="connsiteY82" fmla="*/ 2487072 h 3295954"/>
              <a:gd name="connsiteX83" fmla="*/ 2534974 w 7435970"/>
              <a:gd name="connsiteY83" fmla="*/ 2516808 h 3295954"/>
              <a:gd name="connsiteX84" fmla="*/ 2598165 w 7435970"/>
              <a:gd name="connsiteY84" fmla="*/ 2520525 h 3295954"/>
              <a:gd name="connsiteX85" fmla="*/ 2594448 w 7435970"/>
              <a:gd name="connsiteY85" fmla="*/ 2557696 h 3295954"/>
              <a:gd name="connsiteX86" fmla="*/ 2642769 w 7435970"/>
              <a:gd name="connsiteY86" fmla="*/ 2557696 h 3295954"/>
              <a:gd name="connsiteX87" fmla="*/ 2642769 w 7435970"/>
              <a:gd name="connsiteY87" fmla="*/ 2606018 h 3295954"/>
              <a:gd name="connsiteX88" fmla="*/ 2720828 w 7435970"/>
              <a:gd name="connsiteY88" fmla="*/ 2602301 h 3295954"/>
              <a:gd name="connsiteX89" fmla="*/ 2709887 w 7435970"/>
              <a:gd name="connsiteY89" fmla="*/ 2645924 h 3295954"/>
              <a:gd name="connsiteX90" fmla="*/ 2820839 w 7435970"/>
              <a:gd name="connsiteY90" fmla="*/ 2648309 h 3295954"/>
              <a:gd name="connsiteX91" fmla="*/ 2803586 w 7435970"/>
              <a:gd name="connsiteY91" fmla="*/ 2682814 h 3295954"/>
              <a:gd name="connsiteX92" fmla="*/ 2883748 w 7435970"/>
              <a:gd name="connsiteY92" fmla="*/ 2686391 h 3295954"/>
              <a:gd name="connsiteX93" fmla="*/ 2876174 w 7435970"/>
              <a:gd name="connsiteY93" fmla="*/ 2722089 h 3295954"/>
              <a:gd name="connsiteX94" fmla="*/ 2969872 w 7435970"/>
              <a:gd name="connsiteY94" fmla="*/ 2760311 h 3295954"/>
              <a:gd name="connsiteX95" fmla="*/ 2973589 w 7435970"/>
              <a:gd name="connsiteY95" fmla="*/ 2820837 h 3295954"/>
              <a:gd name="connsiteX96" fmla="*/ 3247110 w 7435970"/>
              <a:gd name="connsiteY96" fmla="*/ 2812211 h 3295954"/>
              <a:gd name="connsiteX97" fmla="*/ 3249634 w 7435970"/>
              <a:gd name="connsiteY97" fmla="*/ 2854150 h 3295954"/>
              <a:gd name="connsiteX98" fmla="*/ 3415921 w 7435970"/>
              <a:gd name="connsiteY98" fmla="*/ 2852818 h 3295954"/>
              <a:gd name="connsiteX99" fmla="*/ 3430648 w 7435970"/>
              <a:gd name="connsiteY99" fmla="*/ 2907102 h 3295954"/>
              <a:gd name="connsiteX100" fmla="*/ 3631721 w 7435970"/>
              <a:gd name="connsiteY100" fmla="*/ 2889848 h 3295954"/>
              <a:gd name="connsiteX101" fmla="*/ 3640348 w 7435970"/>
              <a:gd name="connsiteY101" fmla="*/ 2932980 h 3295954"/>
              <a:gd name="connsiteX102" fmla="*/ 3795623 w 7435970"/>
              <a:gd name="connsiteY102" fmla="*/ 2941607 h 3295954"/>
              <a:gd name="connsiteX103" fmla="*/ 3804249 w 7435970"/>
              <a:gd name="connsiteY103" fmla="*/ 2984738 h 3295954"/>
              <a:gd name="connsiteX104" fmla="*/ 4485737 w 7435970"/>
              <a:gd name="connsiteY104" fmla="*/ 2984739 h 3295954"/>
              <a:gd name="connsiteX105" fmla="*/ 4477110 w 7435970"/>
              <a:gd name="connsiteY105" fmla="*/ 3036498 h 3295954"/>
              <a:gd name="connsiteX106" fmla="*/ 5011948 w 7435970"/>
              <a:gd name="connsiteY106" fmla="*/ 3053750 h 3295954"/>
              <a:gd name="connsiteX107" fmla="*/ 5003322 w 7435970"/>
              <a:gd name="connsiteY107" fmla="*/ 3131388 h 3295954"/>
              <a:gd name="connsiteX108" fmla="*/ 5158597 w 7435970"/>
              <a:gd name="connsiteY108" fmla="*/ 3114135 h 3295954"/>
              <a:gd name="connsiteX109" fmla="*/ 5175850 w 7435970"/>
              <a:gd name="connsiteY109" fmla="*/ 3183146 h 3295954"/>
              <a:gd name="connsiteX110" fmla="*/ 7280695 w 7435970"/>
              <a:gd name="connsiteY110" fmla="*/ 3183147 h 3295954"/>
              <a:gd name="connsiteX111" fmla="*/ 7306574 w 7435970"/>
              <a:gd name="connsiteY111" fmla="*/ 3295291 h 3295954"/>
              <a:gd name="connsiteX112" fmla="*/ 7435970 w 7435970"/>
              <a:gd name="connsiteY112" fmla="*/ 3295291 h 3295954"/>
              <a:gd name="connsiteX0" fmla="*/ 0 w 7435970"/>
              <a:gd name="connsiteY0" fmla="*/ 0 h 3295954"/>
              <a:gd name="connsiteX1" fmla="*/ 289862 w 7435970"/>
              <a:gd name="connsiteY1" fmla="*/ 390642 h 3295954"/>
              <a:gd name="connsiteX2" fmla="*/ 289862 w 7435970"/>
              <a:gd name="connsiteY2" fmla="*/ 405511 h 3295954"/>
              <a:gd name="connsiteX3" fmla="*/ 353051 w 7435970"/>
              <a:gd name="connsiteY3" fmla="*/ 412945 h 3295954"/>
              <a:gd name="connsiteX4" fmla="*/ 367920 w 7435970"/>
              <a:gd name="connsiteY4" fmla="*/ 524457 h 3295954"/>
              <a:gd name="connsiteX5" fmla="*/ 416243 w 7435970"/>
              <a:gd name="connsiteY5" fmla="*/ 528174 h 3295954"/>
              <a:gd name="connsiteX6" fmla="*/ 419960 w 7435970"/>
              <a:gd name="connsiteY6" fmla="*/ 680574 h 3295954"/>
              <a:gd name="connsiteX7" fmla="*/ 501735 w 7435970"/>
              <a:gd name="connsiteY7" fmla="*/ 684291 h 3295954"/>
              <a:gd name="connsiteX8" fmla="*/ 505452 w 7435970"/>
              <a:gd name="connsiteY8" fmla="*/ 714028 h 3295954"/>
              <a:gd name="connsiteX9" fmla="*/ 535188 w 7435970"/>
              <a:gd name="connsiteY9" fmla="*/ 721462 h 3295954"/>
              <a:gd name="connsiteX10" fmla="*/ 546341 w 7435970"/>
              <a:gd name="connsiteY10" fmla="*/ 773501 h 3295954"/>
              <a:gd name="connsiteX11" fmla="*/ 598380 w 7435970"/>
              <a:gd name="connsiteY11" fmla="*/ 777218 h 3295954"/>
              <a:gd name="connsiteX12" fmla="*/ 602097 w 7435970"/>
              <a:gd name="connsiteY12" fmla="*/ 818106 h 3295954"/>
              <a:gd name="connsiteX13" fmla="*/ 650418 w 7435970"/>
              <a:gd name="connsiteY13" fmla="*/ 818106 h 3295954"/>
              <a:gd name="connsiteX14" fmla="*/ 654135 w 7435970"/>
              <a:gd name="connsiteY14" fmla="*/ 847842 h 3295954"/>
              <a:gd name="connsiteX15" fmla="*/ 680154 w 7435970"/>
              <a:gd name="connsiteY15" fmla="*/ 851559 h 3295954"/>
              <a:gd name="connsiteX16" fmla="*/ 698740 w 7435970"/>
              <a:gd name="connsiteY16" fmla="*/ 892446 h 3295954"/>
              <a:gd name="connsiteX17" fmla="*/ 695023 w 7435970"/>
              <a:gd name="connsiteY17" fmla="*/ 929619 h 3295954"/>
              <a:gd name="connsiteX18" fmla="*/ 713609 w 7435970"/>
              <a:gd name="connsiteY18" fmla="*/ 933336 h 3295954"/>
              <a:gd name="connsiteX19" fmla="*/ 717325 w 7435970"/>
              <a:gd name="connsiteY19" fmla="*/ 992808 h 3295954"/>
              <a:gd name="connsiteX20" fmla="*/ 739628 w 7435970"/>
              <a:gd name="connsiteY20" fmla="*/ 1000242 h 3295954"/>
              <a:gd name="connsiteX21" fmla="*/ 761930 w 7435970"/>
              <a:gd name="connsiteY21" fmla="*/ 1026262 h 3295954"/>
              <a:gd name="connsiteX22" fmla="*/ 758213 w 7435970"/>
              <a:gd name="connsiteY22" fmla="*/ 1070867 h 3295954"/>
              <a:gd name="connsiteX23" fmla="*/ 784234 w 7435970"/>
              <a:gd name="connsiteY23" fmla="*/ 1070867 h 3295954"/>
              <a:gd name="connsiteX24" fmla="*/ 776799 w 7435970"/>
              <a:gd name="connsiteY24" fmla="*/ 1104320 h 3295954"/>
              <a:gd name="connsiteX25" fmla="*/ 799101 w 7435970"/>
              <a:gd name="connsiteY25" fmla="*/ 1130340 h 3295954"/>
              <a:gd name="connsiteX26" fmla="*/ 802818 w 7435970"/>
              <a:gd name="connsiteY26" fmla="*/ 1108037 h 3295954"/>
              <a:gd name="connsiteX27" fmla="*/ 817686 w 7435970"/>
              <a:gd name="connsiteY27" fmla="*/ 1145208 h 3295954"/>
              <a:gd name="connsiteX28" fmla="*/ 813969 w 7435970"/>
              <a:gd name="connsiteY28" fmla="*/ 1208398 h 3295954"/>
              <a:gd name="connsiteX29" fmla="*/ 873442 w 7435970"/>
              <a:gd name="connsiteY29" fmla="*/ 1215833 h 3295954"/>
              <a:gd name="connsiteX30" fmla="*/ 899462 w 7435970"/>
              <a:gd name="connsiteY30" fmla="*/ 1253003 h 3295954"/>
              <a:gd name="connsiteX31" fmla="*/ 895745 w 7435970"/>
              <a:gd name="connsiteY31" fmla="*/ 1286457 h 3295954"/>
              <a:gd name="connsiteX32" fmla="*/ 936633 w 7435970"/>
              <a:gd name="connsiteY32" fmla="*/ 1286457 h 3295954"/>
              <a:gd name="connsiteX33" fmla="*/ 940350 w 7435970"/>
              <a:gd name="connsiteY33" fmla="*/ 1323628 h 3295954"/>
              <a:gd name="connsiteX34" fmla="*/ 973803 w 7435970"/>
              <a:gd name="connsiteY34" fmla="*/ 1319911 h 3295954"/>
              <a:gd name="connsiteX35" fmla="*/ 973803 w 7435970"/>
              <a:gd name="connsiteY35" fmla="*/ 1364516 h 3295954"/>
              <a:gd name="connsiteX36" fmla="*/ 1040711 w 7435970"/>
              <a:gd name="connsiteY36" fmla="*/ 1364515 h 3295954"/>
              <a:gd name="connsiteX37" fmla="*/ 1044428 w 7435970"/>
              <a:gd name="connsiteY37" fmla="*/ 1390535 h 3295954"/>
              <a:gd name="connsiteX38" fmla="*/ 1066730 w 7435970"/>
              <a:gd name="connsiteY38" fmla="*/ 1390535 h 3295954"/>
              <a:gd name="connsiteX39" fmla="*/ 1074165 w 7435970"/>
              <a:gd name="connsiteY39" fmla="*/ 1539218 h 3295954"/>
              <a:gd name="connsiteX40" fmla="*/ 1122486 w 7435970"/>
              <a:gd name="connsiteY40" fmla="*/ 1539218 h 3295954"/>
              <a:gd name="connsiteX41" fmla="*/ 1126203 w 7435970"/>
              <a:gd name="connsiteY41" fmla="*/ 1609841 h 3295954"/>
              <a:gd name="connsiteX42" fmla="*/ 1170809 w 7435970"/>
              <a:gd name="connsiteY42" fmla="*/ 1613558 h 3295954"/>
              <a:gd name="connsiteX43" fmla="*/ 1174525 w 7435970"/>
              <a:gd name="connsiteY43" fmla="*/ 1680467 h 3295954"/>
              <a:gd name="connsiteX44" fmla="*/ 1215413 w 7435970"/>
              <a:gd name="connsiteY44" fmla="*/ 1680467 h 3295954"/>
              <a:gd name="connsiteX45" fmla="*/ 1219130 w 7435970"/>
              <a:gd name="connsiteY45" fmla="*/ 1721355 h 3295954"/>
              <a:gd name="connsiteX46" fmla="*/ 1278603 w 7435970"/>
              <a:gd name="connsiteY46" fmla="*/ 1721355 h 3295954"/>
              <a:gd name="connsiteX47" fmla="*/ 1278604 w 7435970"/>
              <a:gd name="connsiteY47" fmla="*/ 1762243 h 3295954"/>
              <a:gd name="connsiteX48" fmla="*/ 1319491 w 7435970"/>
              <a:gd name="connsiteY48" fmla="*/ 1762242 h 3295954"/>
              <a:gd name="connsiteX49" fmla="*/ 1315774 w 7435970"/>
              <a:gd name="connsiteY49" fmla="*/ 1799413 h 3295954"/>
              <a:gd name="connsiteX50" fmla="*/ 1393833 w 7435970"/>
              <a:gd name="connsiteY50" fmla="*/ 1795696 h 3295954"/>
              <a:gd name="connsiteX51" fmla="*/ 1401267 w 7435970"/>
              <a:gd name="connsiteY51" fmla="*/ 1832867 h 3295954"/>
              <a:gd name="connsiteX52" fmla="*/ 1535081 w 7435970"/>
              <a:gd name="connsiteY52" fmla="*/ 1832867 h 3295954"/>
              <a:gd name="connsiteX53" fmla="*/ 1538797 w 7435970"/>
              <a:gd name="connsiteY53" fmla="*/ 1866321 h 3295954"/>
              <a:gd name="connsiteX54" fmla="*/ 1590837 w 7435970"/>
              <a:gd name="connsiteY54" fmla="*/ 1866321 h 3295954"/>
              <a:gd name="connsiteX55" fmla="*/ 1590837 w 7435970"/>
              <a:gd name="connsiteY55" fmla="*/ 1903492 h 3295954"/>
              <a:gd name="connsiteX56" fmla="*/ 1635443 w 7435970"/>
              <a:gd name="connsiteY56" fmla="*/ 1907208 h 3295954"/>
              <a:gd name="connsiteX57" fmla="*/ 1631725 w 7435970"/>
              <a:gd name="connsiteY57" fmla="*/ 1944379 h 3295954"/>
              <a:gd name="connsiteX58" fmla="*/ 1683764 w 7435970"/>
              <a:gd name="connsiteY58" fmla="*/ 1940662 h 3295954"/>
              <a:gd name="connsiteX59" fmla="*/ 1683764 w 7435970"/>
              <a:gd name="connsiteY59" fmla="*/ 1977833 h 3295954"/>
              <a:gd name="connsiteX60" fmla="*/ 1787842 w 7435970"/>
              <a:gd name="connsiteY60" fmla="*/ 1981550 h 3295954"/>
              <a:gd name="connsiteX61" fmla="*/ 1780407 w 7435970"/>
              <a:gd name="connsiteY61" fmla="*/ 2007569 h 3295954"/>
              <a:gd name="connsiteX62" fmla="*/ 1839881 w 7435970"/>
              <a:gd name="connsiteY62" fmla="*/ 2007569 h 3295954"/>
              <a:gd name="connsiteX63" fmla="*/ 1843598 w 7435970"/>
              <a:gd name="connsiteY63" fmla="*/ 2055892 h 3295954"/>
              <a:gd name="connsiteX64" fmla="*/ 1958828 w 7435970"/>
              <a:gd name="connsiteY64" fmla="*/ 2052174 h 3295954"/>
              <a:gd name="connsiteX65" fmla="*/ 1958828 w 7435970"/>
              <a:gd name="connsiteY65" fmla="*/ 2078194 h 3295954"/>
              <a:gd name="connsiteX66" fmla="*/ 1984847 w 7435970"/>
              <a:gd name="connsiteY66" fmla="*/ 2085628 h 3295954"/>
              <a:gd name="connsiteX67" fmla="*/ 1981129 w 7435970"/>
              <a:gd name="connsiteY67" fmla="*/ 2137667 h 3295954"/>
              <a:gd name="connsiteX68" fmla="*/ 2029453 w 7435970"/>
              <a:gd name="connsiteY68" fmla="*/ 2137668 h 3295954"/>
              <a:gd name="connsiteX69" fmla="*/ 2025735 w 7435970"/>
              <a:gd name="connsiteY69" fmla="*/ 2163686 h 3295954"/>
              <a:gd name="connsiteX70" fmla="*/ 2144681 w 7435970"/>
              <a:gd name="connsiteY70" fmla="*/ 2159969 h 3295954"/>
              <a:gd name="connsiteX71" fmla="*/ 2148398 w 7435970"/>
              <a:gd name="connsiteY71" fmla="*/ 2185989 h 3295954"/>
              <a:gd name="connsiteX72" fmla="*/ 2226457 w 7435970"/>
              <a:gd name="connsiteY72" fmla="*/ 2197140 h 3295954"/>
              <a:gd name="connsiteX73" fmla="*/ 2230174 w 7435970"/>
              <a:gd name="connsiteY73" fmla="*/ 2245463 h 3295954"/>
              <a:gd name="connsiteX74" fmla="*/ 2256194 w 7435970"/>
              <a:gd name="connsiteY74" fmla="*/ 2245462 h 3295954"/>
              <a:gd name="connsiteX75" fmla="*/ 2256194 w 7435970"/>
              <a:gd name="connsiteY75" fmla="*/ 2312369 h 3295954"/>
              <a:gd name="connsiteX76" fmla="*/ 2297082 w 7435970"/>
              <a:gd name="connsiteY76" fmla="*/ 2327237 h 3295954"/>
              <a:gd name="connsiteX77" fmla="*/ 2289647 w 7435970"/>
              <a:gd name="connsiteY77" fmla="*/ 2394145 h 3295954"/>
              <a:gd name="connsiteX78" fmla="*/ 2479218 w 7435970"/>
              <a:gd name="connsiteY78" fmla="*/ 2405296 h 3295954"/>
              <a:gd name="connsiteX79" fmla="*/ 2479218 w 7435970"/>
              <a:gd name="connsiteY79" fmla="*/ 2442467 h 3295954"/>
              <a:gd name="connsiteX80" fmla="*/ 2516389 w 7435970"/>
              <a:gd name="connsiteY80" fmla="*/ 2442467 h 3295954"/>
              <a:gd name="connsiteX81" fmla="*/ 2512672 w 7435970"/>
              <a:gd name="connsiteY81" fmla="*/ 2475921 h 3295954"/>
              <a:gd name="connsiteX82" fmla="*/ 2542408 w 7435970"/>
              <a:gd name="connsiteY82" fmla="*/ 2487072 h 3295954"/>
              <a:gd name="connsiteX83" fmla="*/ 2534974 w 7435970"/>
              <a:gd name="connsiteY83" fmla="*/ 2516808 h 3295954"/>
              <a:gd name="connsiteX84" fmla="*/ 2598165 w 7435970"/>
              <a:gd name="connsiteY84" fmla="*/ 2520525 h 3295954"/>
              <a:gd name="connsiteX85" fmla="*/ 2594448 w 7435970"/>
              <a:gd name="connsiteY85" fmla="*/ 2557696 h 3295954"/>
              <a:gd name="connsiteX86" fmla="*/ 2642769 w 7435970"/>
              <a:gd name="connsiteY86" fmla="*/ 2557696 h 3295954"/>
              <a:gd name="connsiteX87" fmla="*/ 2642769 w 7435970"/>
              <a:gd name="connsiteY87" fmla="*/ 2606018 h 3295954"/>
              <a:gd name="connsiteX88" fmla="*/ 2720828 w 7435970"/>
              <a:gd name="connsiteY88" fmla="*/ 2602301 h 3295954"/>
              <a:gd name="connsiteX89" fmla="*/ 2709887 w 7435970"/>
              <a:gd name="connsiteY89" fmla="*/ 2645924 h 3295954"/>
              <a:gd name="connsiteX90" fmla="*/ 2820839 w 7435970"/>
              <a:gd name="connsiteY90" fmla="*/ 2648309 h 3295954"/>
              <a:gd name="connsiteX91" fmla="*/ 2803586 w 7435970"/>
              <a:gd name="connsiteY91" fmla="*/ 2682814 h 3295954"/>
              <a:gd name="connsiteX92" fmla="*/ 2883748 w 7435970"/>
              <a:gd name="connsiteY92" fmla="*/ 2686391 h 3295954"/>
              <a:gd name="connsiteX93" fmla="*/ 2876174 w 7435970"/>
              <a:gd name="connsiteY93" fmla="*/ 2722089 h 3295954"/>
              <a:gd name="connsiteX94" fmla="*/ 2969872 w 7435970"/>
              <a:gd name="connsiteY94" fmla="*/ 2760311 h 3295954"/>
              <a:gd name="connsiteX95" fmla="*/ 2973589 w 7435970"/>
              <a:gd name="connsiteY95" fmla="*/ 2820837 h 3295954"/>
              <a:gd name="connsiteX96" fmla="*/ 3247110 w 7435970"/>
              <a:gd name="connsiteY96" fmla="*/ 2812211 h 3295954"/>
              <a:gd name="connsiteX97" fmla="*/ 3249634 w 7435970"/>
              <a:gd name="connsiteY97" fmla="*/ 2854150 h 3295954"/>
              <a:gd name="connsiteX98" fmla="*/ 3415921 w 7435970"/>
              <a:gd name="connsiteY98" fmla="*/ 2852818 h 3295954"/>
              <a:gd name="connsiteX99" fmla="*/ 3430648 w 7435970"/>
              <a:gd name="connsiteY99" fmla="*/ 2907102 h 3295954"/>
              <a:gd name="connsiteX100" fmla="*/ 3631721 w 7435970"/>
              <a:gd name="connsiteY100" fmla="*/ 2889848 h 3295954"/>
              <a:gd name="connsiteX101" fmla="*/ 3640348 w 7435970"/>
              <a:gd name="connsiteY101" fmla="*/ 2932980 h 3295954"/>
              <a:gd name="connsiteX102" fmla="*/ 3795623 w 7435970"/>
              <a:gd name="connsiteY102" fmla="*/ 2941607 h 3295954"/>
              <a:gd name="connsiteX103" fmla="*/ 3804249 w 7435970"/>
              <a:gd name="connsiteY103" fmla="*/ 2984738 h 3295954"/>
              <a:gd name="connsiteX104" fmla="*/ 4485737 w 7435970"/>
              <a:gd name="connsiteY104" fmla="*/ 2984739 h 3295954"/>
              <a:gd name="connsiteX105" fmla="*/ 4477110 w 7435970"/>
              <a:gd name="connsiteY105" fmla="*/ 3036498 h 3295954"/>
              <a:gd name="connsiteX106" fmla="*/ 5011948 w 7435970"/>
              <a:gd name="connsiteY106" fmla="*/ 3053750 h 3295954"/>
              <a:gd name="connsiteX107" fmla="*/ 5003322 w 7435970"/>
              <a:gd name="connsiteY107" fmla="*/ 3131388 h 3295954"/>
              <a:gd name="connsiteX108" fmla="*/ 5158597 w 7435970"/>
              <a:gd name="connsiteY108" fmla="*/ 3114135 h 3295954"/>
              <a:gd name="connsiteX109" fmla="*/ 5175850 w 7435970"/>
              <a:gd name="connsiteY109" fmla="*/ 3183146 h 3295954"/>
              <a:gd name="connsiteX110" fmla="*/ 7280695 w 7435970"/>
              <a:gd name="connsiteY110" fmla="*/ 3183147 h 3295954"/>
              <a:gd name="connsiteX111" fmla="*/ 7306574 w 7435970"/>
              <a:gd name="connsiteY111" fmla="*/ 3295291 h 3295954"/>
              <a:gd name="connsiteX112" fmla="*/ 7435970 w 7435970"/>
              <a:gd name="connsiteY112" fmla="*/ 3295291 h 3295954"/>
              <a:gd name="connsiteX0" fmla="*/ 0 w 7435970"/>
              <a:gd name="connsiteY0" fmla="*/ 0 h 3295954"/>
              <a:gd name="connsiteX1" fmla="*/ 256408 w 7435970"/>
              <a:gd name="connsiteY1" fmla="*/ 357189 h 3295954"/>
              <a:gd name="connsiteX2" fmla="*/ 289862 w 7435970"/>
              <a:gd name="connsiteY2" fmla="*/ 390642 h 3295954"/>
              <a:gd name="connsiteX3" fmla="*/ 289862 w 7435970"/>
              <a:gd name="connsiteY3" fmla="*/ 405511 h 3295954"/>
              <a:gd name="connsiteX4" fmla="*/ 353051 w 7435970"/>
              <a:gd name="connsiteY4" fmla="*/ 412945 h 3295954"/>
              <a:gd name="connsiteX5" fmla="*/ 367920 w 7435970"/>
              <a:gd name="connsiteY5" fmla="*/ 524457 h 3295954"/>
              <a:gd name="connsiteX6" fmla="*/ 416243 w 7435970"/>
              <a:gd name="connsiteY6" fmla="*/ 528174 h 3295954"/>
              <a:gd name="connsiteX7" fmla="*/ 419960 w 7435970"/>
              <a:gd name="connsiteY7" fmla="*/ 680574 h 3295954"/>
              <a:gd name="connsiteX8" fmla="*/ 501735 w 7435970"/>
              <a:gd name="connsiteY8" fmla="*/ 684291 h 3295954"/>
              <a:gd name="connsiteX9" fmla="*/ 505452 w 7435970"/>
              <a:gd name="connsiteY9" fmla="*/ 714028 h 3295954"/>
              <a:gd name="connsiteX10" fmla="*/ 535188 w 7435970"/>
              <a:gd name="connsiteY10" fmla="*/ 721462 h 3295954"/>
              <a:gd name="connsiteX11" fmla="*/ 546341 w 7435970"/>
              <a:gd name="connsiteY11" fmla="*/ 773501 h 3295954"/>
              <a:gd name="connsiteX12" fmla="*/ 598380 w 7435970"/>
              <a:gd name="connsiteY12" fmla="*/ 777218 h 3295954"/>
              <a:gd name="connsiteX13" fmla="*/ 602097 w 7435970"/>
              <a:gd name="connsiteY13" fmla="*/ 818106 h 3295954"/>
              <a:gd name="connsiteX14" fmla="*/ 650418 w 7435970"/>
              <a:gd name="connsiteY14" fmla="*/ 818106 h 3295954"/>
              <a:gd name="connsiteX15" fmla="*/ 654135 w 7435970"/>
              <a:gd name="connsiteY15" fmla="*/ 847842 h 3295954"/>
              <a:gd name="connsiteX16" fmla="*/ 680154 w 7435970"/>
              <a:gd name="connsiteY16" fmla="*/ 851559 h 3295954"/>
              <a:gd name="connsiteX17" fmla="*/ 698740 w 7435970"/>
              <a:gd name="connsiteY17" fmla="*/ 892446 h 3295954"/>
              <a:gd name="connsiteX18" fmla="*/ 695023 w 7435970"/>
              <a:gd name="connsiteY18" fmla="*/ 929619 h 3295954"/>
              <a:gd name="connsiteX19" fmla="*/ 713609 w 7435970"/>
              <a:gd name="connsiteY19" fmla="*/ 933336 h 3295954"/>
              <a:gd name="connsiteX20" fmla="*/ 717325 w 7435970"/>
              <a:gd name="connsiteY20" fmla="*/ 992808 h 3295954"/>
              <a:gd name="connsiteX21" fmla="*/ 739628 w 7435970"/>
              <a:gd name="connsiteY21" fmla="*/ 1000242 h 3295954"/>
              <a:gd name="connsiteX22" fmla="*/ 761930 w 7435970"/>
              <a:gd name="connsiteY22" fmla="*/ 1026262 h 3295954"/>
              <a:gd name="connsiteX23" fmla="*/ 758213 w 7435970"/>
              <a:gd name="connsiteY23" fmla="*/ 1070867 h 3295954"/>
              <a:gd name="connsiteX24" fmla="*/ 784234 w 7435970"/>
              <a:gd name="connsiteY24" fmla="*/ 1070867 h 3295954"/>
              <a:gd name="connsiteX25" fmla="*/ 776799 w 7435970"/>
              <a:gd name="connsiteY25" fmla="*/ 1104320 h 3295954"/>
              <a:gd name="connsiteX26" fmla="*/ 799101 w 7435970"/>
              <a:gd name="connsiteY26" fmla="*/ 1130340 h 3295954"/>
              <a:gd name="connsiteX27" fmla="*/ 802818 w 7435970"/>
              <a:gd name="connsiteY27" fmla="*/ 1108037 h 3295954"/>
              <a:gd name="connsiteX28" fmla="*/ 817686 w 7435970"/>
              <a:gd name="connsiteY28" fmla="*/ 1145208 h 3295954"/>
              <a:gd name="connsiteX29" fmla="*/ 813969 w 7435970"/>
              <a:gd name="connsiteY29" fmla="*/ 1208398 h 3295954"/>
              <a:gd name="connsiteX30" fmla="*/ 873442 w 7435970"/>
              <a:gd name="connsiteY30" fmla="*/ 1215833 h 3295954"/>
              <a:gd name="connsiteX31" fmla="*/ 899462 w 7435970"/>
              <a:gd name="connsiteY31" fmla="*/ 1253003 h 3295954"/>
              <a:gd name="connsiteX32" fmla="*/ 895745 w 7435970"/>
              <a:gd name="connsiteY32" fmla="*/ 1286457 h 3295954"/>
              <a:gd name="connsiteX33" fmla="*/ 936633 w 7435970"/>
              <a:gd name="connsiteY33" fmla="*/ 1286457 h 3295954"/>
              <a:gd name="connsiteX34" fmla="*/ 940350 w 7435970"/>
              <a:gd name="connsiteY34" fmla="*/ 1323628 h 3295954"/>
              <a:gd name="connsiteX35" fmla="*/ 973803 w 7435970"/>
              <a:gd name="connsiteY35" fmla="*/ 1319911 h 3295954"/>
              <a:gd name="connsiteX36" fmla="*/ 973803 w 7435970"/>
              <a:gd name="connsiteY36" fmla="*/ 1364516 h 3295954"/>
              <a:gd name="connsiteX37" fmla="*/ 1040711 w 7435970"/>
              <a:gd name="connsiteY37" fmla="*/ 1364515 h 3295954"/>
              <a:gd name="connsiteX38" fmla="*/ 1044428 w 7435970"/>
              <a:gd name="connsiteY38" fmla="*/ 1390535 h 3295954"/>
              <a:gd name="connsiteX39" fmla="*/ 1066730 w 7435970"/>
              <a:gd name="connsiteY39" fmla="*/ 1390535 h 3295954"/>
              <a:gd name="connsiteX40" fmla="*/ 1074165 w 7435970"/>
              <a:gd name="connsiteY40" fmla="*/ 1539218 h 3295954"/>
              <a:gd name="connsiteX41" fmla="*/ 1122486 w 7435970"/>
              <a:gd name="connsiteY41" fmla="*/ 1539218 h 3295954"/>
              <a:gd name="connsiteX42" fmla="*/ 1126203 w 7435970"/>
              <a:gd name="connsiteY42" fmla="*/ 1609841 h 3295954"/>
              <a:gd name="connsiteX43" fmla="*/ 1170809 w 7435970"/>
              <a:gd name="connsiteY43" fmla="*/ 1613558 h 3295954"/>
              <a:gd name="connsiteX44" fmla="*/ 1174525 w 7435970"/>
              <a:gd name="connsiteY44" fmla="*/ 1680467 h 3295954"/>
              <a:gd name="connsiteX45" fmla="*/ 1215413 w 7435970"/>
              <a:gd name="connsiteY45" fmla="*/ 1680467 h 3295954"/>
              <a:gd name="connsiteX46" fmla="*/ 1219130 w 7435970"/>
              <a:gd name="connsiteY46" fmla="*/ 1721355 h 3295954"/>
              <a:gd name="connsiteX47" fmla="*/ 1278603 w 7435970"/>
              <a:gd name="connsiteY47" fmla="*/ 1721355 h 3295954"/>
              <a:gd name="connsiteX48" fmla="*/ 1278604 w 7435970"/>
              <a:gd name="connsiteY48" fmla="*/ 1762243 h 3295954"/>
              <a:gd name="connsiteX49" fmla="*/ 1319491 w 7435970"/>
              <a:gd name="connsiteY49" fmla="*/ 1762242 h 3295954"/>
              <a:gd name="connsiteX50" fmla="*/ 1315774 w 7435970"/>
              <a:gd name="connsiteY50" fmla="*/ 1799413 h 3295954"/>
              <a:gd name="connsiteX51" fmla="*/ 1393833 w 7435970"/>
              <a:gd name="connsiteY51" fmla="*/ 1795696 h 3295954"/>
              <a:gd name="connsiteX52" fmla="*/ 1401267 w 7435970"/>
              <a:gd name="connsiteY52" fmla="*/ 1832867 h 3295954"/>
              <a:gd name="connsiteX53" fmla="*/ 1535081 w 7435970"/>
              <a:gd name="connsiteY53" fmla="*/ 1832867 h 3295954"/>
              <a:gd name="connsiteX54" fmla="*/ 1538797 w 7435970"/>
              <a:gd name="connsiteY54" fmla="*/ 1866321 h 3295954"/>
              <a:gd name="connsiteX55" fmla="*/ 1590837 w 7435970"/>
              <a:gd name="connsiteY55" fmla="*/ 1866321 h 3295954"/>
              <a:gd name="connsiteX56" fmla="*/ 1590837 w 7435970"/>
              <a:gd name="connsiteY56" fmla="*/ 1903492 h 3295954"/>
              <a:gd name="connsiteX57" fmla="*/ 1635443 w 7435970"/>
              <a:gd name="connsiteY57" fmla="*/ 1907208 h 3295954"/>
              <a:gd name="connsiteX58" fmla="*/ 1631725 w 7435970"/>
              <a:gd name="connsiteY58" fmla="*/ 1944379 h 3295954"/>
              <a:gd name="connsiteX59" fmla="*/ 1683764 w 7435970"/>
              <a:gd name="connsiteY59" fmla="*/ 1940662 h 3295954"/>
              <a:gd name="connsiteX60" fmla="*/ 1683764 w 7435970"/>
              <a:gd name="connsiteY60" fmla="*/ 1977833 h 3295954"/>
              <a:gd name="connsiteX61" fmla="*/ 1787842 w 7435970"/>
              <a:gd name="connsiteY61" fmla="*/ 1981550 h 3295954"/>
              <a:gd name="connsiteX62" fmla="*/ 1780407 w 7435970"/>
              <a:gd name="connsiteY62" fmla="*/ 2007569 h 3295954"/>
              <a:gd name="connsiteX63" fmla="*/ 1839881 w 7435970"/>
              <a:gd name="connsiteY63" fmla="*/ 2007569 h 3295954"/>
              <a:gd name="connsiteX64" fmla="*/ 1843598 w 7435970"/>
              <a:gd name="connsiteY64" fmla="*/ 2055892 h 3295954"/>
              <a:gd name="connsiteX65" fmla="*/ 1958828 w 7435970"/>
              <a:gd name="connsiteY65" fmla="*/ 2052174 h 3295954"/>
              <a:gd name="connsiteX66" fmla="*/ 1958828 w 7435970"/>
              <a:gd name="connsiteY66" fmla="*/ 2078194 h 3295954"/>
              <a:gd name="connsiteX67" fmla="*/ 1984847 w 7435970"/>
              <a:gd name="connsiteY67" fmla="*/ 2085628 h 3295954"/>
              <a:gd name="connsiteX68" fmla="*/ 1981129 w 7435970"/>
              <a:gd name="connsiteY68" fmla="*/ 2137667 h 3295954"/>
              <a:gd name="connsiteX69" fmla="*/ 2029453 w 7435970"/>
              <a:gd name="connsiteY69" fmla="*/ 2137668 h 3295954"/>
              <a:gd name="connsiteX70" fmla="*/ 2025735 w 7435970"/>
              <a:gd name="connsiteY70" fmla="*/ 2163686 h 3295954"/>
              <a:gd name="connsiteX71" fmla="*/ 2144681 w 7435970"/>
              <a:gd name="connsiteY71" fmla="*/ 2159969 h 3295954"/>
              <a:gd name="connsiteX72" fmla="*/ 2148398 w 7435970"/>
              <a:gd name="connsiteY72" fmla="*/ 2185989 h 3295954"/>
              <a:gd name="connsiteX73" fmla="*/ 2226457 w 7435970"/>
              <a:gd name="connsiteY73" fmla="*/ 2197140 h 3295954"/>
              <a:gd name="connsiteX74" fmla="*/ 2230174 w 7435970"/>
              <a:gd name="connsiteY74" fmla="*/ 2245463 h 3295954"/>
              <a:gd name="connsiteX75" fmla="*/ 2256194 w 7435970"/>
              <a:gd name="connsiteY75" fmla="*/ 2245462 h 3295954"/>
              <a:gd name="connsiteX76" fmla="*/ 2256194 w 7435970"/>
              <a:gd name="connsiteY76" fmla="*/ 2312369 h 3295954"/>
              <a:gd name="connsiteX77" fmla="*/ 2297082 w 7435970"/>
              <a:gd name="connsiteY77" fmla="*/ 2327237 h 3295954"/>
              <a:gd name="connsiteX78" fmla="*/ 2289647 w 7435970"/>
              <a:gd name="connsiteY78" fmla="*/ 2394145 h 3295954"/>
              <a:gd name="connsiteX79" fmla="*/ 2479218 w 7435970"/>
              <a:gd name="connsiteY79" fmla="*/ 2405296 h 3295954"/>
              <a:gd name="connsiteX80" fmla="*/ 2479218 w 7435970"/>
              <a:gd name="connsiteY80" fmla="*/ 2442467 h 3295954"/>
              <a:gd name="connsiteX81" fmla="*/ 2516389 w 7435970"/>
              <a:gd name="connsiteY81" fmla="*/ 2442467 h 3295954"/>
              <a:gd name="connsiteX82" fmla="*/ 2512672 w 7435970"/>
              <a:gd name="connsiteY82" fmla="*/ 2475921 h 3295954"/>
              <a:gd name="connsiteX83" fmla="*/ 2542408 w 7435970"/>
              <a:gd name="connsiteY83" fmla="*/ 2487072 h 3295954"/>
              <a:gd name="connsiteX84" fmla="*/ 2534974 w 7435970"/>
              <a:gd name="connsiteY84" fmla="*/ 2516808 h 3295954"/>
              <a:gd name="connsiteX85" fmla="*/ 2598165 w 7435970"/>
              <a:gd name="connsiteY85" fmla="*/ 2520525 h 3295954"/>
              <a:gd name="connsiteX86" fmla="*/ 2594448 w 7435970"/>
              <a:gd name="connsiteY86" fmla="*/ 2557696 h 3295954"/>
              <a:gd name="connsiteX87" fmla="*/ 2642769 w 7435970"/>
              <a:gd name="connsiteY87" fmla="*/ 2557696 h 3295954"/>
              <a:gd name="connsiteX88" fmla="*/ 2642769 w 7435970"/>
              <a:gd name="connsiteY88" fmla="*/ 2606018 h 3295954"/>
              <a:gd name="connsiteX89" fmla="*/ 2720828 w 7435970"/>
              <a:gd name="connsiteY89" fmla="*/ 2602301 h 3295954"/>
              <a:gd name="connsiteX90" fmla="*/ 2709887 w 7435970"/>
              <a:gd name="connsiteY90" fmla="*/ 2645924 h 3295954"/>
              <a:gd name="connsiteX91" fmla="*/ 2820839 w 7435970"/>
              <a:gd name="connsiteY91" fmla="*/ 2648309 h 3295954"/>
              <a:gd name="connsiteX92" fmla="*/ 2803586 w 7435970"/>
              <a:gd name="connsiteY92" fmla="*/ 2682814 h 3295954"/>
              <a:gd name="connsiteX93" fmla="*/ 2883748 w 7435970"/>
              <a:gd name="connsiteY93" fmla="*/ 2686391 h 3295954"/>
              <a:gd name="connsiteX94" fmla="*/ 2876174 w 7435970"/>
              <a:gd name="connsiteY94" fmla="*/ 2722089 h 3295954"/>
              <a:gd name="connsiteX95" fmla="*/ 2969872 w 7435970"/>
              <a:gd name="connsiteY95" fmla="*/ 2760311 h 3295954"/>
              <a:gd name="connsiteX96" fmla="*/ 2973589 w 7435970"/>
              <a:gd name="connsiteY96" fmla="*/ 2820837 h 3295954"/>
              <a:gd name="connsiteX97" fmla="*/ 3247110 w 7435970"/>
              <a:gd name="connsiteY97" fmla="*/ 2812211 h 3295954"/>
              <a:gd name="connsiteX98" fmla="*/ 3249634 w 7435970"/>
              <a:gd name="connsiteY98" fmla="*/ 2854150 h 3295954"/>
              <a:gd name="connsiteX99" fmla="*/ 3415921 w 7435970"/>
              <a:gd name="connsiteY99" fmla="*/ 2852818 h 3295954"/>
              <a:gd name="connsiteX100" fmla="*/ 3430648 w 7435970"/>
              <a:gd name="connsiteY100" fmla="*/ 2907102 h 3295954"/>
              <a:gd name="connsiteX101" fmla="*/ 3631721 w 7435970"/>
              <a:gd name="connsiteY101" fmla="*/ 2889848 h 3295954"/>
              <a:gd name="connsiteX102" fmla="*/ 3640348 w 7435970"/>
              <a:gd name="connsiteY102" fmla="*/ 2932980 h 3295954"/>
              <a:gd name="connsiteX103" fmla="*/ 3795623 w 7435970"/>
              <a:gd name="connsiteY103" fmla="*/ 2941607 h 3295954"/>
              <a:gd name="connsiteX104" fmla="*/ 3804249 w 7435970"/>
              <a:gd name="connsiteY104" fmla="*/ 2984738 h 3295954"/>
              <a:gd name="connsiteX105" fmla="*/ 4485737 w 7435970"/>
              <a:gd name="connsiteY105" fmla="*/ 2984739 h 3295954"/>
              <a:gd name="connsiteX106" fmla="*/ 4477110 w 7435970"/>
              <a:gd name="connsiteY106" fmla="*/ 3036498 h 3295954"/>
              <a:gd name="connsiteX107" fmla="*/ 5011948 w 7435970"/>
              <a:gd name="connsiteY107" fmla="*/ 3053750 h 3295954"/>
              <a:gd name="connsiteX108" fmla="*/ 5003322 w 7435970"/>
              <a:gd name="connsiteY108" fmla="*/ 3131388 h 3295954"/>
              <a:gd name="connsiteX109" fmla="*/ 5158597 w 7435970"/>
              <a:gd name="connsiteY109" fmla="*/ 3114135 h 3295954"/>
              <a:gd name="connsiteX110" fmla="*/ 5175850 w 7435970"/>
              <a:gd name="connsiteY110" fmla="*/ 3183146 h 3295954"/>
              <a:gd name="connsiteX111" fmla="*/ 7280695 w 7435970"/>
              <a:gd name="connsiteY111" fmla="*/ 3183147 h 3295954"/>
              <a:gd name="connsiteX112" fmla="*/ 7306574 w 7435970"/>
              <a:gd name="connsiteY112" fmla="*/ 3295291 h 3295954"/>
              <a:gd name="connsiteX113" fmla="*/ 7435970 w 7435970"/>
              <a:gd name="connsiteY113" fmla="*/ 3295291 h 3295954"/>
              <a:gd name="connsiteX0" fmla="*/ 0 w 7435970"/>
              <a:gd name="connsiteY0" fmla="*/ 0 h 3295954"/>
              <a:gd name="connsiteX1" fmla="*/ 237823 w 7435970"/>
              <a:gd name="connsiteY1" fmla="*/ 383208 h 3295954"/>
              <a:gd name="connsiteX2" fmla="*/ 256408 w 7435970"/>
              <a:gd name="connsiteY2" fmla="*/ 357189 h 3295954"/>
              <a:gd name="connsiteX3" fmla="*/ 289862 w 7435970"/>
              <a:gd name="connsiteY3" fmla="*/ 390642 h 3295954"/>
              <a:gd name="connsiteX4" fmla="*/ 289862 w 7435970"/>
              <a:gd name="connsiteY4" fmla="*/ 405511 h 3295954"/>
              <a:gd name="connsiteX5" fmla="*/ 353051 w 7435970"/>
              <a:gd name="connsiteY5" fmla="*/ 412945 h 3295954"/>
              <a:gd name="connsiteX6" fmla="*/ 367920 w 7435970"/>
              <a:gd name="connsiteY6" fmla="*/ 524457 h 3295954"/>
              <a:gd name="connsiteX7" fmla="*/ 416243 w 7435970"/>
              <a:gd name="connsiteY7" fmla="*/ 528174 h 3295954"/>
              <a:gd name="connsiteX8" fmla="*/ 419960 w 7435970"/>
              <a:gd name="connsiteY8" fmla="*/ 680574 h 3295954"/>
              <a:gd name="connsiteX9" fmla="*/ 501735 w 7435970"/>
              <a:gd name="connsiteY9" fmla="*/ 684291 h 3295954"/>
              <a:gd name="connsiteX10" fmla="*/ 505452 w 7435970"/>
              <a:gd name="connsiteY10" fmla="*/ 714028 h 3295954"/>
              <a:gd name="connsiteX11" fmla="*/ 535188 w 7435970"/>
              <a:gd name="connsiteY11" fmla="*/ 721462 h 3295954"/>
              <a:gd name="connsiteX12" fmla="*/ 546341 w 7435970"/>
              <a:gd name="connsiteY12" fmla="*/ 773501 h 3295954"/>
              <a:gd name="connsiteX13" fmla="*/ 598380 w 7435970"/>
              <a:gd name="connsiteY13" fmla="*/ 777218 h 3295954"/>
              <a:gd name="connsiteX14" fmla="*/ 602097 w 7435970"/>
              <a:gd name="connsiteY14" fmla="*/ 818106 h 3295954"/>
              <a:gd name="connsiteX15" fmla="*/ 650418 w 7435970"/>
              <a:gd name="connsiteY15" fmla="*/ 818106 h 3295954"/>
              <a:gd name="connsiteX16" fmla="*/ 654135 w 7435970"/>
              <a:gd name="connsiteY16" fmla="*/ 847842 h 3295954"/>
              <a:gd name="connsiteX17" fmla="*/ 680154 w 7435970"/>
              <a:gd name="connsiteY17" fmla="*/ 851559 h 3295954"/>
              <a:gd name="connsiteX18" fmla="*/ 698740 w 7435970"/>
              <a:gd name="connsiteY18" fmla="*/ 892446 h 3295954"/>
              <a:gd name="connsiteX19" fmla="*/ 695023 w 7435970"/>
              <a:gd name="connsiteY19" fmla="*/ 929619 h 3295954"/>
              <a:gd name="connsiteX20" fmla="*/ 713609 w 7435970"/>
              <a:gd name="connsiteY20" fmla="*/ 933336 h 3295954"/>
              <a:gd name="connsiteX21" fmla="*/ 717325 w 7435970"/>
              <a:gd name="connsiteY21" fmla="*/ 992808 h 3295954"/>
              <a:gd name="connsiteX22" fmla="*/ 739628 w 7435970"/>
              <a:gd name="connsiteY22" fmla="*/ 1000242 h 3295954"/>
              <a:gd name="connsiteX23" fmla="*/ 761930 w 7435970"/>
              <a:gd name="connsiteY23" fmla="*/ 1026262 h 3295954"/>
              <a:gd name="connsiteX24" fmla="*/ 758213 w 7435970"/>
              <a:gd name="connsiteY24" fmla="*/ 1070867 h 3295954"/>
              <a:gd name="connsiteX25" fmla="*/ 784234 w 7435970"/>
              <a:gd name="connsiteY25" fmla="*/ 1070867 h 3295954"/>
              <a:gd name="connsiteX26" fmla="*/ 776799 w 7435970"/>
              <a:gd name="connsiteY26" fmla="*/ 1104320 h 3295954"/>
              <a:gd name="connsiteX27" fmla="*/ 799101 w 7435970"/>
              <a:gd name="connsiteY27" fmla="*/ 1130340 h 3295954"/>
              <a:gd name="connsiteX28" fmla="*/ 802818 w 7435970"/>
              <a:gd name="connsiteY28" fmla="*/ 1108037 h 3295954"/>
              <a:gd name="connsiteX29" fmla="*/ 817686 w 7435970"/>
              <a:gd name="connsiteY29" fmla="*/ 1145208 h 3295954"/>
              <a:gd name="connsiteX30" fmla="*/ 813969 w 7435970"/>
              <a:gd name="connsiteY30" fmla="*/ 1208398 h 3295954"/>
              <a:gd name="connsiteX31" fmla="*/ 873442 w 7435970"/>
              <a:gd name="connsiteY31" fmla="*/ 1215833 h 3295954"/>
              <a:gd name="connsiteX32" fmla="*/ 899462 w 7435970"/>
              <a:gd name="connsiteY32" fmla="*/ 1253003 h 3295954"/>
              <a:gd name="connsiteX33" fmla="*/ 895745 w 7435970"/>
              <a:gd name="connsiteY33" fmla="*/ 1286457 h 3295954"/>
              <a:gd name="connsiteX34" fmla="*/ 936633 w 7435970"/>
              <a:gd name="connsiteY34" fmla="*/ 1286457 h 3295954"/>
              <a:gd name="connsiteX35" fmla="*/ 940350 w 7435970"/>
              <a:gd name="connsiteY35" fmla="*/ 1323628 h 3295954"/>
              <a:gd name="connsiteX36" fmla="*/ 973803 w 7435970"/>
              <a:gd name="connsiteY36" fmla="*/ 1319911 h 3295954"/>
              <a:gd name="connsiteX37" fmla="*/ 973803 w 7435970"/>
              <a:gd name="connsiteY37" fmla="*/ 1364516 h 3295954"/>
              <a:gd name="connsiteX38" fmla="*/ 1040711 w 7435970"/>
              <a:gd name="connsiteY38" fmla="*/ 1364515 h 3295954"/>
              <a:gd name="connsiteX39" fmla="*/ 1044428 w 7435970"/>
              <a:gd name="connsiteY39" fmla="*/ 1390535 h 3295954"/>
              <a:gd name="connsiteX40" fmla="*/ 1066730 w 7435970"/>
              <a:gd name="connsiteY40" fmla="*/ 1390535 h 3295954"/>
              <a:gd name="connsiteX41" fmla="*/ 1074165 w 7435970"/>
              <a:gd name="connsiteY41" fmla="*/ 1539218 h 3295954"/>
              <a:gd name="connsiteX42" fmla="*/ 1122486 w 7435970"/>
              <a:gd name="connsiteY42" fmla="*/ 1539218 h 3295954"/>
              <a:gd name="connsiteX43" fmla="*/ 1126203 w 7435970"/>
              <a:gd name="connsiteY43" fmla="*/ 1609841 h 3295954"/>
              <a:gd name="connsiteX44" fmla="*/ 1170809 w 7435970"/>
              <a:gd name="connsiteY44" fmla="*/ 1613558 h 3295954"/>
              <a:gd name="connsiteX45" fmla="*/ 1174525 w 7435970"/>
              <a:gd name="connsiteY45" fmla="*/ 1680467 h 3295954"/>
              <a:gd name="connsiteX46" fmla="*/ 1215413 w 7435970"/>
              <a:gd name="connsiteY46" fmla="*/ 1680467 h 3295954"/>
              <a:gd name="connsiteX47" fmla="*/ 1219130 w 7435970"/>
              <a:gd name="connsiteY47" fmla="*/ 1721355 h 3295954"/>
              <a:gd name="connsiteX48" fmla="*/ 1278603 w 7435970"/>
              <a:gd name="connsiteY48" fmla="*/ 1721355 h 3295954"/>
              <a:gd name="connsiteX49" fmla="*/ 1278604 w 7435970"/>
              <a:gd name="connsiteY49" fmla="*/ 1762243 h 3295954"/>
              <a:gd name="connsiteX50" fmla="*/ 1319491 w 7435970"/>
              <a:gd name="connsiteY50" fmla="*/ 1762242 h 3295954"/>
              <a:gd name="connsiteX51" fmla="*/ 1315774 w 7435970"/>
              <a:gd name="connsiteY51" fmla="*/ 1799413 h 3295954"/>
              <a:gd name="connsiteX52" fmla="*/ 1393833 w 7435970"/>
              <a:gd name="connsiteY52" fmla="*/ 1795696 h 3295954"/>
              <a:gd name="connsiteX53" fmla="*/ 1401267 w 7435970"/>
              <a:gd name="connsiteY53" fmla="*/ 1832867 h 3295954"/>
              <a:gd name="connsiteX54" fmla="*/ 1535081 w 7435970"/>
              <a:gd name="connsiteY54" fmla="*/ 1832867 h 3295954"/>
              <a:gd name="connsiteX55" fmla="*/ 1538797 w 7435970"/>
              <a:gd name="connsiteY55" fmla="*/ 1866321 h 3295954"/>
              <a:gd name="connsiteX56" fmla="*/ 1590837 w 7435970"/>
              <a:gd name="connsiteY56" fmla="*/ 1866321 h 3295954"/>
              <a:gd name="connsiteX57" fmla="*/ 1590837 w 7435970"/>
              <a:gd name="connsiteY57" fmla="*/ 1903492 h 3295954"/>
              <a:gd name="connsiteX58" fmla="*/ 1635443 w 7435970"/>
              <a:gd name="connsiteY58" fmla="*/ 1907208 h 3295954"/>
              <a:gd name="connsiteX59" fmla="*/ 1631725 w 7435970"/>
              <a:gd name="connsiteY59" fmla="*/ 1944379 h 3295954"/>
              <a:gd name="connsiteX60" fmla="*/ 1683764 w 7435970"/>
              <a:gd name="connsiteY60" fmla="*/ 1940662 h 3295954"/>
              <a:gd name="connsiteX61" fmla="*/ 1683764 w 7435970"/>
              <a:gd name="connsiteY61" fmla="*/ 1977833 h 3295954"/>
              <a:gd name="connsiteX62" fmla="*/ 1787842 w 7435970"/>
              <a:gd name="connsiteY62" fmla="*/ 1981550 h 3295954"/>
              <a:gd name="connsiteX63" fmla="*/ 1780407 w 7435970"/>
              <a:gd name="connsiteY63" fmla="*/ 2007569 h 3295954"/>
              <a:gd name="connsiteX64" fmla="*/ 1839881 w 7435970"/>
              <a:gd name="connsiteY64" fmla="*/ 2007569 h 3295954"/>
              <a:gd name="connsiteX65" fmla="*/ 1843598 w 7435970"/>
              <a:gd name="connsiteY65" fmla="*/ 2055892 h 3295954"/>
              <a:gd name="connsiteX66" fmla="*/ 1958828 w 7435970"/>
              <a:gd name="connsiteY66" fmla="*/ 2052174 h 3295954"/>
              <a:gd name="connsiteX67" fmla="*/ 1958828 w 7435970"/>
              <a:gd name="connsiteY67" fmla="*/ 2078194 h 3295954"/>
              <a:gd name="connsiteX68" fmla="*/ 1984847 w 7435970"/>
              <a:gd name="connsiteY68" fmla="*/ 2085628 h 3295954"/>
              <a:gd name="connsiteX69" fmla="*/ 1981129 w 7435970"/>
              <a:gd name="connsiteY69" fmla="*/ 2137667 h 3295954"/>
              <a:gd name="connsiteX70" fmla="*/ 2029453 w 7435970"/>
              <a:gd name="connsiteY70" fmla="*/ 2137668 h 3295954"/>
              <a:gd name="connsiteX71" fmla="*/ 2025735 w 7435970"/>
              <a:gd name="connsiteY71" fmla="*/ 2163686 h 3295954"/>
              <a:gd name="connsiteX72" fmla="*/ 2144681 w 7435970"/>
              <a:gd name="connsiteY72" fmla="*/ 2159969 h 3295954"/>
              <a:gd name="connsiteX73" fmla="*/ 2148398 w 7435970"/>
              <a:gd name="connsiteY73" fmla="*/ 2185989 h 3295954"/>
              <a:gd name="connsiteX74" fmla="*/ 2226457 w 7435970"/>
              <a:gd name="connsiteY74" fmla="*/ 2197140 h 3295954"/>
              <a:gd name="connsiteX75" fmla="*/ 2230174 w 7435970"/>
              <a:gd name="connsiteY75" fmla="*/ 2245463 h 3295954"/>
              <a:gd name="connsiteX76" fmla="*/ 2256194 w 7435970"/>
              <a:gd name="connsiteY76" fmla="*/ 2245462 h 3295954"/>
              <a:gd name="connsiteX77" fmla="*/ 2256194 w 7435970"/>
              <a:gd name="connsiteY77" fmla="*/ 2312369 h 3295954"/>
              <a:gd name="connsiteX78" fmla="*/ 2297082 w 7435970"/>
              <a:gd name="connsiteY78" fmla="*/ 2327237 h 3295954"/>
              <a:gd name="connsiteX79" fmla="*/ 2289647 w 7435970"/>
              <a:gd name="connsiteY79" fmla="*/ 2394145 h 3295954"/>
              <a:gd name="connsiteX80" fmla="*/ 2479218 w 7435970"/>
              <a:gd name="connsiteY80" fmla="*/ 2405296 h 3295954"/>
              <a:gd name="connsiteX81" fmla="*/ 2479218 w 7435970"/>
              <a:gd name="connsiteY81" fmla="*/ 2442467 h 3295954"/>
              <a:gd name="connsiteX82" fmla="*/ 2516389 w 7435970"/>
              <a:gd name="connsiteY82" fmla="*/ 2442467 h 3295954"/>
              <a:gd name="connsiteX83" fmla="*/ 2512672 w 7435970"/>
              <a:gd name="connsiteY83" fmla="*/ 2475921 h 3295954"/>
              <a:gd name="connsiteX84" fmla="*/ 2542408 w 7435970"/>
              <a:gd name="connsiteY84" fmla="*/ 2487072 h 3295954"/>
              <a:gd name="connsiteX85" fmla="*/ 2534974 w 7435970"/>
              <a:gd name="connsiteY85" fmla="*/ 2516808 h 3295954"/>
              <a:gd name="connsiteX86" fmla="*/ 2598165 w 7435970"/>
              <a:gd name="connsiteY86" fmla="*/ 2520525 h 3295954"/>
              <a:gd name="connsiteX87" fmla="*/ 2594448 w 7435970"/>
              <a:gd name="connsiteY87" fmla="*/ 2557696 h 3295954"/>
              <a:gd name="connsiteX88" fmla="*/ 2642769 w 7435970"/>
              <a:gd name="connsiteY88" fmla="*/ 2557696 h 3295954"/>
              <a:gd name="connsiteX89" fmla="*/ 2642769 w 7435970"/>
              <a:gd name="connsiteY89" fmla="*/ 2606018 h 3295954"/>
              <a:gd name="connsiteX90" fmla="*/ 2720828 w 7435970"/>
              <a:gd name="connsiteY90" fmla="*/ 2602301 h 3295954"/>
              <a:gd name="connsiteX91" fmla="*/ 2709887 w 7435970"/>
              <a:gd name="connsiteY91" fmla="*/ 2645924 h 3295954"/>
              <a:gd name="connsiteX92" fmla="*/ 2820839 w 7435970"/>
              <a:gd name="connsiteY92" fmla="*/ 2648309 h 3295954"/>
              <a:gd name="connsiteX93" fmla="*/ 2803586 w 7435970"/>
              <a:gd name="connsiteY93" fmla="*/ 2682814 h 3295954"/>
              <a:gd name="connsiteX94" fmla="*/ 2883748 w 7435970"/>
              <a:gd name="connsiteY94" fmla="*/ 2686391 h 3295954"/>
              <a:gd name="connsiteX95" fmla="*/ 2876174 w 7435970"/>
              <a:gd name="connsiteY95" fmla="*/ 2722089 h 3295954"/>
              <a:gd name="connsiteX96" fmla="*/ 2969872 w 7435970"/>
              <a:gd name="connsiteY96" fmla="*/ 2760311 h 3295954"/>
              <a:gd name="connsiteX97" fmla="*/ 2973589 w 7435970"/>
              <a:gd name="connsiteY97" fmla="*/ 2820837 h 3295954"/>
              <a:gd name="connsiteX98" fmla="*/ 3247110 w 7435970"/>
              <a:gd name="connsiteY98" fmla="*/ 2812211 h 3295954"/>
              <a:gd name="connsiteX99" fmla="*/ 3249634 w 7435970"/>
              <a:gd name="connsiteY99" fmla="*/ 2854150 h 3295954"/>
              <a:gd name="connsiteX100" fmla="*/ 3415921 w 7435970"/>
              <a:gd name="connsiteY100" fmla="*/ 2852818 h 3295954"/>
              <a:gd name="connsiteX101" fmla="*/ 3430648 w 7435970"/>
              <a:gd name="connsiteY101" fmla="*/ 2907102 h 3295954"/>
              <a:gd name="connsiteX102" fmla="*/ 3631721 w 7435970"/>
              <a:gd name="connsiteY102" fmla="*/ 2889848 h 3295954"/>
              <a:gd name="connsiteX103" fmla="*/ 3640348 w 7435970"/>
              <a:gd name="connsiteY103" fmla="*/ 2932980 h 3295954"/>
              <a:gd name="connsiteX104" fmla="*/ 3795623 w 7435970"/>
              <a:gd name="connsiteY104" fmla="*/ 2941607 h 3295954"/>
              <a:gd name="connsiteX105" fmla="*/ 3804249 w 7435970"/>
              <a:gd name="connsiteY105" fmla="*/ 2984738 h 3295954"/>
              <a:gd name="connsiteX106" fmla="*/ 4485737 w 7435970"/>
              <a:gd name="connsiteY106" fmla="*/ 2984739 h 3295954"/>
              <a:gd name="connsiteX107" fmla="*/ 4477110 w 7435970"/>
              <a:gd name="connsiteY107" fmla="*/ 3036498 h 3295954"/>
              <a:gd name="connsiteX108" fmla="*/ 5011948 w 7435970"/>
              <a:gd name="connsiteY108" fmla="*/ 3053750 h 3295954"/>
              <a:gd name="connsiteX109" fmla="*/ 5003322 w 7435970"/>
              <a:gd name="connsiteY109" fmla="*/ 3131388 h 3295954"/>
              <a:gd name="connsiteX110" fmla="*/ 5158597 w 7435970"/>
              <a:gd name="connsiteY110" fmla="*/ 3114135 h 3295954"/>
              <a:gd name="connsiteX111" fmla="*/ 5175850 w 7435970"/>
              <a:gd name="connsiteY111" fmla="*/ 3183146 h 3295954"/>
              <a:gd name="connsiteX112" fmla="*/ 7280695 w 7435970"/>
              <a:gd name="connsiteY112" fmla="*/ 3183147 h 3295954"/>
              <a:gd name="connsiteX113" fmla="*/ 7306574 w 7435970"/>
              <a:gd name="connsiteY113" fmla="*/ 3295291 h 3295954"/>
              <a:gd name="connsiteX114" fmla="*/ 7435970 w 7435970"/>
              <a:gd name="connsiteY114" fmla="*/ 3295291 h 3295954"/>
              <a:gd name="connsiteX0" fmla="*/ 0 w 7435970"/>
              <a:gd name="connsiteY0" fmla="*/ 0 h 3295954"/>
              <a:gd name="connsiteX1" fmla="*/ 237823 w 7435970"/>
              <a:gd name="connsiteY1" fmla="*/ 383208 h 3295954"/>
              <a:gd name="connsiteX2" fmla="*/ 226671 w 7435970"/>
              <a:gd name="connsiteY2" fmla="*/ 349755 h 3295954"/>
              <a:gd name="connsiteX3" fmla="*/ 289862 w 7435970"/>
              <a:gd name="connsiteY3" fmla="*/ 390642 h 3295954"/>
              <a:gd name="connsiteX4" fmla="*/ 289862 w 7435970"/>
              <a:gd name="connsiteY4" fmla="*/ 405511 h 3295954"/>
              <a:gd name="connsiteX5" fmla="*/ 353051 w 7435970"/>
              <a:gd name="connsiteY5" fmla="*/ 412945 h 3295954"/>
              <a:gd name="connsiteX6" fmla="*/ 367920 w 7435970"/>
              <a:gd name="connsiteY6" fmla="*/ 524457 h 3295954"/>
              <a:gd name="connsiteX7" fmla="*/ 416243 w 7435970"/>
              <a:gd name="connsiteY7" fmla="*/ 528174 h 3295954"/>
              <a:gd name="connsiteX8" fmla="*/ 419960 w 7435970"/>
              <a:gd name="connsiteY8" fmla="*/ 680574 h 3295954"/>
              <a:gd name="connsiteX9" fmla="*/ 501735 w 7435970"/>
              <a:gd name="connsiteY9" fmla="*/ 684291 h 3295954"/>
              <a:gd name="connsiteX10" fmla="*/ 505452 w 7435970"/>
              <a:gd name="connsiteY10" fmla="*/ 714028 h 3295954"/>
              <a:gd name="connsiteX11" fmla="*/ 535188 w 7435970"/>
              <a:gd name="connsiteY11" fmla="*/ 721462 h 3295954"/>
              <a:gd name="connsiteX12" fmla="*/ 546341 w 7435970"/>
              <a:gd name="connsiteY12" fmla="*/ 773501 h 3295954"/>
              <a:gd name="connsiteX13" fmla="*/ 598380 w 7435970"/>
              <a:gd name="connsiteY13" fmla="*/ 777218 h 3295954"/>
              <a:gd name="connsiteX14" fmla="*/ 602097 w 7435970"/>
              <a:gd name="connsiteY14" fmla="*/ 818106 h 3295954"/>
              <a:gd name="connsiteX15" fmla="*/ 650418 w 7435970"/>
              <a:gd name="connsiteY15" fmla="*/ 818106 h 3295954"/>
              <a:gd name="connsiteX16" fmla="*/ 654135 w 7435970"/>
              <a:gd name="connsiteY16" fmla="*/ 847842 h 3295954"/>
              <a:gd name="connsiteX17" fmla="*/ 680154 w 7435970"/>
              <a:gd name="connsiteY17" fmla="*/ 851559 h 3295954"/>
              <a:gd name="connsiteX18" fmla="*/ 698740 w 7435970"/>
              <a:gd name="connsiteY18" fmla="*/ 892446 h 3295954"/>
              <a:gd name="connsiteX19" fmla="*/ 695023 w 7435970"/>
              <a:gd name="connsiteY19" fmla="*/ 929619 h 3295954"/>
              <a:gd name="connsiteX20" fmla="*/ 713609 w 7435970"/>
              <a:gd name="connsiteY20" fmla="*/ 933336 h 3295954"/>
              <a:gd name="connsiteX21" fmla="*/ 717325 w 7435970"/>
              <a:gd name="connsiteY21" fmla="*/ 992808 h 3295954"/>
              <a:gd name="connsiteX22" fmla="*/ 739628 w 7435970"/>
              <a:gd name="connsiteY22" fmla="*/ 1000242 h 3295954"/>
              <a:gd name="connsiteX23" fmla="*/ 761930 w 7435970"/>
              <a:gd name="connsiteY23" fmla="*/ 1026262 h 3295954"/>
              <a:gd name="connsiteX24" fmla="*/ 758213 w 7435970"/>
              <a:gd name="connsiteY24" fmla="*/ 1070867 h 3295954"/>
              <a:gd name="connsiteX25" fmla="*/ 784234 w 7435970"/>
              <a:gd name="connsiteY25" fmla="*/ 1070867 h 3295954"/>
              <a:gd name="connsiteX26" fmla="*/ 776799 w 7435970"/>
              <a:gd name="connsiteY26" fmla="*/ 1104320 h 3295954"/>
              <a:gd name="connsiteX27" fmla="*/ 799101 w 7435970"/>
              <a:gd name="connsiteY27" fmla="*/ 1130340 h 3295954"/>
              <a:gd name="connsiteX28" fmla="*/ 802818 w 7435970"/>
              <a:gd name="connsiteY28" fmla="*/ 1108037 h 3295954"/>
              <a:gd name="connsiteX29" fmla="*/ 817686 w 7435970"/>
              <a:gd name="connsiteY29" fmla="*/ 1145208 h 3295954"/>
              <a:gd name="connsiteX30" fmla="*/ 813969 w 7435970"/>
              <a:gd name="connsiteY30" fmla="*/ 1208398 h 3295954"/>
              <a:gd name="connsiteX31" fmla="*/ 873442 w 7435970"/>
              <a:gd name="connsiteY31" fmla="*/ 1215833 h 3295954"/>
              <a:gd name="connsiteX32" fmla="*/ 899462 w 7435970"/>
              <a:gd name="connsiteY32" fmla="*/ 1253003 h 3295954"/>
              <a:gd name="connsiteX33" fmla="*/ 895745 w 7435970"/>
              <a:gd name="connsiteY33" fmla="*/ 1286457 h 3295954"/>
              <a:gd name="connsiteX34" fmla="*/ 936633 w 7435970"/>
              <a:gd name="connsiteY34" fmla="*/ 1286457 h 3295954"/>
              <a:gd name="connsiteX35" fmla="*/ 940350 w 7435970"/>
              <a:gd name="connsiteY35" fmla="*/ 1323628 h 3295954"/>
              <a:gd name="connsiteX36" fmla="*/ 973803 w 7435970"/>
              <a:gd name="connsiteY36" fmla="*/ 1319911 h 3295954"/>
              <a:gd name="connsiteX37" fmla="*/ 973803 w 7435970"/>
              <a:gd name="connsiteY37" fmla="*/ 1364516 h 3295954"/>
              <a:gd name="connsiteX38" fmla="*/ 1040711 w 7435970"/>
              <a:gd name="connsiteY38" fmla="*/ 1364515 h 3295954"/>
              <a:gd name="connsiteX39" fmla="*/ 1044428 w 7435970"/>
              <a:gd name="connsiteY39" fmla="*/ 1390535 h 3295954"/>
              <a:gd name="connsiteX40" fmla="*/ 1066730 w 7435970"/>
              <a:gd name="connsiteY40" fmla="*/ 1390535 h 3295954"/>
              <a:gd name="connsiteX41" fmla="*/ 1074165 w 7435970"/>
              <a:gd name="connsiteY41" fmla="*/ 1539218 h 3295954"/>
              <a:gd name="connsiteX42" fmla="*/ 1122486 w 7435970"/>
              <a:gd name="connsiteY42" fmla="*/ 1539218 h 3295954"/>
              <a:gd name="connsiteX43" fmla="*/ 1126203 w 7435970"/>
              <a:gd name="connsiteY43" fmla="*/ 1609841 h 3295954"/>
              <a:gd name="connsiteX44" fmla="*/ 1170809 w 7435970"/>
              <a:gd name="connsiteY44" fmla="*/ 1613558 h 3295954"/>
              <a:gd name="connsiteX45" fmla="*/ 1174525 w 7435970"/>
              <a:gd name="connsiteY45" fmla="*/ 1680467 h 3295954"/>
              <a:gd name="connsiteX46" fmla="*/ 1215413 w 7435970"/>
              <a:gd name="connsiteY46" fmla="*/ 1680467 h 3295954"/>
              <a:gd name="connsiteX47" fmla="*/ 1219130 w 7435970"/>
              <a:gd name="connsiteY47" fmla="*/ 1721355 h 3295954"/>
              <a:gd name="connsiteX48" fmla="*/ 1278603 w 7435970"/>
              <a:gd name="connsiteY48" fmla="*/ 1721355 h 3295954"/>
              <a:gd name="connsiteX49" fmla="*/ 1278604 w 7435970"/>
              <a:gd name="connsiteY49" fmla="*/ 1762243 h 3295954"/>
              <a:gd name="connsiteX50" fmla="*/ 1319491 w 7435970"/>
              <a:gd name="connsiteY50" fmla="*/ 1762242 h 3295954"/>
              <a:gd name="connsiteX51" fmla="*/ 1315774 w 7435970"/>
              <a:gd name="connsiteY51" fmla="*/ 1799413 h 3295954"/>
              <a:gd name="connsiteX52" fmla="*/ 1393833 w 7435970"/>
              <a:gd name="connsiteY52" fmla="*/ 1795696 h 3295954"/>
              <a:gd name="connsiteX53" fmla="*/ 1401267 w 7435970"/>
              <a:gd name="connsiteY53" fmla="*/ 1832867 h 3295954"/>
              <a:gd name="connsiteX54" fmla="*/ 1535081 w 7435970"/>
              <a:gd name="connsiteY54" fmla="*/ 1832867 h 3295954"/>
              <a:gd name="connsiteX55" fmla="*/ 1538797 w 7435970"/>
              <a:gd name="connsiteY55" fmla="*/ 1866321 h 3295954"/>
              <a:gd name="connsiteX56" fmla="*/ 1590837 w 7435970"/>
              <a:gd name="connsiteY56" fmla="*/ 1866321 h 3295954"/>
              <a:gd name="connsiteX57" fmla="*/ 1590837 w 7435970"/>
              <a:gd name="connsiteY57" fmla="*/ 1903492 h 3295954"/>
              <a:gd name="connsiteX58" fmla="*/ 1635443 w 7435970"/>
              <a:gd name="connsiteY58" fmla="*/ 1907208 h 3295954"/>
              <a:gd name="connsiteX59" fmla="*/ 1631725 w 7435970"/>
              <a:gd name="connsiteY59" fmla="*/ 1944379 h 3295954"/>
              <a:gd name="connsiteX60" fmla="*/ 1683764 w 7435970"/>
              <a:gd name="connsiteY60" fmla="*/ 1940662 h 3295954"/>
              <a:gd name="connsiteX61" fmla="*/ 1683764 w 7435970"/>
              <a:gd name="connsiteY61" fmla="*/ 1977833 h 3295954"/>
              <a:gd name="connsiteX62" fmla="*/ 1787842 w 7435970"/>
              <a:gd name="connsiteY62" fmla="*/ 1981550 h 3295954"/>
              <a:gd name="connsiteX63" fmla="*/ 1780407 w 7435970"/>
              <a:gd name="connsiteY63" fmla="*/ 2007569 h 3295954"/>
              <a:gd name="connsiteX64" fmla="*/ 1839881 w 7435970"/>
              <a:gd name="connsiteY64" fmla="*/ 2007569 h 3295954"/>
              <a:gd name="connsiteX65" fmla="*/ 1843598 w 7435970"/>
              <a:gd name="connsiteY65" fmla="*/ 2055892 h 3295954"/>
              <a:gd name="connsiteX66" fmla="*/ 1958828 w 7435970"/>
              <a:gd name="connsiteY66" fmla="*/ 2052174 h 3295954"/>
              <a:gd name="connsiteX67" fmla="*/ 1958828 w 7435970"/>
              <a:gd name="connsiteY67" fmla="*/ 2078194 h 3295954"/>
              <a:gd name="connsiteX68" fmla="*/ 1984847 w 7435970"/>
              <a:gd name="connsiteY68" fmla="*/ 2085628 h 3295954"/>
              <a:gd name="connsiteX69" fmla="*/ 1981129 w 7435970"/>
              <a:gd name="connsiteY69" fmla="*/ 2137667 h 3295954"/>
              <a:gd name="connsiteX70" fmla="*/ 2029453 w 7435970"/>
              <a:gd name="connsiteY70" fmla="*/ 2137668 h 3295954"/>
              <a:gd name="connsiteX71" fmla="*/ 2025735 w 7435970"/>
              <a:gd name="connsiteY71" fmla="*/ 2163686 h 3295954"/>
              <a:gd name="connsiteX72" fmla="*/ 2144681 w 7435970"/>
              <a:gd name="connsiteY72" fmla="*/ 2159969 h 3295954"/>
              <a:gd name="connsiteX73" fmla="*/ 2148398 w 7435970"/>
              <a:gd name="connsiteY73" fmla="*/ 2185989 h 3295954"/>
              <a:gd name="connsiteX74" fmla="*/ 2226457 w 7435970"/>
              <a:gd name="connsiteY74" fmla="*/ 2197140 h 3295954"/>
              <a:gd name="connsiteX75" fmla="*/ 2230174 w 7435970"/>
              <a:gd name="connsiteY75" fmla="*/ 2245463 h 3295954"/>
              <a:gd name="connsiteX76" fmla="*/ 2256194 w 7435970"/>
              <a:gd name="connsiteY76" fmla="*/ 2245462 h 3295954"/>
              <a:gd name="connsiteX77" fmla="*/ 2256194 w 7435970"/>
              <a:gd name="connsiteY77" fmla="*/ 2312369 h 3295954"/>
              <a:gd name="connsiteX78" fmla="*/ 2297082 w 7435970"/>
              <a:gd name="connsiteY78" fmla="*/ 2327237 h 3295954"/>
              <a:gd name="connsiteX79" fmla="*/ 2289647 w 7435970"/>
              <a:gd name="connsiteY79" fmla="*/ 2394145 h 3295954"/>
              <a:gd name="connsiteX80" fmla="*/ 2479218 w 7435970"/>
              <a:gd name="connsiteY80" fmla="*/ 2405296 h 3295954"/>
              <a:gd name="connsiteX81" fmla="*/ 2479218 w 7435970"/>
              <a:gd name="connsiteY81" fmla="*/ 2442467 h 3295954"/>
              <a:gd name="connsiteX82" fmla="*/ 2516389 w 7435970"/>
              <a:gd name="connsiteY82" fmla="*/ 2442467 h 3295954"/>
              <a:gd name="connsiteX83" fmla="*/ 2512672 w 7435970"/>
              <a:gd name="connsiteY83" fmla="*/ 2475921 h 3295954"/>
              <a:gd name="connsiteX84" fmla="*/ 2542408 w 7435970"/>
              <a:gd name="connsiteY84" fmla="*/ 2487072 h 3295954"/>
              <a:gd name="connsiteX85" fmla="*/ 2534974 w 7435970"/>
              <a:gd name="connsiteY85" fmla="*/ 2516808 h 3295954"/>
              <a:gd name="connsiteX86" fmla="*/ 2598165 w 7435970"/>
              <a:gd name="connsiteY86" fmla="*/ 2520525 h 3295954"/>
              <a:gd name="connsiteX87" fmla="*/ 2594448 w 7435970"/>
              <a:gd name="connsiteY87" fmla="*/ 2557696 h 3295954"/>
              <a:gd name="connsiteX88" fmla="*/ 2642769 w 7435970"/>
              <a:gd name="connsiteY88" fmla="*/ 2557696 h 3295954"/>
              <a:gd name="connsiteX89" fmla="*/ 2642769 w 7435970"/>
              <a:gd name="connsiteY89" fmla="*/ 2606018 h 3295954"/>
              <a:gd name="connsiteX90" fmla="*/ 2720828 w 7435970"/>
              <a:gd name="connsiteY90" fmla="*/ 2602301 h 3295954"/>
              <a:gd name="connsiteX91" fmla="*/ 2709887 w 7435970"/>
              <a:gd name="connsiteY91" fmla="*/ 2645924 h 3295954"/>
              <a:gd name="connsiteX92" fmla="*/ 2820839 w 7435970"/>
              <a:gd name="connsiteY92" fmla="*/ 2648309 h 3295954"/>
              <a:gd name="connsiteX93" fmla="*/ 2803586 w 7435970"/>
              <a:gd name="connsiteY93" fmla="*/ 2682814 h 3295954"/>
              <a:gd name="connsiteX94" fmla="*/ 2883748 w 7435970"/>
              <a:gd name="connsiteY94" fmla="*/ 2686391 h 3295954"/>
              <a:gd name="connsiteX95" fmla="*/ 2876174 w 7435970"/>
              <a:gd name="connsiteY95" fmla="*/ 2722089 h 3295954"/>
              <a:gd name="connsiteX96" fmla="*/ 2969872 w 7435970"/>
              <a:gd name="connsiteY96" fmla="*/ 2760311 h 3295954"/>
              <a:gd name="connsiteX97" fmla="*/ 2973589 w 7435970"/>
              <a:gd name="connsiteY97" fmla="*/ 2820837 h 3295954"/>
              <a:gd name="connsiteX98" fmla="*/ 3247110 w 7435970"/>
              <a:gd name="connsiteY98" fmla="*/ 2812211 h 3295954"/>
              <a:gd name="connsiteX99" fmla="*/ 3249634 w 7435970"/>
              <a:gd name="connsiteY99" fmla="*/ 2854150 h 3295954"/>
              <a:gd name="connsiteX100" fmla="*/ 3415921 w 7435970"/>
              <a:gd name="connsiteY100" fmla="*/ 2852818 h 3295954"/>
              <a:gd name="connsiteX101" fmla="*/ 3430648 w 7435970"/>
              <a:gd name="connsiteY101" fmla="*/ 2907102 h 3295954"/>
              <a:gd name="connsiteX102" fmla="*/ 3631721 w 7435970"/>
              <a:gd name="connsiteY102" fmla="*/ 2889848 h 3295954"/>
              <a:gd name="connsiteX103" fmla="*/ 3640348 w 7435970"/>
              <a:gd name="connsiteY103" fmla="*/ 2932980 h 3295954"/>
              <a:gd name="connsiteX104" fmla="*/ 3795623 w 7435970"/>
              <a:gd name="connsiteY104" fmla="*/ 2941607 h 3295954"/>
              <a:gd name="connsiteX105" fmla="*/ 3804249 w 7435970"/>
              <a:gd name="connsiteY105" fmla="*/ 2984738 h 3295954"/>
              <a:gd name="connsiteX106" fmla="*/ 4485737 w 7435970"/>
              <a:gd name="connsiteY106" fmla="*/ 2984739 h 3295954"/>
              <a:gd name="connsiteX107" fmla="*/ 4477110 w 7435970"/>
              <a:gd name="connsiteY107" fmla="*/ 3036498 h 3295954"/>
              <a:gd name="connsiteX108" fmla="*/ 5011948 w 7435970"/>
              <a:gd name="connsiteY108" fmla="*/ 3053750 h 3295954"/>
              <a:gd name="connsiteX109" fmla="*/ 5003322 w 7435970"/>
              <a:gd name="connsiteY109" fmla="*/ 3131388 h 3295954"/>
              <a:gd name="connsiteX110" fmla="*/ 5158597 w 7435970"/>
              <a:gd name="connsiteY110" fmla="*/ 3114135 h 3295954"/>
              <a:gd name="connsiteX111" fmla="*/ 5175850 w 7435970"/>
              <a:gd name="connsiteY111" fmla="*/ 3183146 h 3295954"/>
              <a:gd name="connsiteX112" fmla="*/ 7280695 w 7435970"/>
              <a:gd name="connsiteY112" fmla="*/ 3183147 h 3295954"/>
              <a:gd name="connsiteX113" fmla="*/ 7306574 w 7435970"/>
              <a:gd name="connsiteY113" fmla="*/ 3295291 h 3295954"/>
              <a:gd name="connsiteX114" fmla="*/ 7435970 w 7435970"/>
              <a:gd name="connsiteY114" fmla="*/ 3295291 h 3295954"/>
              <a:gd name="connsiteX0" fmla="*/ 0 w 7435970"/>
              <a:gd name="connsiteY0" fmla="*/ 0 h 3295954"/>
              <a:gd name="connsiteX1" fmla="*/ 237823 w 7435970"/>
              <a:gd name="connsiteY1" fmla="*/ 383208 h 3295954"/>
              <a:gd name="connsiteX2" fmla="*/ 289862 w 7435970"/>
              <a:gd name="connsiteY2" fmla="*/ 390642 h 3295954"/>
              <a:gd name="connsiteX3" fmla="*/ 289862 w 7435970"/>
              <a:gd name="connsiteY3" fmla="*/ 405511 h 3295954"/>
              <a:gd name="connsiteX4" fmla="*/ 353051 w 7435970"/>
              <a:gd name="connsiteY4" fmla="*/ 412945 h 3295954"/>
              <a:gd name="connsiteX5" fmla="*/ 367920 w 7435970"/>
              <a:gd name="connsiteY5" fmla="*/ 524457 h 3295954"/>
              <a:gd name="connsiteX6" fmla="*/ 416243 w 7435970"/>
              <a:gd name="connsiteY6" fmla="*/ 528174 h 3295954"/>
              <a:gd name="connsiteX7" fmla="*/ 419960 w 7435970"/>
              <a:gd name="connsiteY7" fmla="*/ 680574 h 3295954"/>
              <a:gd name="connsiteX8" fmla="*/ 501735 w 7435970"/>
              <a:gd name="connsiteY8" fmla="*/ 684291 h 3295954"/>
              <a:gd name="connsiteX9" fmla="*/ 505452 w 7435970"/>
              <a:gd name="connsiteY9" fmla="*/ 714028 h 3295954"/>
              <a:gd name="connsiteX10" fmla="*/ 535188 w 7435970"/>
              <a:gd name="connsiteY10" fmla="*/ 721462 h 3295954"/>
              <a:gd name="connsiteX11" fmla="*/ 546341 w 7435970"/>
              <a:gd name="connsiteY11" fmla="*/ 773501 h 3295954"/>
              <a:gd name="connsiteX12" fmla="*/ 598380 w 7435970"/>
              <a:gd name="connsiteY12" fmla="*/ 777218 h 3295954"/>
              <a:gd name="connsiteX13" fmla="*/ 602097 w 7435970"/>
              <a:gd name="connsiteY13" fmla="*/ 818106 h 3295954"/>
              <a:gd name="connsiteX14" fmla="*/ 650418 w 7435970"/>
              <a:gd name="connsiteY14" fmla="*/ 818106 h 3295954"/>
              <a:gd name="connsiteX15" fmla="*/ 654135 w 7435970"/>
              <a:gd name="connsiteY15" fmla="*/ 847842 h 3295954"/>
              <a:gd name="connsiteX16" fmla="*/ 680154 w 7435970"/>
              <a:gd name="connsiteY16" fmla="*/ 851559 h 3295954"/>
              <a:gd name="connsiteX17" fmla="*/ 698740 w 7435970"/>
              <a:gd name="connsiteY17" fmla="*/ 892446 h 3295954"/>
              <a:gd name="connsiteX18" fmla="*/ 695023 w 7435970"/>
              <a:gd name="connsiteY18" fmla="*/ 929619 h 3295954"/>
              <a:gd name="connsiteX19" fmla="*/ 713609 w 7435970"/>
              <a:gd name="connsiteY19" fmla="*/ 933336 h 3295954"/>
              <a:gd name="connsiteX20" fmla="*/ 717325 w 7435970"/>
              <a:gd name="connsiteY20" fmla="*/ 992808 h 3295954"/>
              <a:gd name="connsiteX21" fmla="*/ 739628 w 7435970"/>
              <a:gd name="connsiteY21" fmla="*/ 1000242 h 3295954"/>
              <a:gd name="connsiteX22" fmla="*/ 761930 w 7435970"/>
              <a:gd name="connsiteY22" fmla="*/ 1026262 h 3295954"/>
              <a:gd name="connsiteX23" fmla="*/ 758213 w 7435970"/>
              <a:gd name="connsiteY23" fmla="*/ 1070867 h 3295954"/>
              <a:gd name="connsiteX24" fmla="*/ 784234 w 7435970"/>
              <a:gd name="connsiteY24" fmla="*/ 1070867 h 3295954"/>
              <a:gd name="connsiteX25" fmla="*/ 776799 w 7435970"/>
              <a:gd name="connsiteY25" fmla="*/ 1104320 h 3295954"/>
              <a:gd name="connsiteX26" fmla="*/ 799101 w 7435970"/>
              <a:gd name="connsiteY26" fmla="*/ 1130340 h 3295954"/>
              <a:gd name="connsiteX27" fmla="*/ 802818 w 7435970"/>
              <a:gd name="connsiteY27" fmla="*/ 1108037 h 3295954"/>
              <a:gd name="connsiteX28" fmla="*/ 817686 w 7435970"/>
              <a:gd name="connsiteY28" fmla="*/ 1145208 h 3295954"/>
              <a:gd name="connsiteX29" fmla="*/ 813969 w 7435970"/>
              <a:gd name="connsiteY29" fmla="*/ 1208398 h 3295954"/>
              <a:gd name="connsiteX30" fmla="*/ 873442 w 7435970"/>
              <a:gd name="connsiteY30" fmla="*/ 1215833 h 3295954"/>
              <a:gd name="connsiteX31" fmla="*/ 899462 w 7435970"/>
              <a:gd name="connsiteY31" fmla="*/ 1253003 h 3295954"/>
              <a:gd name="connsiteX32" fmla="*/ 895745 w 7435970"/>
              <a:gd name="connsiteY32" fmla="*/ 1286457 h 3295954"/>
              <a:gd name="connsiteX33" fmla="*/ 936633 w 7435970"/>
              <a:gd name="connsiteY33" fmla="*/ 1286457 h 3295954"/>
              <a:gd name="connsiteX34" fmla="*/ 940350 w 7435970"/>
              <a:gd name="connsiteY34" fmla="*/ 1323628 h 3295954"/>
              <a:gd name="connsiteX35" fmla="*/ 973803 w 7435970"/>
              <a:gd name="connsiteY35" fmla="*/ 1319911 h 3295954"/>
              <a:gd name="connsiteX36" fmla="*/ 973803 w 7435970"/>
              <a:gd name="connsiteY36" fmla="*/ 1364516 h 3295954"/>
              <a:gd name="connsiteX37" fmla="*/ 1040711 w 7435970"/>
              <a:gd name="connsiteY37" fmla="*/ 1364515 h 3295954"/>
              <a:gd name="connsiteX38" fmla="*/ 1044428 w 7435970"/>
              <a:gd name="connsiteY38" fmla="*/ 1390535 h 3295954"/>
              <a:gd name="connsiteX39" fmla="*/ 1066730 w 7435970"/>
              <a:gd name="connsiteY39" fmla="*/ 1390535 h 3295954"/>
              <a:gd name="connsiteX40" fmla="*/ 1074165 w 7435970"/>
              <a:gd name="connsiteY40" fmla="*/ 1539218 h 3295954"/>
              <a:gd name="connsiteX41" fmla="*/ 1122486 w 7435970"/>
              <a:gd name="connsiteY41" fmla="*/ 1539218 h 3295954"/>
              <a:gd name="connsiteX42" fmla="*/ 1126203 w 7435970"/>
              <a:gd name="connsiteY42" fmla="*/ 1609841 h 3295954"/>
              <a:gd name="connsiteX43" fmla="*/ 1170809 w 7435970"/>
              <a:gd name="connsiteY43" fmla="*/ 1613558 h 3295954"/>
              <a:gd name="connsiteX44" fmla="*/ 1174525 w 7435970"/>
              <a:gd name="connsiteY44" fmla="*/ 1680467 h 3295954"/>
              <a:gd name="connsiteX45" fmla="*/ 1215413 w 7435970"/>
              <a:gd name="connsiteY45" fmla="*/ 1680467 h 3295954"/>
              <a:gd name="connsiteX46" fmla="*/ 1219130 w 7435970"/>
              <a:gd name="connsiteY46" fmla="*/ 1721355 h 3295954"/>
              <a:gd name="connsiteX47" fmla="*/ 1278603 w 7435970"/>
              <a:gd name="connsiteY47" fmla="*/ 1721355 h 3295954"/>
              <a:gd name="connsiteX48" fmla="*/ 1278604 w 7435970"/>
              <a:gd name="connsiteY48" fmla="*/ 1762243 h 3295954"/>
              <a:gd name="connsiteX49" fmla="*/ 1319491 w 7435970"/>
              <a:gd name="connsiteY49" fmla="*/ 1762242 h 3295954"/>
              <a:gd name="connsiteX50" fmla="*/ 1315774 w 7435970"/>
              <a:gd name="connsiteY50" fmla="*/ 1799413 h 3295954"/>
              <a:gd name="connsiteX51" fmla="*/ 1393833 w 7435970"/>
              <a:gd name="connsiteY51" fmla="*/ 1795696 h 3295954"/>
              <a:gd name="connsiteX52" fmla="*/ 1401267 w 7435970"/>
              <a:gd name="connsiteY52" fmla="*/ 1832867 h 3295954"/>
              <a:gd name="connsiteX53" fmla="*/ 1535081 w 7435970"/>
              <a:gd name="connsiteY53" fmla="*/ 1832867 h 3295954"/>
              <a:gd name="connsiteX54" fmla="*/ 1538797 w 7435970"/>
              <a:gd name="connsiteY54" fmla="*/ 1866321 h 3295954"/>
              <a:gd name="connsiteX55" fmla="*/ 1590837 w 7435970"/>
              <a:gd name="connsiteY55" fmla="*/ 1866321 h 3295954"/>
              <a:gd name="connsiteX56" fmla="*/ 1590837 w 7435970"/>
              <a:gd name="connsiteY56" fmla="*/ 1903492 h 3295954"/>
              <a:gd name="connsiteX57" fmla="*/ 1635443 w 7435970"/>
              <a:gd name="connsiteY57" fmla="*/ 1907208 h 3295954"/>
              <a:gd name="connsiteX58" fmla="*/ 1631725 w 7435970"/>
              <a:gd name="connsiteY58" fmla="*/ 1944379 h 3295954"/>
              <a:gd name="connsiteX59" fmla="*/ 1683764 w 7435970"/>
              <a:gd name="connsiteY59" fmla="*/ 1940662 h 3295954"/>
              <a:gd name="connsiteX60" fmla="*/ 1683764 w 7435970"/>
              <a:gd name="connsiteY60" fmla="*/ 1977833 h 3295954"/>
              <a:gd name="connsiteX61" fmla="*/ 1787842 w 7435970"/>
              <a:gd name="connsiteY61" fmla="*/ 1981550 h 3295954"/>
              <a:gd name="connsiteX62" fmla="*/ 1780407 w 7435970"/>
              <a:gd name="connsiteY62" fmla="*/ 2007569 h 3295954"/>
              <a:gd name="connsiteX63" fmla="*/ 1839881 w 7435970"/>
              <a:gd name="connsiteY63" fmla="*/ 2007569 h 3295954"/>
              <a:gd name="connsiteX64" fmla="*/ 1843598 w 7435970"/>
              <a:gd name="connsiteY64" fmla="*/ 2055892 h 3295954"/>
              <a:gd name="connsiteX65" fmla="*/ 1958828 w 7435970"/>
              <a:gd name="connsiteY65" fmla="*/ 2052174 h 3295954"/>
              <a:gd name="connsiteX66" fmla="*/ 1958828 w 7435970"/>
              <a:gd name="connsiteY66" fmla="*/ 2078194 h 3295954"/>
              <a:gd name="connsiteX67" fmla="*/ 1984847 w 7435970"/>
              <a:gd name="connsiteY67" fmla="*/ 2085628 h 3295954"/>
              <a:gd name="connsiteX68" fmla="*/ 1981129 w 7435970"/>
              <a:gd name="connsiteY68" fmla="*/ 2137667 h 3295954"/>
              <a:gd name="connsiteX69" fmla="*/ 2029453 w 7435970"/>
              <a:gd name="connsiteY69" fmla="*/ 2137668 h 3295954"/>
              <a:gd name="connsiteX70" fmla="*/ 2025735 w 7435970"/>
              <a:gd name="connsiteY70" fmla="*/ 2163686 h 3295954"/>
              <a:gd name="connsiteX71" fmla="*/ 2144681 w 7435970"/>
              <a:gd name="connsiteY71" fmla="*/ 2159969 h 3295954"/>
              <a:gd name="connsiteX72" fmla="*/ 2148398 w 7435970"/>
              <a:gd name="connsiteY72" fmla="*/ 2185989 h 3295954"/>
              <a:gd name="connsiteX73" fmla="*/ 2226457 w 7435970"/>
              <a:gd name="connsiteY73" fmla="*/ 2197140 h 3295954"/>
              <a:gd name="connsiteX74" fmla="*/ 2230174 w 7435970"/>
              <a:gd name="connsiteY74" fmla="*/ 2245463 h 3295954"/>
              <a:gd name="connsiteX75" fmla="*/ 2256194 w 7435970"/>
              <a:gd name="connsiteY75" fmla="*/ 2245462 h 3295954"/>
              <a:gd name="connsiteX76" fmla="*/ 2256194 w 7435970"/>
              <a:gd name="connsiteY76" fmla="*/ 2312369 h 3295954"/>
              <a:gd name="connsiteX77" fmla="*/ 2297082 w 7435970"/>
              <a:gd name="connsiteY77" fmla="*/ 2327237 h 3295954"/>
              <a:gd name="connsiteX78" fmla="*/ 2289647 w 7435970"/>
              <a:gd name="connsiteY78" fmla="*/ 2394145 h 3295954"/>
              <a:gd name="connsiteX79" fmla="*/ 2479218 w 7435970"/>
              <a:gd name="connsiteY79" fmla="*/ 2405296 h 3295954"/>
              <a:gd name="connsiteX80" fmla="*/ 2479218 w 7435970"/>
              <a:gd name="connsiteY80" fmla="*/ 2442467 h 3295954"/>
              <a:gd name="connsiteX81" fmla="*/ 2516389 w 7435970"/>
              <a:gd name="connsiteY81" fmla="*/ 2442467 h 3295954"/>
              <a:gd name="connsiteX82" fmla="*/ 2512672 w 7435970"/>
              <a:gd name="connsiteY82" fmla="*/ 2475921 h 3295954"/>
              <a:gd name="connsiteX83" fmla="*/ 2542408 w 7435970"/>
              <a:gd name="connsiteY83" fmla="*/ 2487072 h 3295954"/>
              <a:gd name="connsiteX84" fmla="*/ 2534974 w 7435970"/>
              <a:gd name="connsiteY84" fmla="*/ 2516808 h 3295954"/>
              <a:gd name="connsiteX85" fmla="*/ 2598165 w 7435970"/>
              <a:gd name="connsiteY85" fmla="*/ 2520525 h 3295954"/>
              <a:gd name="connsiteX86" fmla="*/ 2594448 w 7435970"/>
              <a:gd name="connsiteY86" fmla="*/ 2557696 h 3295954"/>
              <a:gd name="connsiteX87" fmla="*/ 2642769 w 7435970"/>
              <a:gd name="connsiteY87" fmla="*/ 2557696 h 3295954"/>
              <a:gd name="connsiteX88" fmla="*/ 2642769 w 7435970"/>
              <a:gd name="connsiteY88" fmla="*/ 2606018 h 3295954"/>
              <a:gd name="connsiteX89" fmla="*/ 2720828 w 7435970"/>
              <a:gd name="connsiteY89" fmla="*/ 2602301 h 3295954"/>
              <a:gd name="connsiteX90" fmla="*/ 2709887 w 7435970"/>
              <a:gd name="connsiteY90" fmla="*/ 2645924 h 3295954"/>
              <a:gd name="connsiteX91" fmla="*/ 2820839 w 7435970"/>
              <a:gd name="connsiteY91" fmla="*/ 2648309 h 3295954"/>
              <a:gd name="connsiteX92" fmla="*/ 2803586 w 7435970"/>
              <a:gd name="connsiteY92" fmla="*/ 2682814 h 3295954"/>
              <a:gd name="connsiteX93" fmla="*/ 2883748 w 7435970"/>
              <a:gd name="connsiteY93" fmla="*/ 2686391 h 3295954"/>
              <a:gd name="connsiteX94" fmla="*/ 2876174 w 7435970"/>
              <a:gd name="connsiteY94" fmla="*/ 2722089 h 3295954"/>
              <a:gd name="connsiteX95" fmla="*/ 2969872 w 7435970"/>
              <a:gd name="connsiteY95" fmla="*/ 2760311 h 3295954"/>
              <a:gd name="connsiteX96" fmla="*/ 2973589 w 7435970"/>
              <a:gd name="connsiteY96" fmla="*/ 2820837 h 3295954"/>
              <a:gd name="connsiteX97" fmla="*/ 3247110 w 7435970"/>
              <a:gd name="connsiteY97" fmla="*/ 2812211 h 3295954"/>
              <a:gd name="connsiteX98" fmla="*/ 3249634 w 7435970"/>
              <a:gd name="connsiteY98" fmla="*/ 2854150 h 3295954"/>
              <a:gd name="connsiteX99" fmla="*/ 3415921 w 7435970"/>
              <a:gd name="connsiteY99" fmla="*/ 2852818 h 3295954"/>
              <a:gd name="connsiteX100" fmla="*/ 3430648 w 7435970"/>
              <a:gd name="connsiteY100" fmla="*/ 2907102 h 3295954"/>
              <a:gd name="connsiteX101" fmla="*/ 3631721 w 7435970"/>
              <a:gd name="connsiteY101" fmla="*/ 2889848 h 3295954"/>
              <a:gd name="connsiteX102" fmla="*/ 3640348 w 7435970"/>
              <a:gd name="connsiteY102" fmla="*/ 2932980 h 3295954"/>
              <a:gd name="connsiteX103" fmla="*/ 3795623 w 7435970"/>
              <a:gd name="connsiteY103" fmla="*/ 2941607 h 3295954"/>
              <a:gd name="connsiteX104" fmla="*/ 3804249 w 7435970"/>
              <a:gd name="connsiteY104" fmla="*/ 2984738 h 3295954"/>
              <a:gd name="connsiteX105" fmla="*/ 4485737 w 7435970"/>
              <a:gd name="connsiteY105" fmla="*/ 2984739 h 3295954"/>
              <a:gd name="connsiteX106" fmla="*/ 4477110 w 7435970"/>
              <a:gd name="connsiteY106" fmla="*/ 3036498 h 3295954"/>
              <a:gd name="connsiteX107" fmla="*/ 5011948 w 7435970"/>
              <a:gd name="connsiteY107" fmla="*/ 3053750 h 3295954"/>
              <a:gd name="connsiteX108" fmla="*/ 5003322 w 7435970"/>
              <a:gd name="connsiteY108" fmla="*/ 3131388 h 3295954"/>
              <a:gd name="connsiteX109" fmla="*/ 5158597 w 7435970"/>
              <a:gd name="connsiteY109" fmla="*/ 3114135 h 3295954"/>
              <a:gd name="connsiteX110" fmla="*/ 5175850 w 7435970"/>
              <a:gd name="connsiteY110" fmla="*/ 3183146 h 3295954"/>
              <a:gd name="connsiteX111" fmla="*/ 7280695 w 7435970"/>
              <a:gd name="connsiteY111" fmla="*/ 3183147 h 3295954"/>
              <a:gd name="connsiteX112" fmla="*/ 7306574 w 7435970"/>
              <a:gd name="connsiteY112" fmla="*/ 3295291 h 3295954"/>
              <a:gd name="connsiteX113" fmla="*/ 7435970 w 7435970"/>
              <a:gd name="connsiteY113" fmla="*/ 3295291 h 3295954"/>
              <a:gd name="connsiteX0" fmla="*/ 0 w 7435970"/>
              <a:gd name="connsiteY0" fmla="*/ 0 h 3295954"/>
              <a:gd name="connsiteX1" fmla="*/ 219238 w 7435970"/>
              <a:gd name="connsiteY1" fmla="*/ 360906 h 3295954"/>
              <a:gd name="connsiteX2" fmla="*/ 237823 w 7435970"/>
              <a:gd name="connsiteY2" fmla="*/ 383208 h 3295954"/>
              <a:gd name="connsiteX3" fmla="*/ 289862 w 7435970"/>
              <a:gd name="connsiteY3" fmla="*/ 390642 h 3295954"/>
              <a:gd name="connsiteX4" fmla="*/ 289862 w 7435970"/>
              <a:gd name="connsiteY4" fmla="*/ 405511 h 3295954"/>
              <a:gd name="connsiteX5" fmla="*/ 353051 w 7435970"/>
              <a:gd name="connsiteY5" fmla="*/ 412945 h 3295954"/>
              <a:gd name="connsiteX6" fmla="*/ 367920 w 7435970"/>
              <a:gd name="connsiteY6" fmla="*/ 524457 h 3295954"/>
              <a:gd name="connsiteX7" fmla="*/ 416243 w 7435970"/>
              <a:gd name="connsiteY7" fmla="*/ 528174 h 3295954"/>
              <a:gd name="connsiteX8" fmla="*/ 419960 w 7435970"/>
              <a:gd name="connsiteY8" fmla="*/ 680574 h 3295954"/>
              <a:gd name="connsiteX9" fmla="*/ 501735 w 7435970"/>
              <a:gd name="connsiteY9" fmla="*/ 684291 h 3295954"/>
              <a:gd name="connsiteX10" fmla="*/ 505452 w 7435970"/>
              <a:gd name="connsiteY10" fmla="*/ 714028 h 3295954"/>
              <a:gd name="connsiteX11" fmla="*/ 535188 w 7435970"/>
              <a:gd name="connsiteY11" fmla="*/ 721462 h 3295954"/>
              <a:gd name="connsiteX12" fmla="*/ 546341 w 7435970"/>
              <a:gd name="connsiteY12" fmla="*/ 773501 h 3295954"/>
              <a:gd name="connsiteX13" fmla="*/ 598380 w 7435970"/>
              <a:gd name="connsiteY13" fmla="*/ 777218 h 3295954"/>
              <a:gd name="connsiteX14" fmla="*/ 602097 w 7435970"/>
              <a:gd name="connsiteY14" fmla="*/ 818106 h 3295954"/>
              <a:gd name="connsiteX15" fmla="*/ 650418 w 7435970"/>
              <a:gd name="connsiteY15" fmla="*/ 818106 h 3295954"/>
              <a:gd name="connsiteX16" fmla="*/ 654135 w 7435970"/>
              <a:gd name="connsiteY16" fmla="*/ 847842 h 3295954"/>
              <a:gd name="connsiteX17" fmla="*/ 680154 w 7435970"/>
              <a:gd name="connsiteY17" fmla="*/ 851559 h 3295954"/>
              <a:gd name="connsiteX18" fmla="*/ 698740 w 7435970"/>
              <a:gd name="connsiteY18" fmla="*/ 892446 h 3295954"/>
              <a:gd name="connsiteX19" fmla="*/ 695023 w 7435970"/>
              <a:gd name="connsiteY19" fmla="*/ 929619 h 3295954"/>
              <a:gd name="connsiteX20" fmla="*/ 713609 w 7435970"/>
              <a:gd name="connsiteY20" fmla="*/ 933336 h 3295954"/>
              <a:gd name="connsiteX21" fmla="*/ 717325 w 7435970"/>
              <a:gd name="connsiteY21" fmla="*/ 992808 h 3295954"/>
              <a:gd name="connsiteX22" fmla="*/ 739628 w 7435970"/>
              <a:gd name="connsiteY22" fmla="*/ 1000242 h 3295954"/>
              <a:gd name="connsiteX23" fmla="*/ 761930 w 7435970"/>
              <a:gd name="connsiteY23" fmla="*/ 1026262 h 3295954"/>
              <a:gd name="connsiteX24" fmla="*/ 758213 w 7435970"/>
              <a:gd name="connsiteY24" fmla="*/ 1070867 h 3295954"/>
              <a:gd name="connsiteX25" fmla="*/ 784234 w 7435970"/>
              <a:gd name="connsiteY25" fmla="*/ 1070867 h 3295954"/>
              <a:gd name="connsiteX26" fmla="*/ 776799 w 7435970"/>
              <a:gd name="connsiteY26" fmla="*/ 1104320 h 3295954"/>
              <a:gd name="connsiteX27" fmla="*/ 799101 w 7435970"/>
              <a:gd name="connsiteY27" fmla="*/ 1130340 h 3295954"/>
              <a:gd name="connsiteX28" fmla="*/ 802818 w 7435970"/>
              <a:gd name="connsiteY28" fmla="*/ 1108037 h 3295954"/>
              <a:gd name="connsiteX29" fmla="*/ 817686 w 7435970"/>
              <a:gd name="connsiteY29" fmla="*/ 1145208 h 3295954"/>
              <a:gd name="connsiteX30" fmla="*/ 813969 w 7435970"/>
              <a:gd name="connsiteY30" fmla="*/ 1208398 h 3295954"/>
              <a:gd name="connsiteX31" fmla="*/ 873442 w 7435970"/>
              <a:gd name="connsiteY31" fmla="*/ 1215833 h 3295954"/>
              <a:gd name="connsiteX32" fmla="*/ 899462 w 7435970"/>
              <a:gd name="connsiteY32" fmla="*/ 1253003 h 3295954"/>
              <a:gd name="connsiteX33" fmla="*/ 895745 w 7435970"/>
              <a:gd name="connsiteY33" fmla="*/ 1286457 h 3295954"/>
              <a:gd name="connsiteX34" fmla="*/ 936633 w 7435970"/>
              <a:gd name="connsiteY34" fmla="*/ 1286457 h 3295954"/>
              <a:gd name="connsiteX35" fmla="*/ 940350 w 7435970"/>
              <a:gd name="connsiteY35" fmla="*/ 1323628 h 3295954"/>
              <a:gd name="connsiteX36" fmla="*/ 973803 w 7435970"/>
              <a:gd name="connsiteY36" fmla="*/ 1319911 h 3295954"/>
              <a:gd name="connsiteX37" fmla="*/ 973803 w 7435970"/>
              <a:gd name="connsiteY37" fmla="*/ 1364516 h 3295954"/>
              <a:gd name="connsiteX38" fmla="*/ 1040711 w 7435970"/>
              <a:gd name="connsiteY38" fmla="*/ 1364515 h 3295954"/>
              <a:gd name="connsiteX39" fmla="*/ 1044428 w 7435970"/>
              <a:gd name="connsiteY39" fmla="*/ 1390535 h 3295954"/>
              <a:gd name="connsiteX40" fmla="*/ 1066730 w 7435970"/>
              <a:gd name="connsiteY40" fmla="*/ 1390535 h 3295954"/>
              <a:gd name="connsiteX41" fmla="*/ 1074165 w 7435970"/>
              <a:gd name="connsiteY41" fmla="*/ 1539218 h 3295954"/>
              <a:gd name="connsiteX42" fmla="*/ 1122486 w 7435970"/>
              <a:gd name="connsiteY42" fmla="*/ 1539218 h 3295954"/>
              <a:gd name="connsiteX43" fmla="*/ 1126203 w 7435970"/>
              <a:gd name="connsiteY43" fmla="*/ 1609841 h 3295954"/>
              <a:gd name="connsiteX44" fmla="*/ 1170809 w 7435970"/>
              <a:gd name="connsiteY44" fmla="*/ 1613558 h 3295954"/>
              <a:gd name="connsiteX45" fmla="*/ 1174525 w 7435970"/>
              <a:gd name="connsiteY45" fmla="*/ 1680467 h 3295954"/>
              <a:gd name="connsiteX46" fmla="*/ 1215413 w 7435970"/>
              <a:gd name="connsiteY46" fmla="*/ 1680467 h 3295954"/>
              <a:gd name="connsiteX47" fmla="*/ 1219130 w 7435970"/>
              <a:gd name="connsiteY47" fmla="*/ 1721355 h 3295954"/>
              <a:gd name="connsiteX48" fmla="*/ 1278603 w 7435970"/>
              <a:gd name="connsiteY48" fmla="*/ 1721355 h 3295954"/>
              <a:gd name="connsiteX49" fmla="*/ 1278604 w 7435970"/>
              <a:gd name="connsiteY49" fmla="*/ 1762243 h 3295954"/>
              <a:gd name="connsiteX50" fmla="*/ 1319491 w 7435970"/>
              <a:gd name="connsiteY50" fmla="*/ 1762242 h 3295954"/>
              <a:gd name="connsiteX51" fmla="*/ 1315774 w 7435970"/>
              <a:gd name="connsiteY51" fmla="*/ 1799413 h 3295954"/>
              <a:gd name="connsiteX52" fmla="*/ 1393833 w 7435970"/>
              <a:gd name="connsiteY52" fmla="*/ 1795696 h 3295954"/>
              <a:gd name="connsiteX53" fmla="*/ 1401267 w 7435970"/>
              <a:gd name="connsiteY53" fmla="*/ 1832867 h 3295954"/>
              <a:gd name="connsiteX54" fmla="*/ 1535081 w 7435970"/>
              <a:gd name="connsiteY54" fmla="*/ 1832867 h 3295954"/>
              <a:gd name="connsiteX55" fmla="*/ 1538797 w 7435970"/>
              <a:gd name="connsiteY55" fmla="*/ 1866321 h 3295954"/>
              <a:gd name="connsiteX56" fmla="*/ 1590837 w 7435970"/>
              <a:gd name="connsiteY56" fmla="*/ 1866321 h 3295954"/>
              <a:gd name="connsiteX57" fmla="*/ 1590837 w 7435970"/>
              <a:gd name="connsiteY57" fmla="*/ 1903492 h 3295954"/>
              <a:gd name="connsiteX58" fmla="*/ 1635443 w 7435970"/>
              <a:gd name="connsiteY58" fmla="*/ 1907208 h 3295954"/>
              <a:gd name="connsiteX59" fmla="*/ 1631725 w 7435970"/>
              <a:gd name="connsiteY59" fmla="*/ 1944379 h 3295954"/>
              <a:gd name="connsiteX60" fmla="*/ 1683764 w 7435970"/>
              <a:gd name="connsiteY60" fmla="*/ 1940662 h 3295954"/>
              <a:gd name="connsiteX61" fmla="*/ 1683764 w 7435970"/>
              <a:gd name="connsiteY61" fmla="*/ 1977833 h 3295954"/>
              <a:gd name="connsiteX62" fmla="*/ 1787842 w 7435970"/>
              <a:gd name="connsiteY62" fmla="*/ 1981550 h 3295954"/>
              <a:gd name="connsiteX63" fmla="*/ 1780407 w 7435970"/>
              <a:gd name="connsiteY63" fmla="*/ 2007569 h 3295954"/>
              <a:gd name="connsiteX64" fmla="*/ 1839881 w 7435970"/>
              <a:gd name="connsiteY64" fmla="*/ 2007569 h 3295954"/>
              <a:gd name="connsiteX65" fmla="*/ 1843598 w 7435970"/>
              <a:gd name="connsiteY65" fmla="*/ 2055892 h 3295954"/>
              <a:gd name="connsiteX66" fmla="*/ 1958828 w 7435970"/>
              <a:gd name="connsiteY66" fmla="*/ 2052174 h 3295954"/>
              <a:gd name="connsiteX67" fmla="*/ 1958828 w 7435970"/>
              <a:gd name="connsiteY67" fmla="*/ 2078194 h 3295954"/>
              <a:gd name="connsiteX68" fmla="*/ 1984847 w 7435970"/>
              <a:gd name="connsiteY68" fmla="*/ 2085628 h 3295954"/>
              <a:gd name="connsiteX69" fmla="*/ 1981129 w 7435970"/>
              <a:gd name="connsiteY69" fmla="*/ 2137667 h 3295954"/>
              <a:gd name="connsiteX70" fmla="*/ 2029453 w 7435970"/>
              <a:gd name="connsiteY70" fmla="*/ 2137668 h 3295954"/>
              <a:gd name="connsiteX71" fmla="*/ 2025735 w 7435970"/>
              <a:gd name="connsiteY71" fmla="*/ 2163686 h 3295954"/>
              <a:gd name="connsiteX72" fmla="*/ 2144681 w 7435970"/>
              <a:gd name="connsiteY72" fmla="*/ 2159969 h 3295954"/>
              <a:gd name="connsiteX73" fmla="*/ 2148398 w 7435970"/>
              <a:gd name="connsiteY73" fmla="*/ 2185989 h 3295954"/>
              <a:gd name="connsiteX74" fmla="*/ 2226457 w 7435970"/>
              <a:gd name="connsiteY74" fmla="*/ 2197140 h 3295954"/>
              <a:gd name="connsiteX75" fmla="*/ 2230174 w 7435970"/>
              <a:gd name="connsiteY75" fmla="*/ 2245463 h 3295954"/>
              <a:gd name="connsiteX76" fmla="*/ 2256194 w 7435970"/>
              <a:gd name="connsiteY76" fmla="*/ 2245462 h 3295954"/>
              <a:gd name="connsiteX77" fmla="*/ 2256194 w 7435970"/>
              <a:gd name="connsiteY77" fmla="*/ 2312369 h 3295954"/>
              <a:gd name="connsiteX78" fmla="*/ 2297082 w 7435970"/>
              <a:gd name="connsiteY78" fmla="*/ 2327237 h 3295954"/>
              <a:gd name="connsiteX79" fmla="*/ 2289647 w 7435970"/>
              <a:gd name="connsiteY79" fmla="*/ 2394145 h 3295954"/>
              <a:gd name="connsiteX80" fmla="*/ 2479218 w 7435970"/>
              <a:gd name="connsiteY80" fmla="*/ 2405296 h 3295954"/>
              <a:gd name="connsiteX81" fmla="*/ 2479218 w 7435970"/>
              <a:gd name="connsiteY81" fmla="*/ 2442467 h 3295954"/>
              <a:gd name="connsiteX82" fmla="*/ 2516389 w 7435970"/>
              <a:gd name="connsiteY82" fmla="*/ 2442467 h 3295954"/>
              <a:gd name="connsiteX83" fmla="*/ 2512672 w 7435970"/>
              <a:gd name="connsiteY83" fmla="*/ 2475921 h 3295954"/>
              <a:gd name="connsiteX84" fmla="*/ 2542408 w 7435970"/>
              <a:gd name="connsiteY84" fmla="*/ 2487072 h 3295954"/>
              <a:gd name="connsiteX85" fmla="*/ 2534974 w 7435970"/>
              <a:gd name="connsiteY85" fmla="*/ 2516808 h 3295954"/>
              <a:gd name="connsiteX86" fmla="*/ 2598165 w 7435970"/>
              <a:gd name="connsiteY86" fmla="*/ 2520525 h 3295954"/>
              <a:gd name="connsiteX87" fmla="*/ 2594448 w 7435970"/>
              <a:gd name="connsiteY87" fmla="*/ 2557696 h 3295954"/>
              <a:gd name="connsiteX88" fmla="*/ 2642769 w 7435970"/>
              <a:gd name="connsiteY88" fmla="*/ 2557696 h 3295954"/>
              <a:gd name="connsiteX89" fmla="*/ 2642769 w 7435970"/>
              <a:gd name="connsiteY89" fmla="*/ 2606018 h 3295954"/>
              <a:gd name="connsiteX90" fmla="*/ 2720828 w 7435970"/>
              <a:gd name="connsiteY90" fmla="*/ 2602301 h 3295954"/>
              <a:gd name="connsiteX91" fmla="*/ 2709887 w 7435970"/>
              <a:gd name="connsiteY91" fmla="*/ 2645924 h 3295954"/>
              <a:gd name="connsiteX92" fmla="*/ 2820839 w 7435970"/>
              <a:gd name="connsiteY92" fmla="*/ 2648309 h 3295954"/>
              <a:gd name="connsiteX93" fmla="*/ 2803586 w 7435970"/>
              <a:gd name="connsiteY93" fmla="*/ 2682814 h 3295954"/>
              <a:gd name="connsiteX94" fmla="*/ 2883748 w 7435970"/>
              <a:gd name="connsiteY94" fmla="*/ 2686391 h 3295954"/>
              <a:gd name="connsiteX95" fmla="*/ 2876174 w 7435970"/>
              <a:gd name="connsiteY95" fmla="*/ 2722089 h 3295954"/>
              <a:gd name="connsiteX96" fmla="*/ 2969872 w 7435970"/>
              <a:gd name="connsiteY96" fmla="*/ 2760311 h 3295954"/>
              <a:gd name="connsiteX97" fmla="*/ 2973589 w 7435970"/>
              <a:gd name="connsiteY97" fmla="*/ 2820837 h 3295954"/>
              <a:gd name="connsiteX98" fmla="*/ 3247110 w 7435970"/>
              <a:gd name="connsiteY98" fmla="*/ 2812211 h 3295954"/>
              <a:gd name="connsiteX99" fmla="*/ 3249634 w 7435970"/>
              <a:gd name="connsiteY99" fmla="*/ 2854150 h 3295954"/>
              <a:gd name="connsiteX100" fmla="*/ 3415921 w 7435970"/>
              <a:gd name="connsiteY100" fmla="*/ 2852818 h 3295954"/>
              <a:gd name="connsiteX101" fmla="*/ 3430648 w 7435970"/>
              <a:gd name="connsiteY101" fmla="*/ 2907102 h 3295954"/>
              <a:gd name="connsiteX102" fmla="*/ 3631721 w 7435970"/>
              <a:gd name="connsiteY102" fmla="*/ 2889848 h 3295954"/>
              <a:gd name="connsiteX103" fmla="*/ 3640348 w 7435970"/>
              <a:gd name="connsiteY103" fmla="*/ 2932980 h 3295954"/>
              <a:gd name="connsiteX104" fmla="*/ 3795623 w 7435970"/>
              <a:gd name="connsiteY104" fmla="*/ 2941607 h 3295954"/>
              <a:gd name="connsiteX105" fmla="*/ 3804249 w 7435970"/>
              <a:gd name="connsiteY105" fmla="*/ 2984738 h 3295954"/>
              <a:gd name="connsiteX106" fmla="*/ 4485737 w 7435970"/>
              <a:gd name="connsiteY106" fmla="*/ 2984739 h 3295954"/>
              <a:gd name="connsiteX107" fmla="*/ 4477110 w 7435970"/>
              <a:gd name="connsiteY107" fmla="*/ 3036498 h 3295954"/>
              <a:gd name="connsiteX108" fmla="*/ 5011948 w 7435970"/>
              <a:gd name="connsiteY108" fmla="*/ 3053750 h 3295954"/>
              <a:gd name="connsiteX109" fmla="*/ 5003322 w 7435970"/>
              <a:gd name="connsiteY109" fmla="*/ 3131388 h 3295954"/>
              <a:gd name="connsiteX110" fmla="*/ 5158597 w 7435970"/>
              <a:gd name="connsiteY110" fmla="*/ 3114135 h 3295954"/>
              <a:gd name="connsiteX111" fmla="*/ 5175850 w 7435970"/>
              <a:gd name="connsiteY111" fmla="*/ 3183146 h 3295954"/>
              <a:gd name="connsiteX112" fmla="*/ 7280695 w 7435970"/>
              <a:gd name="connsiteY112" fmla="*/ 3183147 h 3295954"/>
              <a:gd name="connsiteX113" fmla="*/ 7306574 w 7435970"/>
              <a:gd name="connsiteY113" fmla="*/ 3295291 h 3295954"/>
              <a:gd name="connsiteX114" fmla="*/ 7435970 w 7435970"/>
              <a:gd name="connsiteY114" fmla="*/ 3295291 h 3295954"/>
              <a:gd name="connsiteX0" fmla="*/ 0 w 7435970"/>
              <a:gd name="connsiteY0" fmla="*/ 0 h 3295954"/>
              <a:gd name="connsiteX1" fmla="*/ 237824 w 7435970"/>
              <a:gd name="connsiteY1" fmla="*/ 360906 h 3295954"/>
              <a:gd name="connsiteX2" fmla="*/ 237823 w 7435970"/>
              <a:gd name="connsiteY2" fmla="*/ 383208 h 3295954"/>
              <a:gd name="connsiteX3" fmla="*/ 289862 w 7435970"/>
              <a:gd name="connsiteY3" fmla="*/ 390642 h 3295954"/>
              <a:gd name="connsiteX4" fmla="*/ 289862 w 7435970"/>
              <a:gd name="connsiteY4" fmla="*/ 405511 h 3295954"/>
              <a:gd name="connsiteX5" fmla="*/ 353051 w 7435970"/>
              <a:gd name="connsiteY5" fmla="*/ 412945 h 3295954"/>
              <a:gd name="connsiteX6" fmla="*/ 367920 w 7435970"/>
              <a:gd name="connsiteY6" fmla="*/ 524457 h 3295954"/>
              <a:gd name="connsiteX7" fmla="*/ 416243 w 7435970"/>
              <a:gd name="connsiteY7" fmla="*/ 528174 h 3295954"/>
              <a:gd name="connsiteX8" fmla="*/ 419960 w 7435970"/>
              <a:gd name="connsiteY8" fmla="*/ 680574 h 3295954"/>
              <a:gd name="connsiteX9" fmla="*/ 501735 w 7435970"/>
              <a:gd name="connsiteY9" fmla="*/ 684291 h 3295954"/>
              <a:gd name="connsiteX10" fmla="*/ 505452 w 7435970"/>
              <a:gd name="connsiteY10" fmla="*/ 714028 h 3295954"/>
              <a:gd name="connsiteX11" fmla="*/ 535188 w 7435970"/>
              <a:gd name="connsiteY11" fmla="*/ 721462 h 3295954"/>
              <a:gd name="connsiteX12" fmla="*/ 546341 w 7435970"/>
              <a:gd name="connsiteY12" fmla="*/ 773501 h 3295954"/>
              <a:gd name="connsiteX13" fmla="*/ 598380 w 7435970"/>
              <a:gd name="connsiteY13" fmla="*/ 777218 h 3295954"/>
              <a:gd name="connsiteX14" fmla="*/ 602097 w 7435970"/>
              <a:gd name="connsiteY14" fmla="*/ 818106 h 3295954"/>
              <a:gd name="connsiteX15" fmla="*/ 650418 w 7435970"/>
              <a:gd name="connsiteY15" fmla="*/ 818106 h 3295954"/>
              <a:gd name="connsiteX16" fmla="*/ 654135 w 7435970"/>
              <a:gd name="connsiteY16" fmla="*/ 847842 h 3295954"/>
              <a:gd name="connsiteX17" fmla="*/ 680154 w 7435970"/>
              <a:gd name="connsiteY17" fmla="*/ 851559 h 3295954"/>
              <a:gd name="connsiteX18" fmla="*/ 698740 w 7435970"/>
              <a:gd name="connsiteY18" fmla="*/ 892446 h 3295954"/>
              <a:gd name="connsiteX19" fmla="*/ 695023 w 7435970"/>
              <a:gd name="connsiteY19" fmla="*/ 929619 h 3295954"/>
              <a:gd name="connsiteX20" fmla="*/ 713609 w 7435970"/>
              <a:gd name="connsiteY20" fmla="*/ 933336 h 3295954"/>
              <a:gd name="connsiteX21" fmla="*/ 717325 w 7435970"/>
              <a:gd name="connsiteY21" fmla="*/ 992808 h 3295954"/>
              <a:gd name="connsiteX22" fmla="*/ 739628 w 7435970"/>
              <a:gd name="connsiteY22" fmla="*/ 1000242 h 3295954"/>
              <a:gd name="connsiteX23" fmla="*/ 761930 w 7435970"/>
              <a:gd name="connsiteY23" fmla="*/ 1026262 h 3295954"/>
              <a:gd name="connsiteX24" fmla="*/ 758213 w 7435970"/>
              <a:gd name="connsiteY24" fmla="*/ 1070867 h 3295954"/>
              <a:gd name="connsiteX25" fmla="*/ 784234 w 7435970"/>
              <a:gd name="connsiteY25" fmla="*/ 1070867 h 3295954"/>
              <a:gd name="connsiteX26" fmla="*/ 776799 w 7435970"/>
              <a:gd name="connsiteY26" fmla="*/ 1104320 h 3295954"/>
              <a:gd name="connsiteX27" fmla="*/ 799101 w 7435970"/>
              <a:gd name="connsiteY27" fmla="*/ 1130340 h 3295954"/>
              <a:gd name="connsiteX28" fmla="*/ 802818 w 7435970"/>
              <a:gd name="connsiteY28" fmla="*/ 1108037 h 3295954"/>
              <a:gd name="connsiteX29" fmla="*/ 817686 w 7435970"/>
              <a:gd name="connsiteY29" fmla="*/ 1145208 h 3295954"/>
              <a:gd name="connsiteX30" fmla="*/ 813969 w 7435970"/>
              <a:gd name="connsiteY30" fmla="*/ 1208398 h 3295954"/>
              <a:gd name="connsiteX31" fmla="*/ 873442 w 7435970"/>
              <a:gd name="connsiteY31" fmla="*/ 1215833 h 3295954"/>
              <a:gd name="connsiteX32" fmla="*/ 899462 w 7435970"/>
              <a:gd name="connsiteY32" fmla="*/ 1253003 h 3295954"/>
              <a:gd name="connsiteX33" fmla="*/ 895745 w 7435970"/>
              <a:gd name="connsiteY33" fmla="*/ 1286457 h 3295954"/>
              <a:gd name="connsiteX34" fmla="*/ 936633 w 7435970"/>
              <a:gd name="connsiteY34" fmla="*/ 1286457 h 3295954"/>
              <a:gd name="connsiteX35" fmla="*/ 940350 w 7435970"/>
              <a:gd name="connsiteY35" fmla="*/ 1323628 h 3295954"/>
              <a:gd name="connsiteX36" fmla="*/ 973803 w 7435970"/>
              <a:gd name="connsiteY36" fmla="*/ 1319911 h 3295954"/>
              <a:gd name="connsiteX37" fmla="*/ 973803 w 7435970"/>
              <a:gd name="connsiteY37" fmla="*/ 1364516 h 3295954"/>
              <a:gd name="connsiteX38" fmla="*/ 1040711 w 7435970"/>
              <a:gd name="connsiteY38" fmla="*/ 1364515 h 3295954"/>
              <a:gd name="connsiteX39" fmla="*/ 1044428 w 7435970"/>
              <a:gd name="connsiteY39" fmla="*/ 1390535 h 3295954"/>
              <a:gd name="connsiteX40" fmla="*/ 1066730 w 7435970"/>
              <a:gd name="connsiteY40" fmla="*/ 1390535 h 3295954"/>
              <a:gd name="connsiteX41" fmla="*/ 1074165 w 7435970"/>
              <a:gd name="connsiteY41" fmla="*/ 1539218 h 3295954"/>
              <a:gd name="connsiteX42" fmla="*/ 1122486 w 7435970"/>
              <a:gd name="connsiteY42" fmla="*/ 1539218 h 3295954"/>
              <a:gd name="connsiteX43" fmla="*/ 1126203 w 7435970"/>
              <a:gd name="connsiteY43" fmla="*/ 1609841 h 3295954"/>
              <a:gd name="connsiteX44" fmla="*/ 1170809 w 7435970"/>
              <a:gd name="connsiteY44" fmla="*/ 1613558 h 3295954"/>
              <a:gd name="connsiteX45" fmla="*/ 1174525 w 7435970"/>
              <a:gd name="connsiteY45" fmla="*/ 1680467 h 3295954"/>
              <a:gd name="connsiteX46" fmla="*/ 1215413 w 7435970"/>
              <a:gd name="connsiteY46" fmla="*/ 1680467 h 3295954"/>
              <a:gd name="connsiteX47" fmla="*/ 1219130 w 7435970"/>
              <a:gd name="connsiteY47" fmla="*/ 1721355 h 3295954"/>
              <a:gd name="connsiteX48" fmla="*/ 1278603 w 7435970"/>
              <a:gd name="connsiteY48" fmla="*/ 1721355 h 3295954"/>
              <a:gd name="connsiteX49" fmla="*/ 1278604 w 7435970"/>
              <a:gd name="connsiteY49" fmla="*/ 1762243 h 3295954"/>
              <a:gd name="connsiteX50" fmla="*/ 1319491 w 7435970"/>
              <a:gd name="connsiteY50" fmla="*/ 1762242 h 3295954"/>
              <a:gd name="connsiteX51" fmla="*/ 1315774 w 7435970"/>
              <a:gd name="connsiteY51" fmla="*/ 1799413 h 3295954"/>
              <a:gd name="connsiteX52" fmla="*/ 1393833 w 7435970"/>
              <a:gd name="connsiteY52" fmla="*/ 1795696 h 3295954"/>
              <a:gd name="connsiteX53" fmla="*/ 1401267 w 7435970"/>
              <a:gd name="connsiteY53" fmla="*/ 1832867 h 3295954"/>
              <a:gd name="connsiteX54" fmla="*/ 1535081 w 7435970"/>
              <a:gd name="connsiteY54" fmla="*/ 1832867 h 3295954"/>
              <a:gd name="connsiteX55" fmla="*/ 1538797 w 7435970"/>
              <a:gd name="connsiteY55" fmla="*/ 1866321 h 3295954"/>
              <a:gd name="connsiteX56" fmla="*/ 1590837 w 7435970"/>
              <a:gd name="connsiteY56" fmla="*/ 1866321 h 3295954"/>
              <a:gd name="connsiteX57" fmla="*/ 1590837 w 7435970"/>
              <a:gd name="connsiteY57" fmla="*/ 1903492 h 3295954"/>
              <a:gd name="connsiteX58" fmla="*/ 1635443 w 7435970"/>
              <a:gd name="connsiteY58" fmla="*/ 1907208 h 3295954"/>
              <a:gd name="connsiteX59" fmla="*/ 1631725 w 7435970"/>
              <a:gd name="connsiteY59" fmla="*/ 1944379 h 3295954"/>
              <a:gd name="connsiteX60" fmla="*/ 1683764 w 7435970"/>
              <a:gd name="connsiteY60" fmla="*/ 1940662 h 3295954"/>
              <a:gd name="connsiteX61" fmla="*/ 1683764 w 7435970"/>
              <a:gd name="connsiteY61" fmla="*/ 1977833 h 3295954"/>
              <a:gd name="connsiteX62" fmla="*/ 1787842 w 7435970"/>
              <a:gd name="connsiteY62" fmla="*/ 1981550 h 3295954"/>
              <a:gd name="connsiteX63" fmla="*/ 1780407 w 7435970"/>
              <a:gd name="connsiteY63" fmla="*/ 2007569 h 3295954"/>
              <a:gd name="connsiteX64" fmla="*/ 1839881 w 7435970"/>
              <a:gd name="connsiteY64" fmla="*/ 2007569 h 3295954"/>
              <a:gd name="connsiteX65" fmla="*/ 1843598 w 7435970"/>
              <a:gd name="connsiteY65" fmla="*/ 2055892 h 3295954"/>
              <a:gd name="connsiteX66" fmla="*/ 1958828 w 7435970"/>
              <a:gd name="connsiteY66" fmla="*/ 2052174 h 3295954"/>
              <a:gd name="connsiteX67" fmla="*/ 1958828 w 7435970"/>
              <a:gd name="connsiteY67" fmla="*/ 2078194 h 3295954"/>
              <a:gd name="connsiteX68" fmla="*/ 1984847 w 7435970"/>
              <a:gd name="connsiteY68" fmla="*/ 2085628 h 3295954"/>
              <a:gd name="connsiteX69" fmla="*/ 1981129 w 7435970"/>
              <a:gd name="connsiteY69" fmla="*/ 2137667 h 3295954"/>
              <a:gd name="connsiteX70" fmla="*/ 2029453 w 7435970"/>
              <a:gd name="connsiteY70" fmla="*/ 2137668 h 3295954"/>
              <a:gd name="connsiteX71" fmla="*/ 2025735 w 7435970"/>
              <a:gd name="connsiteY71" fmla="*/ 2163686 h 3295954"/>
              <a:gd name="connsiteX72" fmla="*/ 2144681 w 7435970"/>
              <a:gd name="connsiteY72" fmla="*/ 2159969 h 3295954"/>
              <a:gd name="connsiteX73" fmla="*/ 2148398 w 7435970"/>
              <a:gd name="connsiteY73" fmla="*/ 2185989 h 3295954"/>
              <a:gd name="connsiteX74" fmla="*/ 2226457 w 7435970"/>
              <a:gd name="connsiteY74" fmla="*/ 2197140 h 3295954"/>
              <a:gd name="connsiteX75" fmla="*/ 2230174 w 7435970"/>
              <a:gd name="connsiteY75" fmla="*/ 2245463 h 3295954"/>
              <a:gd name="connsiteX76" fmla="*/ 2256194 w 7435970"/>
              <a:gd name="connsiteY76" fmla="*/ 2245462 h 3295954"/>
              <a:gd name="connsiteX77" fmla="*/ 2256194 w 7435970"/>
              <a:gd name="connsiteY77" fmla="*/ 2312369 h 3295954"/>
              <a:gd name="connsiteX78" fmla="*/ 2297082 w 7435970"/>
              <a:gd name="connsiteY78" fmla="*/ 2327237 h 3295954"/>
              <a:gd name="connsiteX79" fmla="*/ 2289647 w 7435970"/>
              <a:gd name="connsiteY79" fmla="*/ 2394145 h 3295954"/>
              <a:gd name="connsiteX80" fmla="*/ 2479218 w 7435970"/>
              <a:gd name="connsiteY80" fmla="*/ 2405296 h 3295954"/>
              <a:gd name="connsiteX81" fmla="*/ 2479218 w 7435970"/>
              <a:gd name="connsiteY81" fmla="*/ 2442467 h 3295954"/>
              <a:gd name="connsiteX82" fmla="*/ 2516389 w 7435970"/>
              <a:gd name="connsiteY82" fmla="*/ 2442467 h 3295954"/>
              <a:gd name="connsiteX83" fmla="*/ 2512672 w 7435970"/>
              <a:gd name="connsiteY83" fmla="*/ 2475921 h 3295954"/>
              <a:gd name="connsiteX84" fmla="*/ 2542408 w 7435970"/>
              <a:gd name="connsiteY84" fmla="*/ 2487072 h 3295954"/>
              <a:gd name="connsiteX85" fmla="*/ 2534974 w 7435970"/>
              <a:gd name="connsiteY85" fmla="*/ 2516808 h 3295954"/>
              <a:gd name="connsiteX86" fmla="*/ 2598165 w 7435970"/>
              <a:gd name="connsiteY86" fmla="*/ 2520525 h 3295954"/>
              <a:gd name="connsiteX87" fmla="*/ 2594448 w 7435970"/>
              <a:gd name="connsiteY87" fmla="*/ 2557696 h 3295954"/>
              <a:gd name="connsiteX88" fmla="*/ 2642769 w 7435970"/>
              <a:gd name="connsiteY88" fmla="*/ 2557696 h 3295954"/>
              <a:gd name="connsiteX89" fmla="*/ 2642769 w 7435970"/>
              <a:gd name="connsiteY89" fmla="*/ 2606018 h 3295954"/>
              <a:gd name="connsiteX90" fmla="*/ 2720828 w 7435970"/>
              <a:gd name="connsiteY90" fmla="*/ 2602301 h 3295954"/>
              <a:gd name="connsiteX91" fmla="*/ 2709887 w 7435970"/>
              <a:gd name="connsiteY91" fmla="*/ 2645924 h 3295954"/>
              <a:gd name="connsiteX92" fmla="*/ 2820839 w 7435970"/>
              <a:gd name="connsiteY92" fmla="*/ 2648309 h 3295954"/>
              <a:gd name="connsiteX93" fmla="*/ 2803586 w 7435970"/>
              <a:gd name="connsiteY93" fmla="*/ 2682814 h 3295954"/>
              <a:gd name="connsiteX94" fmla="*/ 2883748 w 7435970"/>
              <a:gd name="connsiteY94" fmla="*/ 2686391 h 3295954"/>
              <a:gd name="connsiteX95" fmla="*/ 2876174 w 7435970"/>
              <a:gd name="connsiteY95" fmla="*/ 2722089 h 3295954"/>
              <a:gd name="connsiteX96" fmla="*/ 2969872 w 7435970"/>
              <a:gd name="connsiteY96" fmla="*/ 2760311 h 3295954"/>
              <a:gd name="connsiteX97" fmla="*/ 2973589 w 7435970"/>
              <a:gd name="connsiteY97" fmla="*/ 2820837 h 3295954"/>
              <a:gd name="connsiteX98" fmla="*/ 3247110 w 7435970"/>
              <a:gd name="connsiteY98" fmla="*/ 2812211 h 3295954"/>
              <a:gd name="connsiteX99" fmla="*/ 3249634 w 7435970"/>
              <a:gd name="connsiteY99" fmla="*/ 2854150 h 3295954"/>
              <a:gd name="connsiteX100" fmla="*/ 3415921 w 7435970"/>
              <a:gd name="connsiteY100" fmla="*/ 2852818 h 3295954"/>
              <a:gd name="connsiteX101" fmla="*/ 3430648 w 7435970"/>
              <a:gd name="connsiteY101" fmla="*/ 2907102 h 3295954"/>
              <a:gd name="connsiteX102" fmla="*/ 3631721 w 7435970"/>
              <a:gd name="connsiteY102" fmla="*/ 2889848 h 3295954"/>
              <a:gd name="connsiteX103" fmla="*/ 3640348 w 7435970"/>
              <a:gd name="connsiteY103" fmla="*/ 2932980 h 3295954"/>
              <a:gd name="connsiteX104" fmla="*/ 3795623 w 7435970"/>
              <a:gd name="connsiteY104" fmla="*/ 2941607 h 3295954"/>
              <a:gd name="connsiteX105" fmla="*/ 3804249 w 7435970"/>
              <a:gd name="connsiteY105" fmla="*/ 2984738 h 3295954"/>
              <a:gd name="connsiteX106" fmla="*/ 4485737 w 7435970"/>
              <a:gd name="connsiteY106" fmla="*/ 2984739 h 3295954"/>
              <a:gd name="connsiteX107" fmla="*/ 4477110 w 7435970"/>
              <a:gd name="connsiteY107" fmla="*/ 3036498 h 3295954"/>
              <a:gd name="connsiteX108" fmla="*/ 5011948 w 7435970"/>
              <a:gd name="connsiteY108" fmla="*/ 3053750 h 3295954"/>
              <a:gd name="connsiteX109" fmla="*/ 5003322 w 7435970"/>
              <a:gd name="connsiteY109" fmla="*/ 3131388 h 3295954"/>
              <a:gd name="connsiteX110" fmla="*/ 5158597 w 7435970"/>
              <a:gd name="connsiteY110" fmla="*/ 3114135 h 3295954"/>
              <a:gd name="connsiteX111" fmla="*/ 5175850 w 7435970"/>
              <a:gd name="connsiteY111" fmla="*/ 3183146 h 3295954"/>
              <a:gd name="connsiteX112" fmla="*/ 7280695 w 7435970"/>
              <a:gd name="connsiteY112" fmla="*/ 3183147 h 3295954"/>
              <a:gd name="connsiteX113" fmla="*/ 7306574 w 7435970"/>
              <a:gd name="connsiteY113" fmla="*/ 3295291 h 3295954"/>
              <a:gd name="connsiteX114" fmla="*/ 7435970 w 7435970"/>
              <a:gd name="connsiteY114" fmla="*/ 3295291 h 3295954"/>
              <a:gd name="connsiteX0" fmla="*/ 0 w 7435970"/>
              <a:gd name="connsiteY0" fmla="*/ 0 h 3295954"/>
              <a:gd name="connsiteX1" fmla="*/ 196935 w 7435970"/>
              <a:gd name="connsiteY1" fmla="*/ 316301 h 3295954"/>
              <a:gd name="connsiteX2" fmla="*/ 237824 w 7435970"/>
              <a:gd name="connsiteY2" fmla="*/ 360906 h 3295954"/>
              <a:gd name="connsiteX3" fmla="*/ 237823 w 7435970"/>
              <a:gd name="connsiteY3" fmla="*/ 383208 h 3295954"/>
              <a:gd name="connsiteX4" fmla="*/ 289862 w 7435970"/>
              <a:gd name="connsiteY4" fmla="*/ 390642 h 3295954"/>
              <a:gd name="connsiteX5" fmla="*/ 289862 w 7435970"/>
              <a:gd name="connsiteY5" fmla="*/ 405511 h 3295954"/>
              <a:gd name="connsiteX6" fmla="*/ 353051 w 7435970"/>
              <a:gd name="connsiteY6" fmla="*/ 412945 h 3295954"/>
              <a:gd name="connsiteX7" fmla="*/ 367920 w 7435970"/>
              <a:gd name="connsiteY7" fmla="*/ 524457 h 3295954"/>
              <a:gd name="connsiteX8" fmla="*/ 416243 w 7435970"/>
              <a:gd name="connsiteY8" fmla="*/ 528174 h 3295954"/>
              <a:gd name="connsiteX9" fmla="*/ 419960 w 7435970"/>
              <a:gd name="connsiteY9" fmla="*/ 680574 h 3295954"/>
              <a:gd name="connsiteX10" fmla="*/ 501735 w 7435970"/>
              <a:gd name="connsiteY10" fmla="*/ 684291 h 3295954"/>
              <a:gd name="connsiteX11" fmla="*/ 505452 w 7435970"/>
              <a:gd name="connsiteY11" fmla="*/ 714028 h 3295954"/>
              <a:gd name="connsiteX12" fmla="*/ 535188 w 7435970"/>
              <a:gd name="connsiteY12" fmla="*/ 721462 h 3295954"/>
              <a:gd name="connsiteX13" fmla="*/ 546341 w 7435970"/>
              <a:gd name="connsiteY13" fmla="*/ 773501 h 3295954"/>
              <a:gd name="connsiteX14" fmla="*/ 598380 w 7435970"/>
              <a:gd name="connsiteY14" fmla="*/ 777218 h 3295954"/>
              <a:gd name="connsiteX15" fmla="*/ 602097 w 7435970"/>
              <a:gd name="connsiteY15" fmla="*/ 818106 h 3295954"/>
              <a:gd name="connsiteX16" fmla="*/ 650418 w 7435970"/>
              <a:gd name="connsiteY16" fmla="*/ 818106 h 3295954"/>
              <a:gd name="connsiteX17" fmla="*/ 654135 w 7435970"/>
              <a:gd name="connsiteY17" fmla="*/ 847842 h 3295954"/>
              <a:gd name="connsiteX18" fmla="*/ 680154 w 7435970"/>
              <a:gd name="connsiteY18" fmla="*/ 851559 h 3295954"/>
              <a:gd name="connsiteX19" fmla="*/ 698740 w 7435970"/>
              <a:gd name="connsiteY19" fmla="*/ 892446 h 3295954"/>
              <a:gd name="connsiteX20" fmla="*/ 695023 w 7435970"/>
              <a:gd name="connsiteY20" fmla="*/ 929619 h 3295954"/>
              <a:gd name="connsiteX21" fmla="*/ 713609 w 7435970"/>
              <a:gd name="connsiteY21" fmla="*/ 933336 h 3295954"/>
              <a:gd name="connsiteX22" fmla="*/ 717325 w 7435970"/>
              <a:gd name="connsiteY22" fmla="*/ 992808 h 3295954"/>
              <a:gd name="connsiteX23" fmla="*/ 739628 w 7435970"/>
              <a:gd name="connsiteY23" fmla="*/ 1000242 h 3295954"/>
              <a:gd name="connsiteX24" fmla="*/ 761930 w 7435970"/>
              <a:gd name="connsiteY24" fmla="*/ 1026262 h 3295954"/>
              <a:gd name="connsiteX25" fmla="*/ 758213 w 7435970"/>
              <a:gd name="connsiteY25" fmla="*/ 1070867 h 3295954"/>
              <a:gd name="connsiteX26" fmla="*/ 784234 w 7435970"/>
              <a:gd name="connsiteY26" fmla="*/ 1070867 h 3295954"/>
              <a:gd name="connsiteX27" fmla="*/ 776799 w 7435970"/>
              <a:gd name="connsiteY27" fmla="*/ 1104320 h 3295954"/>
              <a:gd name="connsiteX28" fmla="*/ 799101 w 7435970"/>
              <a:gd name="connsiteY28" fmla="*/ 1130340 h 3295954"/>
              <a:gd name="connsiteX29" fmla="*/ 802818 w 7435970"/>
              <a:gd name="connsiteY29" fmla="*/ 1108037 h 3295954"/>
              <a:gd name="connsiteX30" fmla="*/ 817686 w 7435970"/>
              <a:gd name="connsiteY30" fmla="*/ 1145208 h 3295954"/>
              <a:gd name="connsiteX31" fmla="*/ 813969 w 7435970"/>
              <a:gd name="connsiteY31" fmla="*/ 1208398 h 3295954"/>
              <a:gd name="connsiteX32" fmla="*/ 873442 w 7435970"/>
              <a:gd name="connsiteY32" fmla="*/ 1215833 h 3295954"/>
              <a:gd name="connsiteX33" fmla="*/ 899462 w 7435970"/>
              <a:gd name="connsiteY33" fmla="*/ 1253003 h 3295954"/>
              <a:gd name="connsiteX34" fmla="*/ 895745 w 7435970"/>
              <a:gd name="connsiteY34" fmla="*/ 1286457 h 3295954"/>
              <a:gd name="connsiteX35" fmla="*/ 936633 w 7435970"/>
              <a:gd name="connsiteY35" fmla="*/ 1286457 h 3295954"/>
              <a:gd name="connsiteX36" fmla="*/ 940350 w 7435970"/>
              <a:gd name="connsiteY36" fmla="*/ 1323628 h 3295954"/>
              <a:gd name="connsiteX37" fmla="*/ 973803 w 7435970"/>
              <a:gd name="connsiteY37" fmla="*/ 1319911 h 3295954"/>
              <a:gd name="connsiteX38" fmla="*/ 973803 w 7435970"/>
              <a:gd name="connsiteY38" fmla="*/ 1364516 h 3295954"/>
              <a:gd name="connsiteX39" fmla="*/ 1040711 w 7435970"/>
              <a:gd name="connsiteY39" fmla="*/ 1364515 h 3295954"/>
              <a:gd name="connsiteX40" fmla="*/ 1044428 w 7435970"/>
              <a:gd name="connsiteY40" fmla="*/ 1390535 h 3295954"/>
              <a:gd name="connsiteX41" fmla="*/ 1066730 w 7435970"/>
              <a:gd name="connsiteY41" fmla="*/ 1390535 h 3295954"/>
              <a:gd name="connsiteX42" fmla="*/ 1074165 w 7435970"/>
              <a:gd name="connsiteY42" fmla="*/ 1539218 h 3295954"/>
              <a:gd name="connsiteX43" fmla="*/ 1122486 w 7435970"/>
              <a:gd name="connsiteY43" fmla="*/ 1539218 h 3295954"/>
              <a:gd name="connsiteX44" fmla="*/ 1126203 w 7435970"/>
              <a:gd name="connsiteY44" fmla="*/ 1609841 h 3295954"/>
              <a:gd name="connsiteX45" fmla="*/ 1170809 w 7435970"/>
              <a:gd name="connsiteY45" fmla="*/ 1613558 h 3295954"/>
              <a:gd name="connsiteX46" fmla="*/ 1174525 w 7435970"/>
              <a:gd name="connsiteY46" fmla="*/ 1680467 h 3295954"/>
              <a:gd name="connsiteX47" fmla="*/ 1215413 w 7435970"/>
              <a:gd name="connsiteY47" fmla="*/ 1680467 h 3295954"/>
              <a:gd name="connsiteX48" fmla="*/ 1219130 w 7435970"/>
              <a:gd name="connsiteY48" fmla="*/ 1721355 h 3295954"/>
              <a:gd name="connsiteX49" fmla="*/ 1278603 w 7435970"/>
              <a:gd name="connsiteY49" fmla="*/ 1721355 h 3295954"/>
              <a:gd name="connsiteX50" fmla="*/ 1278604 w 7435970"/>
              <a:gd name="connsiteY50" fmla="*/ 1762243 h 3295954"/>
              <a:gd name="connsiteX51" fmla="*/ 1319491 w 7435970"/>
              <a:gd name="connsiteY51" fmla="*/ 1762242 h 3295954"/>
              <a:gd name="connsiteX52" fmla="*/ 1315774 w 7435970"/>
              <a:gd name="connsiteY52" fmla="*/ 1799413 h 3295954"/>
              <a:gd name="connsiteX53" fmla="*/ 1393833 w 7435970"/>
              <a:gd name="connsiteY53" fmla="*/ 1795696 h 3295954"/>
              <a:gd name="connsiteX54" fmla="*/ 1401267 w 7435970"/>
              <a:gd name="connsiteY54" fmla="*/ 1832867 h 3295954"/>
              <a:gd name="connsiteX55" fmla="*/ 1535081 w 7435970"/>
              <a:gd name="connsiteY55" fmla="*/ 1832867 h 3295954"/>
              <a:gd name="connsiteX56" fmla="*/ 1538797 w 7435970"/>
              <a:gd name="connsiteY56" fmla="*/ 1866321 h 3295954"/>
              <a:gd name="connsiteX57" fmla="*/ 1590837 w 7435970"/>
              <a:gd name="connsiteY57" fmla="*/ 1866321 h 3295954"/>
              <a:gd name="connsiteX58" fmla="*/ 1590837 w 7435970"/>
              <a:gd name="connsiteY58" fmla="*/ 1903492 h 3295954"/>
              <a:gd name="connsiteX59" fmla="*/ 1635443 w 7435970"/>
              <a:gd name="connsiteY59" fmla="*/ 1907208 h 3295954"/>
              <a:gd name="connsiteX60" fmla="*/ 1631725 w 7435970"/>
              <a:gd name="connsiteY60" fmla="*/ 1944379 h 3295954"/>
              <a:gd name="connsiteX61" fmla="*/ 1683764 w 7435970"/>
              <a:gd name="connsiteY61" fmla="*/ 1940662 h 3295954"/>
              <a:gd name="connsiteX62" fmla="*/ 1683764 w 7435970"/>
              <a:gd name="connsiteY62" fmla="*/ 1977833 h 3295954"/>
              <a:gd name="connsiteX63" fmla="*/ 1787842 w 7435970"/>
              <a:gd name="connsiteY63" fmla="*/ 1981550 h 3295954"/>
              <a:gd name="connsiteX64" fmla="*/ 1780407 w 7435970"/>
              <a:gd name="connsiteY64" fmla="*/ 2007569 h 3295954"/>
              <a:gd name="connsiteX65" fmla="*/ 1839881 w 7435970"/>
              <a:gd name="connsiteY65" fmla="*/ 2007569 h 3295954"/>
              <a:gd name="connsiteX66" fmla="*/ 1843598 w 7435970"/>
              <a:gd name="connsiteY66" fmla="*/ 2055892 h 3295954"/>
              <a:gd name="connsiteX67" fmla="*/ 1958828 w 7435970"/>
              <a:gd name="connsiteY67" fmla="*/ 2052174 h 3295954"/>
              <a:gd name="connsiteX68" fmla="*/ 1958828 w 7435970"/>
              <a:gd name="connsiteY68" fmla="*/ 2078194 h 3295954"/>
              <a:gd name="connsiteX69" fmla="*/ 1984847 w 7435970"/>
              <a:gd name="connsiteY69" fmla="*/ 2085628 h 3295954"/>
              <a:gd name="connsiteX70" fmla="*/ 1981129 w 7435970"/>
              <a:gd name="connsiteY70" fmla="*/ 2137667 h 3295954"/>
              <a:gd name="connsiteX71" fmla="*/ 2029453 w 7435970"/>
              <a:gd name="connsiteY71" fmla="*/ 2137668 h 3295954"/>
              <a:gd name="connsiteX72" fmla="*/ 2025735 w 7435970"/>
              <a:gd name="connsiteY72" fmla="*/ 2163686 h 3295954"/>
              <a:gd name="connsiteX73" fmla="*/ 2144681 w 7435970"/>
              <a:gd name="connsiteY73" fmla="*/ 2159969 h 3295954"/>
              <a:gd name="connsiteX74" fmla="*/ 2148398 w 7435970"/>
              <a:gd name="connsiteY74" fmla="*/ 2185989 h 3295954"/>
              <a:gd name="connsiteX75" fmla="*/ 2226457 w 7435970"/>
              <a:gd name="connsiteY75" fmla="*/ 2197140 h 3295954"/>
              <a:gd name="connsiteX76" fmla="*/ 2230174 w 7435970"/>
              <a:gd name="connsiteY76" fmla="*/ 2245463 h 3295954"/>
              <a:gd name="connsiteX77" fmla="*/ 2256194 w 7435970"/>
              <a:gd name="connsiteY77" fmla="*/ 2245462 h 3295954"/>
              <a:gd name="connsiteX78" fmla="*/ 2256194 w 7435970"/>
              <a:gd name="connsiteY78" fmla="*/ 2312369 h 3295954"/>
              <a:gd name="connsiteX79" fmla="*/ 2297082 w 7435970"/>
              <a:gd name="connsiteY79" fmla="*/ 2327237 h 3295954"/>
              <a:gd name="connsiteX80" fmla="*/ 2289647 w 7435970"/>
              <a:gd name="connsiteY80" fmla="*/ 2394145 h 3295954"/>
              <a:gd name="connsiteX81" fmla="*/ 2479218 w 7435970"/>
              <a:gd name="connsiteY81" fmla="*/ 2405296 h 3295954"/>
              <a:gd name="connsiteX82" fmla="*/ 2479218 w 7435970"/>
              <a:gd name="connsiteY82" fmla="*/ 2442467 h 3295954"/>
              <a:gd name="connsiteX83" fmla="*/ 2516389 w 7435970"/>
              <a:gd name="connsiteY83" fmla="*/ 2442467 h 3295954"/>
              <a:gd name="connsiteX84" fmla="*/ 2512672 w 7435970"/>
              <a:gd name="connsiteY84" fmla="*/ 2475921 h 3295954"/>
              <a:gd name="connsiteX85" fmla="*/ 2542408 w 7435970"/>
              <a:gd name="connsiteY85" fmla="*/ 2487072 h 3295954"/>
              <a:gd name="connsiteX86" fmla="*/ 2534974 w 7435970"/>
              <a:gd name="connsiteY86" fmla="*/ 2516808 h 3295954"/>
              <a:gd name="connsiteX87" fmla="*/ 2598165 w 7435970"/>
              <a:gd name="connsiteY87" fmla="*/ 2520525 h 3295954"/>
              <a:gd name="connsiteX88" fmla="*/ 2594448 w 7435970"/>
              <a:gd name="connsiteY88" fmla="*/ 2557696 h 3295954"/>
              <a:gd name="connsiteX89" fmla="*/ 2642769 w 7435970"/>
              <a:gd name="connsiteY89" fmla="*/ 2557696 h 3295954"/>
              <a:gd name="connsiteX90" fmla="*/ 2642769 w 7435970"/>
              <a:gd name="connsiteY90" fmla="*/ 2606018 h 3295954"/>
              <a:gd name="connsiteX91" fmla="*/ 2720828 w 7435970"/>
              <a:gd name="connsiteY91" fmla="*/ 2602301 h 3295954"/>
              <a:gd name="connsiteX92" fmla="*/ 2709887 w 7435970"/>
              <a:gd name="connsiteY92" fmla="*/ 2645924 h 3295954"/>
              <a:gd name="connsiteX93" fmla="*/ 2820839 w 7435970"/>
              <a:gd name="connsiteY93" fmla="*/ 2648309 h 3295954"/>
              <a:gd name="connsiteX94" fmla="*/ 2803586 w 7435970"/>
              <a:gd name="connsiteY94" fmla="*/ 2682814 h 3295954"/>
              <a:gd name="connsiteX95" fmla="*/ 2883748 w 7435970"/>
              <a:gd name="connsiteY95" fmla="*/ 2686391 h 3295954"/>
              <a:gd name="connsiteX96" fmla="*/ 2876174 w 7435970"/>
              <a:gd name="connsiteY96" fmla="*/ 2722089 h 3295954"/>
              <a:gd name="connsiteX97" fmla="*/ 2969872 w 7435970"/>
              <a:gd name="connsiteY97" fmla="*/ 2760311 h 3295954"/>
              <a:gd name="connsiteX98" fmla="*/ 2973589 w 7435970"/>
              <a:gd name="connsiteY98" fmla="*/ 2820837 h 3295954"/>
              <a:gd name="connsiteX99" fmla="*/ 3247110 w 7435970"/>
              <a:gd name="connsiteY99" fmla="*/ 2812211 h 3295954"/>
              <a:gd name="connsiteX100" fmla="*/ 3249634 w 7435970"/>
              <a:gd name="connsiteY100" fmla="*/ 2854150 h 3295954"/>
              <a:gd name="connsiteX101" fmla="*/ 3415921 w 7435970"/>
              <a:gd name="connsiteY101" fmla="*/ 2852818 h 3295954"/>
              <a:gd name="connsiteX102" fmla="*/ 3430648 w 7435970"/>
              <a:gd name="connsiteY102" fmla="*/ 2907102 h 3295954"/>
              <a:gd name="connsiteX103" fmla="*/ 3631721 w 7435970"/>
              <a:gd name="connsiteY103" fmla="*/ 2889848 h 3295954"/>
              <a:gd name="connsiteX104" fmla="*/ 3640348 w 7435970"/>
              <a:gd name="connsiteY104" fmla="*/ 2932980 h 3295954"/>
              <a:gd name="connsiteX105" fmla="*/ 3795623 w 7435970"/>
              <a:gd name="connsiteY105" fmla="*/ 2941607 h 3295954"/>
              <a:gd name="connsiteX106" fmla="*/ 3804249 w 7435970"/>
              <a:gd name="connsiteY106" fmla="*/ 2984738 h 3295954"/>
              <a:gd name="connsiteX107" fmla="*/ 4485737 w 7435970"/>
              <a:gd name="connsiteY107" fmla="*/ 2984739 h 3295954"/>
              <a:gd name="connsiteX108" fmla="*/ 4477110 w 7435970"/>
              <a:gd name="connsiteY108" fmla="*/ 3036498 h 3295954"/>
              <a:gd name="connsiteX109" fmla="*/ 5011948 w 7435970"/>
              <a:gd name="connsiteY109" fmla="*/ 3053750 h 3295954"/>
              <a:gd name="connsiteX110" fmla="*/ 5003322 w 7435970"/>
              <a:gd name="connsiteY110" fmla="*/ 3131388 h 3295954"/>
              <a:gd name="connsiteX111" fmla="*/ 5158597 w 7435970"/>
              <a:gd name="connsiteY111" fmla="*/ 3114135 h 3295954"/>
              <a:gd name="connsiteX112" fmla="*/ 5175850 w 7435970"/>
              <a:gd name="connsiteY112" fmla="*/ 3183146 h 3295954"/>
              <a:gd name="connsiteX113" fmla="*/ 7280695 w 7435970"/>
              <a:gd name="connsiteY113" fmla="*/ 3183147 h 3295954"/>
              <a:gd name="connsiteX114" fmla="*/ 7306574 w 7435970"/>
              <a:gd name="connsiteY114" fmla="*/ 3295291 h 3295954"/>
              <a:gd name="connsiteX115" fmla="*/ 7435970 w 7435970"/>
              <a:gd name="connsiteY115" fmla="*/ 3295291 h 3295954"/>
              <a:gd name="connsiteX0" fmla="*/ 0 w 7435970"/>
              <a:gd name="connsiteY0" fmla="*/ 0 h 3295954"/>
              <a:gd name="connsiteX1" fmla="*/ 200652 w 7435970"/>
              <a:gd name="connsiteY1" fmla="*/ 349755 h 3295954"/>
              <a:gd name="connsiteX2" fmla="*/ 237824 w 7435970"/>
              <a:gd name="connsiteY2" fmla="*/ 360906 h 3295954"/>
              <a:gd name="connsiteX3" fmla="*/ 237823 w 7435970"/>
              <a:gd name="connsiteY3" fmla="*/ 383208 h 3295954"/>
              <a:gd name="connsiteX4" fmla="*/ 289862 w 7435970"/>
              <a:gd name="connsiteY4" fmla="*/ 390642 h 3295954"/>
              <a:gd name="connsiteX5" fmla="*/ 289862 w 7435970"/>
              <a:gd name="connsiteY5" fmla="*/ 405511 h 3295954"/>
              <a:gd name="connsiteX6" fmla="*/ 353051 w 7435970"/>
              <a:gd name="connsiteY6" fmla="*/ 412945 h 3295954"/>
              <a:gd name="connsiteX7" fmla="*/ 367920 w 7435970"/>
              <a:gd name="connsiteY7" fmla="*/ 524457 h 3295954"/>
              <a:gd name="connsiteX8" fmla="*/ 416243 w 7435970"/>
              <a:gd name="connsiteY8" fmla="*/ 528174 h 3295954"/>
              <a:gd name="connsiteX9" fmla="*/ 419960 w 7435970"/>
              <a:gd name="connsiteY9" fmla="*/ 680574 h 3295954"/>
              <a:gd name="connsiteX10" fmla="*/ 501735 w 7435970"/>
              <a:gd name="connsiteY10" fmla="*/ 684291 h 3295954"/>
              <a:gd name="connsiteX11" fmla="*/ 505452 w 7435970"/>
              <a:gd name="connsiteY11" fmla="*/ 714028 h 3295954"/>
              <a:gd name="connsiteX12" fmla="*/ 535188 w 7435970"/>
              <a:gd name="connsiteY12" fmla="*/ 721462 h 3295954"/>
              <a:gd name="connsiteX13" fmla="*/ 546341 w 7435970"/>
              <a:gd name="connsiteY13" fmla="*/ 773501 h 3295954"/>
              <a:gd name="connsiteX14" fmla="*/ 598380 w 7435970"/>
              <a:gd name="connsiteY14" fmla="*/ 777218 h 3295954"/>
              <a:gd name="connsiteX15" fmla="*/ 602097 w 7435970"/>
              <a:gd name="connsiteY15" fmla="*/ 818106 h 3295954"/>
              <a:gd name="connsiteX16" fmla="*/ 650418 w 7435970"/>
              <a:gd name="connsiteY16" fmla="*/ 818106 h 3295954"/>
              <a:gd name="connsiteX17" fmla="*/ 654135 w 7435970"/>
              <a:gd name="connsiteY17" fmla="*/ 847842 h 3295954"/>
              <a:gd name="connsiteX18" fmla="*/ 680154 w 7435970"/>
              <a:gd name="connsiteY18" fmla="*/ 851559 h 3295954"/>
              <a:gd name="connsiteX19" fmla="*/ 698740 w 7435970"/>
              <a:gd name="connsiteY19" fmla="*/ 892446 h 3295954"/>
              <a:gd name="connsiteX20" fmla="*/ 695023 w 7435970"/>
              <a:gd name="connsiteY20" fmla="*/ 929619 h 3295954"/>
              <a:gd name="connsiteX21" fmla="*/ 713609 w 7435970"/>
              <a:gd name="connsiteY21" fmla="*/ 933336 h 3295954"/>
              <a:gd name="connsiteX22" fmla="*/ 717325 w 7435970"/>
              <a:gd name="connsiteY22" fmla="*/ 992808 h 3295954"/>
              <a:gd name="connsiteX23" fmla="*/ 739628 w 7435970"/>
              <a:gd name="connsiteY23" fmla="*/ 1000242 h 3295954"/>
              <a:gd name="connsiteX24" fmla="*/ 761930 w 7435970"/>
              <a:gd name="connsiteY24" fmla="*/ 1026262 h 3295954"/>
              <a:gd name="connsiteX25" fmla="*/ 758213 w 7435970"/>
              <a:gd name="connsiteY25" fmla="*/ 1070867 h 3295954"/>
              <a:gd name="connsiteX26" fmla="*/ 784234 w 7435970"/>
              <a:gd name="connsiteY26" fmla="*/ 1070867 h 3295954"/>
              <a:gd name="connsiteX27" fmla="*/ 776799 w 7435970"/>
              <a:gd name="connsiteY27" fmla="*/ 1104320 h 3295954"/>
              <a:gd name="connsiteX28" fmla="*/ 799101 w 7435970"/>
              <a:gd name="connsiteY28" fmla="*/ 1130340 h 3295954"/>
              <a:gd name="connsiteX29" fmla="*/ 802818 w 7435970"/>
              <a:gd name="connsiteY29" fmla="*/ 1108037 h 3295954"/>
              <a:gd name="connsiteX30" fmla="*/ 817686 w 7435970"/>
              <a:gd name="connsiteY30" fmla="*/ 1145208 h 3295954"/>
              <a:gd name="connsiteX31" fmla="*/ 813969 w 7435970"/>
              <a:gd name="connsiteY31" fmla="*/ 1208398 h 3295954"/>
              <a:gd name="connsiteX32" fmla="*/ 873442 w 7435970"/>
              <a:gd name="connsiteY32" fmla="*/ 1215833 h 3295954"/>
              <a:gd name="connsiteX33" fmla="*/ 899462 w 7435970"/>
              <a:gd name="connsiteY33" fmla="*/ 1253003 h 3295954"/>
              <a:gd name="connsiteX34" fmla="*/ 895745 w 7435970"/>
              <a:gd name="connsiteY34" fmla="*/ 1286457 h 3295954"/>
              <a:gd name="connsiteX35" fmla="*/ 936633 w 7435970"/>
              <a:gd name="connsiteY35" fmla="*/ 1286457 h 3295954"/>
              <a:gd name="connsiteX36" fmla="*/ 940350 w 7435970"/>
              <a:gd name="connsiteY36" fmla="*/ 1323628 h 3295954"/>
              <a:gd name="connsiteX37" fmla="*/ 973803 w 7435970"/>
              <a:gd name="connsiteY37" fmla="*/ 1319911 h 3295954"/>
              <a:gd name="connsiteX38" fmla="*/ 973803 w 7435970"/>
              <a:gd name="connsiteY38" fmla="*/ 1364516 h 3295954"/>
              <a:gd name="connsiteX39" fmla="*/ 1040711 w 7435970"/>
              <a:gd name="connsiteY39" fmla="*/ 1364515 h 3295954"/>
              <a:gd name="connsiteX40" fmla="*/ 1044428 w 7435970"/>
              <a:gd name="connsiteY40" fmla="*/ 1390535 h 3295954"/>
              <a:gd name="connsiteX41" fmla="*/ 1066730 w 7435970"/>
              <a:gd name="connsiteY41" fmla="*/ 1390535 h 3295954"/>
              <a:gd name="connsiteX42" fmla="*/ 1074165 w 7435970"/>
              <a:gd name="connsiteY42" fmla="*/ 1539218 h 3295954"/>
              <a:gd name="connsiteX43" fmla="*/ 1122486 w 7435970"/>
              <a:gd name="connsiteY43" fmla="*/ 1539218 h 3295954"/>
              <a:gd name="connsiteX44" fmla="*/ 1126203 w 7435970"/>
              <a:gd name="connsiteY44" fmla="*/ 1609841 h 3295954"/>
              <a:gd name="connsiteX45" fmla="*/ 1170809 w 7435970"/>
              <a:gd name="connsiteY45" fmla="*/ 1613558 h 3295954"/>
              <a:gd name="connsiteX46" fmla="*/ 1174525 w 7435970"/>
              <a:gd name="connsiteY46" fmla="*/ 1680467 h 3295954"/>
              <a:gd name="connsiteX47" fmla="*/ 1215413 w 7435970"/>
              <a:gd name="connsiteY47" fmla="*/ 1680467 h 3295954"/>
              <a:gd name="connsiteX48" fmla="*/ 1219130 w 7435970"/>
              <a:gd name="connsiteY48" fmla="*/ 1721355 h 3295954"/>
              <a:gd name="connsiteX49" fmla="*/ 1278603 w 7435970"/>
              <a:gd name="connsiteY49" fmla="*/ 1721355 h 3295954"/>
              <a:gd name="connsiteX50" fmla="*/ 1278604 w 7435970"/>
              <a:gd name="connsiteY50" fmla="*/ 1762243 h 3295954"/>
              <a:gd name="connsiteX51" fmla="*/ 1319491 w 7435970"/>
              <a:gd name="connsiteY51" fmla="*/ 1762242 h 3295954"/>
              <a:gd name="connsiteX52" fmla="*/ 1315774 w 7435970"/>
              <a:gd name="connsiteY52" fmla="*/ 1799413 h 3295954"/>
              <a:gd name="connsiteX53" fmla="*/ 1393833 w 7435970"/>
              <a:gd name="connsiteY53" fmla="*/ 1795696 h 3295954"/>
              <a:gd name="connsiteX54" fmla="*/ 1401267 w 7435970"/>
              <a:gd name="connsiteY54" fmla="*/ 1832867 h 3295954"/>
              <a:gd name="connsiteX55" fmla="*/ 1535081 w 7435970"/>
              <a:gd name="connsiteY55" fmla="*/ 1832867 h 3295954"/>
              <a:gd name="connsiteX56" fmla="*/ 1538797 w 7435970"/>
              <a:gd name="connsiteY56" fmla="*/ 1866321 h 3295954"/>
              <a:gd name="connsiteX57" fmla="*/ 1590837 w 7435970"/>
              <a:gd name="connsiteY57" fmla="*/ 1866321 h 3295954"/>
              <a:gd name="connsiteX58" fmla="*/ 1590837 w 7435970"/>
              <a:gd name="connsiteY58" fmla="*/ 1903492 h 3295954"/>
              <a:gd name="connsiteX59" fmla="*/ 1635443 w 7435970"/>
              <a:gd name="connsiteY59" fmla="*/ 1907208 h 3295954"/>
              <a:gd name="connsiteX60" fmla="*/ 1631725 w 7435970"/>
              <a:gd name="connsiteY60" fmla="*/ 1944379 h 3295954"/>
              <a:gd name="connsiteX61" fmla="*/ 1683764 w 7435970"/>
              <a:gd name="connsiteY61" fmla="*/ 1940662 h 3295954"/>
              <a:gd name="connsiteX62" fmla="*/ 1683764 w 7435970"/>
              <a:gd name="connsiteY62" fmla="*/ 1977833 h 3295954"/>
              <a:gd name="connsiteX63" fmla="*/ 1787842 w 7435970"/>
              <a:gd name="connsiteY63" fmla="*/ 1981550 h 3295954"/>
              <a:gd name="connsiteX64" fmla="*/ 1780407 w 7435970"/>
              <a:gd name="connsiteY64" fmla="*/ 2007569 h 3295954"/>
              <a:gd name="connsiteX65" fmla="*/ 1839881 w 7435970"/>
              <a:gd name="connsiteY65" fmla="*/ 2007569 h 3295954"/>
              <a:gd name="connsiteX66" fmla="*/ 1843598 w 7435970"/>
              <a:gd name="connsiteY66" fmla="*/ 2055892 h 3295954"/>
              <a:gd name="connsiteX67" fmla="*/ 1958828 w 7435970"/>
              <a:gd name="connsiteY67" fmla="*/ 2052174 h 3295954"/>
              <a:gd name="connsiteX68" fmla="*/ 1958828 w 7435970"/>
              <a:gd name="connsiteY68" fmla="*/ 2078194 h 3295954"/>
              <a:gd name="connsiteX69" fmla="*/ 1984847 w 7435970"/>
              <a:gd name="connsiteY69" fmla="*/ 2085628 h 3295954"/>
              <a:gd name="connsiteX70" fmla="*/ 1981129 w 7435970"/>
              <a:gd name="connsiteY70" fmla="*/ 2137667 h 3295954"/>
              <a:gd name="connsiteX71" fmla="*/ 2029453 w 7435970"/>
              <a:gd name="connsiteY71" fmla="*/ 2137668 h 3295954"/>
              <a:gd name="connsiteX72" fmla="*/ 2025735 w 7435970"/>
              <a:gd name="connsiteY72" fmla="*/ 2163686 h 3295954"/>
              <a:gd name="connsiteX73" fmla="*/ 2144681 w 7435970"/>
              <a:gd name="connsiteY73" fmla="*/ 2159969 h 3295954"/>
              <a:gd name="connsiteX74" fmla="*/ 2148398 w 7435970"/>
              <a:gd name="connsiteY74" fmla="*/ 2185989 h 3295954"/>
              <a:gd name="connsiteX75" fmla="*/ 2226457 w 7435970"/>
              <a:gd name="connsiteY75" fmla="*/ 2197140 h 3295954"/>
              <a:gd name="connsiteX76" fmla="*/ 2230174 w 7435970"/>
              <a:gd name="connsiteY76" fmla="*/ 2245463 h 3295954"/>
              <a:gd name="connsiteX77" fmla="*/ 2256194 w 7435970"/>
              <a:gd name="connsiteY77" fmla="*/ 2245462 h 3295954"/>
              <a:gd name="connsiteX78" fmla="*/ 2256194 w 7435970"/>
              <a:gd name="connsiteY78" fmla="*/ 2312369 h 3295954"/>
              <a:gd name="connsiteX79" fmla="*/ 2297082 w 7435970"/>
              <a:gd name="connsiteY79" fmla="*/ 2327237 h 3295954"/>
              <a:gd name="connsiteX80" fmla="*/ 2289647 w 7435970"/>
              <a:gd name="connsiteY80" fmla="*/ 2394145 h 3295954"/>
              <a:gd name="connsiteX81" fmla="*/ 2479218 w 7435970"/>
              <a:gd name="connsiteY81" fmla="*/ 2405296 h 3295954"/>
              <a:gd name="connsiteX82" fmla="*/ 2479218 w 7435970"/>
              <a:gd name="connsiteY82" fmla="*/ 2442467 h 3295954"/>
              <a:gd name="connsiteX83" fmla="*/ 2516389 w 7435970"/>
              <a:gd name="connsiteY83" fmla="*/ 2442467 h 3295954"/>
              <a:gd name="connsiteX84" fmla="*/ 2512672 w 7435970"/>
              <a:gd name="connsiteY84" fmla="*/ 2475921 h 3295954"/>
              <a:gd name="connsiteX85" fmla="*/ 2542408 w 7435970"/>
              <a:gd name="connsiteY85" fmla="*/ 2487072 h 3295954"/>
              <a:gd name="connsiteX86" fmla="*/ 2534974 w 7435970"/>
              <a:gd name="connsiteY86" fmla="*/ 2516808 h 3295954"/>
              <a:gd name="connsiteX87" fmla="*/ 2598165 w 7435970"/>
              <a:gd name="connsiteY87" fmla="*/ 2520525 h 3295954"/>
              <a:gd name="connsiteX88" fmla="*/ 2594448 w 7435970"/>
              <a:gd name="connsiteY88" fmla="*/ 2557696 h 3295954"/>
              <a:gd name="connsiteX89" fmla="*/ 2642769 w 7435970"/>
              <a:gd name="connsiteY89" fmla="*/ 2557696 h 3295954"/>
              <a:gd name="connsiteX90" fmla="*/ 2642769 w 7435970"/>
              <a:gd name="connsiteY90" fmla="*/ 2606018 h 3295954"/>
              <a:gd name="connsiteX91" fmla="*/ 2720828 w 7435970"/>
              <a:gd name="connsiteY91" fmla="*/ 2602301 h 3295954"/>
              <a:gd name="connsiteX92" fmla="*/ 2709887 w 7435970"/>
              <a:gd name="connsiteY92" fmla="*/ 2645924 h 3295954"/>
              <a:gd name="connsiteX93" fmla="*/ 2820839 w 7435970"/>
              <a:gd name="connsiteY93" fmla="*/ 2648309 h 3295954"/>
              <a:gd name="connsiteX94" fmla="*/ 2803586 w 7435970"/>
              <a:gd name="connsiteY94" fmla="*/ 2682814 h 3295954"/>
              <a:gd name="connsiteX95" fmla="*/ 2883748 w 7435970"/>
              <a:gd name="connsiteY95" fmla="*/ 2686391 h 3295954"/>
              <a:gd name="connsiteX96" fmla="*/ 2876174 w 7435970"/>
              <a:gd name="connsiteY96" fmla="*/ 2722089 h 3295954"/>
              <a:gd name="connsiteX97" fmla="*/ 2969872 w 7435970"/>
              <a:gd name="connsiteY97" fmla="*/ 2760311 h 3295954"/>
              <a:gd name="connsiteX98" fmla="*/ 2973589 w 7435970"/>
              <a:gd name="connsiteY98" fmla="*/ 2820837 h 3295954"/>
              <a:gd name="connsiteX99" fmla="*/ 3247110 w 7435970"/>
              <a:gd name="connsiteY99" fmla="*/ 2812211 h 3295954"/>
              <a:gd name="connsiteX100" fmla="*/ 3249634 w 7435970"/>
              <a:gd name="connsiteY100" fmla="*/ 2854150 h 3295954"/>
              <a:gd name="connsiteX101" fmla="*/ 3415921 w 7435970"/>
              <a:gd name="connsiteY101" fmla="*/ 2852818 h 3295954"/>
              <a:gd name="connsiteX102" fmla="*/ 3430648 w 7435970"/>
              <a:gd name="connsiteY102" fmla="*/ 2907102 h 3295954"/>
              <a:gd name="connsiteX103" fmla="*/ 3631721 w 7435970"/>
              <a:gd name="connsiteY103" fmla="*/ 2889848 h 3295954"/>
              <a:gd name="connsiteX104" fmla="*/ 3640348 w 7435970"/>
              <a:gd name="connsiteY104" fmla="*/ 2932980 h 3295954"/>
              <a:gd name="connsiteX105" fmla="*/ 3795623 w 7435970"/>
              <a:gd name="connsiteY105" fmla="*/ 2941607 h 3295954"/>
              <a:gd name="connsiteX106" fmla="*/ 3804249 w 7435970"/>
              <a:gd name="connsiteY106" fmla="*/ 2984738 h 3295954"/>
              <a:gd name="connsiteX107" fmla="*/ 4485737 w 7435970"/>
              <a:gd name="connsiteY107" fmla="*/ 2984739 h 3295954"/>
              <a:gd name="connsiteX108" fmla="*/ 4477110 w 7435970"/>
              <a:gd name="connsiteY108" fmla="*/ 3036498 h 3295954"/>
              <a:gd name="connsiteX109" fmla="*/ 5011948 w 7435970"/>
              <a:gd name="connsiteY109" fmla="*/ 3053750 h 3295954"/>
              <a:gd name="connsiteX110" fmla="*/ 5003322 w 7435970"/>
              <a:gd name="connsiteY110" fmla="*/ 3131388 h 3295954"/>
              <a:gd name="connsiteX111" fmla="*/ 5158597 w 7435970"/>
              <a:gd name="connsiteY111" fmla="*/ 3114135 h 3295954"/>
              <a:gd name="connsiteX112" fmla="*/ 5175850 w 7435970"/>
              <a:gd name="connsiteY112" fmla="*/ 3183146 h 3295954"/>
              <a:gd name="connsiteX113" fmla="*/ 7280695 w 7435970"/>
              <a:gd name="connsiteY113" fmla="*/ 3183147 h 3295954"/>
              <a:gd name="connsiteX114" fmla="*/ 7306574 w 7435970"/>
              <a:gd name="connsiteY114" fmla="*/ 3295291 h 3295954"/>
              <a:gd name="connsiteX115" fmla="*/ 7435970 w 7435970"/>
              <a:gd name="connsiteY115" fmla="*/ 3295291 h 3295954"/>
              <a:gd name="connsiteX0" fmla="*/ 0 w 7435970"/>
              <a:gd name="connsiteY0" fmla="*/ 0 h 3295954"/>
              <a:gd name="connsiteX1" fmla="*/ 200652 w 7435970"/>
              <a:gd name="connsiteY1" fmla="*/ 349755 h 3295954"/>
              <a:gd name="connsiteX2" fmla="*/ 241541 w 7435970"/>
              <a:gd name="connsiteY2" fmla="*/ 342321 h 3295954"/>
              <a:gd name="connsiteX3" fmla="*/ 237823 w 7435970"/>
              <a:gd name="connsiteY3" fmla="*/ 383208 h 3295954"/>
              <a:gd name="connsiteX4" fmla="*/ 289862 w 7435970"/>
              <a:gd name="connsiteY4" fmla="*/ 390642 h 3295954"/>
              <a:gd name="connsiteX5" fmla="*/ 289862 w 7435970"/>
              <a:gd name="connsiteY5" fmla="*/ 405511 h 3295954"/>
              <a:gd name="connsiteX6" fmla="*/ 353051 w 7435970"/>
              <a:gd name="connsiteY6" fmla="*/ 412945 h 3295954"/>
              <a:gd name="connsiteX7" fmla="*/ 367920 w 7435970"/>
              <a:gd name="connsiteY7" fmla="*/ 524457 h 3295954"/>
              <a:gd name="connsiteX8" fmla="*/ 416243 w 7435970"/>
              <a:gd name="connsiteY8" fmla="*/ 528174 h 3295954"/>
              <a:gd name="connsiteX9" fmla="*/ 419960 w 7435970"/>
              <a:gd name="connsiteY9" fmla="*/ 680574 h 3295954"/>
              <a:gd name="connsiteX10" fmla="*/ 501735 w 7435970"/>
              <a:gd name="connsiteY10" fmla="*/ 684291 h 3295954"/>
              <a:gd name="connsiteX11" fmla="*/ 505452 w 7435970"/>
              <a:gd name="connsiteY11" fmla="*/ 714028 h 3295954"/>
              <a:gd name="connsiteX12" fmla="*/ 535188 w 7435970"/>
              <a:gd name="connsiteY12" fmla="*/ 721462 h 3295954"/>
              <a:gd name="connsiteX13" fmla="*/ 546341 w 7435970"/>
              <a:gd name="connsiteY13" fmla="*/ 773501 h 3295954"/>
              <a:gd name="connsiteX14" fmla="*/ 598380 w 7435970"/>
              <a:gd name="connsiteY14" fmla="*/ 777218 h 3295954"/>
              <a:gd name="connsiteX15" fmla="*/ 602097 w 7435970"/>
              <a:gd name="connsiteY15" fmla="*/ 818106 h 3295954"/>
              <a:gd name="connsiteX16" fmla="*/ 650418 w 7435970"/>
              <a:gd name="connsiteY16" fmla="*/ 818106 h 3295954"/>
              <a:gd name="connsiteX17" fmla="*/ 654135 w 7435970"/>
              <a:gd name="connsiteY17" fmla="*/ 847842 h 3295954"/>
              <a:gd name="connsiteX18" fmla="*/ 680154 w 7435970"/>
              <a:gd name="connsiteY18" fmla="*/ 851559 h 3295954"/>
              <a:gd name="connsiteX19" fmla="*/ 698740 w 7435970"/>
              <a:gd name="connsiteY19" fmla="*/ 892446 h 3295954"/>
              <a:gd name="connsiteX20" fmla="*/ 695023 w 7435970"/>
              <a:gd name="connsiteY20" fmla="*/ 929619 h 3295954"/>
              <a:gd name="connsiteX21" fmla="*/ 713609 w 7435970"/>
              <a:gd name="connsiteY21" fmla="*/ 933336 h 3295954"/>
              <a:gd name="connsiteX22" fmla="*/ 717325 w 7435970"/>
              <a:gd name="connsiteY22" fmla="*/ 992808 h 3295954"/>
              <a:gd name="connsiteX23" fmla="*/ 739628 w 7435970"/>
              <a:gd name="connsiteY23" fmla="*/ 1000242 h 3295954"/>
              <a:gd name="connsiteX24" fmla="*/ 761930 w 7435970"/>
              <a:gd name="connsiteY24" fmla="*/ 1026262 h 3295954"/>
              <a:gd name="connsiteX25" fmla="*/ 758213 w 7435970"/>
              <a:gd name="connsiteY25" fmla="*/ 1070867 h 3295954"/>
              <a:gd name="connsiteX26" fmla="*/ 784234 w 7435970"/>
              <a:gd name="connsiteY26" fmla="*/ 1070867 h 3295954"/>
              <a:gd name="connsiteX27" fmla="*/ 776799 w 7435970"/>
              <a:gd name="connsiteY27" fmla="*/ 1104320 h 3295954"/>
              <a:gd name="connsiteX28" fmla="*/ 799101 w 7435970"/>
              <a:gd name="connsiteY28" fmla="*/ 1130340 h 3295954"/>
              <a:gd name="connsiteX29" fmla="*/ 802818 w 7435970"/>
              <a:gd name="connsiteY29" fmla="*/ 1108037 h 3295954"/>
              <a:gd name="connsiteX30" fmla="*/ 817686 w 7435970"/>
              <a:gd name="connsiteY30" fmla="*/ 1145208 h 3295954"/>
              <a:gd name="connsiteX31" fmla="*/ 813969 w 7435970"/>
              <a:gd name="connsiteY31" fmla="*/ 1208398 h 3295954"/>
              <a:gd name="connsiteX32" fmla="*/ 873442 w 7435970"/>
              <a:gd name="connsiteY32" fmla="*/ 1215833 h 3295954"/>
              <a:gd name="connsiteX33" fmla="*/ 899462 w 7435970"/>
              <a:gd name="connsiteY33" fmla="*/ 1253003 h 3295954"/>
              <a:gd name="connsiteX34" fmla="*/ 895745 w 7435970"/>
              <a:gd name="connsiteY34" fmla="*/ 1286457 h 3295954"/>
              <a:gd name="connsiteX35" fmla="*/ 936633 w 7435970"/>
              <a:gd name="connsiteY35" fmla="*/ 1286457 h 3295954"/>
              <a:gd name="connsiteX36" fmla="*/ 940350 w 7435970"/>
              <a:gd name="connsiteY36" fmla="*/ 1323628 h 3295954"/>
              <a:gd name="connsiteX37" fmla="*/ 973803 w 7435970"/>
              <a:gd name="connsiteY37" fmla="*/ 1319911 h 3295954"/>
              <a:gd name="connsiteX38" fmla="*/ 973803 w 7435970"/>
              <a:gd name="connsiteY38" fmla="*/ 1364516 h 3295954"/>
              <a:gd name="connsiteX39" fmla="*/ 1040711 w 7435970"/>
              <a:gd name="connsiteY39" fmla="*/ 1364515 h 3295954"/>
              <a:gd name="connsiteX40" fmla="*/ 1044428 w 7435970"/>
              <a:gd name="connsiteY40" fmla="*/ 1390535 h 3295954"/>
              <a:gd name="connsiteX41" fmla="*/ 1066730 w 7435970"/>
              <a:gd name="connsiteY41" fmla="*/ 1390535 h 3295954"/>
              <a:gd name="connsiteX42" fmla="*/ 1074165 w 7435970"/>
              <a:gd name="connsiteY42" fmla="*/ 1539218 h 3295954"/>
              <a:gd name="connsiteX43" fmla="*/ 1122486 w 7435970"/>
              <a:gd name="connsiteY43" fmla="*/ 1539218 h 3295954"/>
              <a:gd name="connsiteX44" fmla="*/ 1126203 w 7435970"/>
              <a:gd name="connsiteY44" fmla="*/ 1609841 h 3295954"/>
              <a:gd name="connsiteX45" fmla="*/ 1170809 w 7435970"/>
              <a:gd name="connsiteY45" fmla="*/ 1613558 h 3295954"/>
              <a:gd name="connsiteX46" fmla="*/ 1174525 w 7435970"/>
              <a:gd name="connsiteY46" fmla="*/ 1680467 h 3295954"/>
              <a:gd name="connsiteX47" fmla="*/ 1215413 w 7435970"/>
              <a:gd name="connsiteY47" fmla="*/ 1680467 h 3295954"/>
              <a:gd name="connsiteX48" fmla="*/ 1219130 w 7435970"/>
              <a:gd name="connsiteY48" fmla="*/ 1721355 h 3295954"/>
              <a:gd name="connsiteX49" fmla="*/ 1278603 w 7435970"/>
              <a:gd name="connsiteY49" fmla="*/ 1721355 h 3295954"/>
              <a:gd name="connsiteX50" fmla="*/ 1278604 w 7435970"/>
              <a:gd name="connsiteY50" fmla="*/ 1762243 h 3295954"/>
              <a:gd name="connsiteX51" fmla="*/ 1319491 w 7435970"/>
              <a:gd name="connsiteY51" fmla="*/ 1762242 h 3295954"/>
              <a:gd name="connsiteX52" fmla="*/ 1315774 w 7435970"/>
              <a:gd name="connsiteY52" fmla="*/ 1799413 h 3295954"/>
              <a:gd name="connsiteX53" fmla="*/ 1393833 w 7435970"/>
              <a:gd name="connsiteY53" fmla="*/ 1795696 h 3295954"/>
              <a:gd name="connsiteX54" fmla="*/ 1401267 w 7435970"/>
              <a:gd name="connsiteY54" fmla="*/ 1832867 h 3295954"/>
              <a:gd name="connsiteX55" fmla="*/ 1535081 w 7435970"/>
              <a:gd name="connsiteY55" fmla="*/ 1832867 h 3295954"/>
              <a:gd name="connsiteX56" fmla="*/ 1538797 w 7435970"/>
              <a:gd name="connsiteY56" fmla="*/ 1866321 h 3295954"/>
              <a:gd name="connsiteX57" fmla="*/ 1590837 w 7435970"/>
              <a:gd name="connsiteY57" fmla="*/ 1866321 h 3295954"/>
              <a:gd name="connsiteX58" fmla="*/ 1590837 w 7435970"/>
              <a:gd name="connsiteY58" fmla="*/ 1903492 h 3295954"/>
              <a:gd name="connsiteX59" fmla="*/ 1635443 w 7435970"/>
              <a:gd name="connsiteY59" fmla="*/ 1907208 h 3295954"/>
              <a:gd name="connsiteX60" fmla="*/ 1631725 w 7435970"/>
              <a:gd name="connsiteY60" fmla="*/ 1944379 h 3295954"/>
              <a:gd name="connsiteX61" fmla="*/ 1683764 w 7435970"/>
              <a:gd name="connsiteY61" fmla="*/ 1940662 h 3295954"/>
              <a:gd name="connsiteX62" fmla="*/ 1683764 w 7435970"/>
              <a:gd name="connsiteY62" fmla="*/ 1977833 h 3295954"/>
              <a:gd name="connsiteX63" fmla="*/ 1787842 w 7435970"/>
              <a:gd name="connsiteY63" fmla="*/ 1981550 h 3295954"/>
              <a:gd name="connsiteX64" fmla="*/ 1780407 w 7435970"/>
              <a:gd name="connsiteY64" fmla="*/ 2007569 h 3295954"/>
              <a:gd name="connsiteX65" fmla="*/ 1839881 w 7435970"/>
              <a:gd name="connsiteY65" fmla="*/ 2007569 h 3295954"/>
              <a:gd name="connsiteX66" fmla="*/ 1843598 w 7435970"/>
              <a:gd name="connsiteY66" fmla="*/ 2055892 h 3295954"/>
              <a:gd name="connsiteX67" fmla="*/ 1958828 w 7435970"/>
              <a:gd name="connsiteY67" fmla="*/ 2052174 h 3295954"/>
              <a:gd name="connsiteX68" fmla="*/ 1958828 w 7435970"/>
              <a:gd name="connsiteY68" fmla="*/ 2078194 h 3295954"/>
              <a:gd name="connsiteX69" fmla="*/ 1984847 w 7435970"/>
              <a:gd name="connsiteY69" fmla="*/ 2085628 h 3295954"/>
              <a:gd name="connsiteX70" fmla="*/ 1981129 w 7435970"/>
              <a:gd name="connsiteY70" fmla="*/ 2137667 h 3295954"/>
              <a:gd name="connsiteX71" fmla="*/ 2029453 w 7435970"/>
              <a:gd name="connsiteY71" fmla="*/ 2137668 h 3295954"/>
              <a:gd name="connsiteX72" fmla="*/ 2025735 w 7435970"/>
              <a:gd name="connsiteY72" fmla="*/ 2163686 h 3295954"/>
              <a:gd name="connsiteX73" fmla="*/ 2144681 w 7435970"/>
              <a:gd name="connsiteY73" fmla="*/ 2159969 h 3295954"/>
              <a:gd name="connsiteX74" fmla="*/ 2148398 w 7435970"/>
              <a:gd name="connsiteY74" fmla="*/ 2185989 h 3295954"/>
              <a:gd name="connsiteX75" fmla="*/ 2226457 w 7435970"/>
              <a:gd name="connsiteY75" fmla="*/ 2197140 h 3295954"/>
              <a:gd name="connsiteX76" fmla="*/ 2230174 w 7435970"/>
              <a:gd name="connsiteY76" fmla="*/ 2245463 h 3295954"/>
              <a:gd name="connsiteX77" fmla="*/ 2256194 w 7435970"/>
              <a:gd name="connsiteY77" fmla="*/ 2245462 h 3295954"/>
              <a:gd name="connsiteX78" fmla="*/ 2256194 w 7435970"/>
              <a:gd name="connsiteY78" fmla="*/ 2312369 h 3295954"/>
              <a:gd name="connsiteX79" fmla="*/ 2297082 w 7435970"/>
              <a:gd name="connsiteY79" fmla="*/ 2327237 h 3295954"/>
              <a:gd name="connsiteX80" fmla="*/ 2289647 w 7435970"/>
              <a:gd name="connsiteY80" fmla="*/ 2394145 h 3295954"/>
              <a:gd name="connsiteX81" fmla="*/ 2479218 w 7435970"/>
              <a:gd name="connsiteY81" fmla="*/ 2405296 h 3295954"/>
              <a:gd name="connsiteX82" fmla="*/ 2479218 w 7435970"/>
              <a:gd name="connsiteY82" fmla="*/ 2442467 h 3295954"/>
              <a:gd name="connsiteX83" fmla="*/ 2516389 w 7435970"/>
              <a:gd name="connsiteY83" fmla="*/ 2442467 h 3295954"/>
              <a:gd name="connsiteX84" fmla="*/ 2512672 w 7435970"/>
              <a:gd name="connsiteY84" fmla="*/ 2475921 h 3295954"/>
              <a:gd name="connsiteX85" fmla="*/ 2542408 w 7435970"/>
              <a:gd name="connsiteY85" fmla="*/ 2487072 h 3295954"/>
              <a:gd name="connsiteX86" fmla="*/ 2534974 w 7435970"/>
              <a:gd name="connsiteY86" fmla="*/ 2516808 h 3295954"/>
              <a:gd name="connsiteX87" fmla="*/ 2598165 w 7435970"/>
              <a:gd name="connsiteY87" fmla="*/ 2520525 h 3295954"/>
              <a:gd name="connsiteX88" fmla="*/ 2594448 w 7435970"/>
              <a:gd name="connsiteY88" fmla="*/ 2557696 h 3295954"/>
              <a:gd name="connsiteX89" fmla="*/ 2642769 w 7435970"/>
              <a:gd name="connsiteY89" fmla="*/ 2557696 h 3295954"/>
              <a:gd name="connsiteX90" fmla="*/ 2642769 w 7435970"/>
              <a:gd name="connsiteY90" fmla="*/ 2606018 h 3295954"/>
              <a:gd name="connsiteX91" fmla="*/ 2720828 w 7435970"/>
              <a:gd name="connsiteY91" fmla="*/ 2602301 h 3295954"/>
              <a:gd name="connsiteX92" fmla="*/ 2709887 w 7435970"/>
              <a:gd name="connsiteY92" fmla="*/ 2645924 h 3295954"/>
              <a:gd name="connsiteX93" fmla="*/ 2820839 w 7435970"/>
              <a:gd name="connsiteY93" fmla="*/ 2648309 h 3295954"/>
              <a:gd name="connsiteX94" fmla="*/ 2803586 w 7435970"/>
              <a:gd name="connsiteY94" fmla="*/ 2682814 h 3295954"/>
              <a:gd name="connsiteX95" fmla="*/ 2883748 w 7435970"/>
              <a:gd name="connsiteY95" fmla="*/ 2686391 h 3295954"/>
              <a:gd name="connsiteX96" fmla="*/ 2876174 w 7435970"/>
              <a:gd name="connsiteY96" fmla="*/ 2722089 h 3295954"/>
              <a:gd name="connsiteX97" fmla="*/ 2969872 w 7435970"/>
              <a:gd name="connsiteY97" fmla="*/ 2760311 h 3295954"/>
              <a:gd name="connsiteX98" fmla="*/ 2973589 w 7435970"/>
              <a:gd name="connsiteY98" fmla="*/ 2820837 h 3295954"/>
              <a:gd name="connsiteX99" fmla="*/ 3247110 w 7435970"/>
              <a:gd name="connsiteY99" fmla="*/ 2812211 h 3295954"/>
              <a:gd name="connsiteX100" fmla="*/ 3249634 w 7435970"/>
              <a:gd name="connsiteY100" fmla="*/ 2854150 h 3295954"/>
              <a:gd name="connsiteX101" fmla="*/ 3415921 w 7435970"/>
              <a:gd name="connsiteY101" fmla="*/ 2852818 h 3295954"/>
              <a:gd name="connsiteX102" fmla="*/ 3430648 w 7435970"/>
              <a:gd name="connsiteY102" fmla="*/ 2907102 h 3295954"/>
              <a:gd name="connsiteX103" fmla="*/ 3631721 w 7435970"/>
              <a:gd name="connsiteY103" fmla="*/ 2889848 h 3295954"/>
              <a:gd name="connsiteX104" fmla="*/ 3640348 w 7435970"/>
              <a:gd name="connsiteY104" fmla="*/ 2932980 h 3295954"/>
              <a:gd name="connsiteX105" fmla="*/ 3795623 w 7435970"/>
              <a:gd name="connsiteY105" fmla="*/ 2941607 h 3295954"/>
              <a:gd name="connsiteX106" fmla="*/ 3804249 w 7435970"/>
              <a:gd name="connsiteY106" fmla="*/ 2984738 h 3295954"/>
              <a:gd name="connsiteX107" fmla="*/ 4485737 w 7435970"/>
              <a:gd name="connsiteY107" fmla="*/ 2984739 h 3295954"/>
              <a:gd name="connsiteX108" fmla="*/ 4477110 w 7435970"/>
              <a:gd name="connsiteY108" fmla="*/ 3036498 h 3295954"/>
              <a:gd name="connsiteX109" fmla="*/ 5011948 w 7435970"/>
              <a:gd name="connsiteY109" fmla="*/ 3053750 h 3295954"/>
              <a:gd name="connsiteX110" fmla="*/ 5003322 w 7435970"/>
              <a:gd name="connsiteY110" fmla="*/ 3131388 h 3295954"/>
              <a:gd name="connsiteX111" fmla="*/ 5158597 w 7435970"/>
              <a:gd name="connsiteY111" fmla="*/ 3114135 h 3295954"/>
              <a:gd name="connsiteX112" fmla="*/ 5175850 w 7435970"/>
              <a:gd name="connsiteY112" fmla="*/ 3183146 h 3295954"/>
              <a:gd name="connsiteX113" fmla="*/ 7280695 w 7435970"/>
              <a:gd name="connsiteY113" fmla="*/ 3183147 h 3295954"/>
              <a:gd name="connsiteX114" fmla="*/ 7306574 w 7435970"/>
              <a:gd name="connsiteY114" fmla="*/ 3295291 h 3295954"/>
              <a:gd name="connsiteX115" fmla="*/ 7435970 w 7435970"/>
              <a:gd name="connsiteY115" fmla="*/ 3295291 h 3295954"/>
              <a:gd name="connsiteX0" fmla="*/ 0 w 7435970"/>
              <a:gd name="connsiteY0" fmla="*/ 0 h 3295954"/>
              <a:gd name="connsiteX1" fmla="*/ 200652 w 7435970"/>
              <a:gd name="connsiteY1" fmla="*/ 349755 h 3295954"/>
              <a:gd name="connsiteX2" fmla="*/ 237823 w 7435970"/>
              <a:gd name="connsiteY2" fmla="*/ 383208 h 3295954"/>
              <a:gd name="connsiteX3" fmla="*/ 289862 w 7435970"/>
              <a:gd name="connsiteY3" fmla="*/ 390642 h 3295954"/>
              <a:gd name="connsiteX4" fmla="*/ 289862 w 7435970"/>
              <a:gd name="connsiteY4" fmla="*/ 405511 h 3295954"/>
              <a:gd name="connsiteX5" fmla="*/ 353051 w 7435970"/>
              <a:gd name="connsiteY5" fmla="*/ 412945 h 3295954"/>
              <a:gd name="connsiteX6" fmla="*/ 367920 w 7435970"/>
              <a:gd name="connsiteY6" fmla="*/ 524457 h 3295954"/>
              <a:gd name="connsiteX7" fmla="*/ 416243 w 7435970"/>
              <a:gd name="connsiteY7" fmla="*/ 528174 h 3295954"/>
              <a:gd name="connsiteX8" fmla="*/ 419960 w 7435970"/>
              <a:gd name="connsiteY8" fmla="*/ 680574 h 3295954"/>
              <a:gd name="connsiteX9" fmla="*/ 501735 w 7435970"/>
              <a:gd name="connsiteY9" fmla="*/ 684291 h 3295954"/>
              <a:gd name="connsiteX10" fmla="*/ 505452 w 7435970"/>
              <a:gd name="connsiteY10" fmla="*/ 714028 h 3295954"/>
              <a:gd name="connsiteX11" fmla="*/ 535188 w 7435970"/>
              <a:gd name="connsiteY11" fmla="*/ 721462 h 3295954"/>
              <a:gd name="connsiteX12" fmla="*/ 546341 w 7435970"/>
              <a:gd name="connsiteY12" fmla="*/ 773501 h 3295954"/>
              <a:gd name="connsiteX13" fmla="*/ 598380 w 7435970"/>
              <a:gd name="connsiteY13" fmla="*/ 777218 h 3295954"/>
              <a:gd name="connsiteX14" fmla="*/ 602097 w 7435970"/>
              <a:gd name="connsiteY14" fmla="*/ 818106 h 3295954"/>
              <a:gd name="connsiteX15" fmla="*/ 650418 w 7435970"/>
              <a:gd name="connsiteY15" fmla="*/ 818106 h 3295954"/>
              <a:gd name="connsiteX16" fmla="*/ 654135 w 7435970"/>
              <a:gd name="connsiteY16" fmla="*/ 847842 h 3295954"/>
              <a:gd name="connsiteX17" fmla="*/ 680154 w 7435970"/>
              <a:gd name="connsiteY17" fmla="*/ 851559 h 3295954"/>
              <a:gd name="connsiteX18" fmla="*/ 698740 w 7435970"/>
              <a:gd name="connsiteY18" fmla="*/ 892446 h 3295954"/>
              <a:gd name="connsiteX19" fmla="*/ 695023 w 7435970"/>
              <a:gd name="connsiteY19" fmla="*/ 929619 h 3295954"/>
              <a:gd name="connsiteX20" fmla="*/ 713609 w 7435970"/>
              <a:gd name="connsiteY20" fmla="*/ 933336 h 3295954"/>
              <a:gd name="connsiteX21" fmla="*/ 717325 w 7435970"/>
              <a:gd name="connsiteY21" fmla="*/ 992808 h 3295954"/>
              <a:gd name="connsiteX22" fmla="*/ 739628 w 7435970"/>
              <a:gd name="connsiteY22" fmla="*/ 1000242 h 3295954"/>
              <a:gd name="connsiteX23" fmla="*/ 761930 w 7435970"/>
              <a:gd name="connsiteY23" fmla="*/ 1026262 h 3295954"/>
              <a:gd name="connsiteX24" fmla="*/ 758213 w 7435970"/>
              <a:gd name="connsiteY24" fmla="*/ 1070867 h 3295954"/>
              <a:gd name="connsiteX25" fmla="*/ 784234 w 7435970"/>
              <a:gd name="connsiteY25" fmla="*/ 1070867 h 3295954"/>
              <a:gd name="connsiteX26" fmla="*/ 776799 w 7435970"/>
              <a:gd name="connsiteY26" fmla="*/ 1104320 h 3295954"/>
              <a:gd name="connsiteX27" fmla="*/ 799101 w 7435970"/>
              <a:gd name="connsiteY27" fmla="*/ 1130340 h 3295954"/>
              <a:gd name="connsiteX28" fmla="*/ 802818 w 7435970"/>
              <a:gd name="connsiteY28" fmla="*/ 1108037 h 3295954"/>
              <a:gd name="connsiteX29" fmla="*/ 817686 w 7435970"/>
              <a:gd name="connsiteY29" fmla="*/ 1145208 h 3295954"/>
              <a:gd name="connsiteX30" fmla="*/ 813969 w 7435970"/>
              <a:gd name="connsiteY30" fmla="*/ 1208398 h 3295954"/>
              <a:gd name="connsiteX31" fmla="*/ 873442 w 7435970"/>
              <a:gd name="connsiteY31" fmla="*/ 1215833 h 3295954"/>
              <a:gd name="connsiteX32" fmla="*/ 899462 w 7435970"/>
              <a:gd name="connsiteY32" fmla="*/ 1253003 h 3295954"/>
              <a:gd name="connsiteX33" fmla="*/ 895745 w 7435970"/>
              <a:gd name="connsiteY33" fmla="*/ 1286457 h 3295954"/>
              <a:gd name="connsiteX34" fmla="*/ 936633 w 7435970"/>
              <a:gd name="connsiteY34" fmla="*/ 1286457 h 3295954"/>
              <a:gd name="connsiteX35" fmla="*/ 940350 w 7435970"/>
              <a:gd name="connsiteY35" fmla="*/ 1323628 h 3295954"/>
              <a:gd name="connsiteX36" fmla="*/ 973803 w 7435970"/>
              <a:gd name="connsiteY36" fmla="*/ 1319911 h 3295954"/>
              <a:gd name="connsiteX37" fmla="*/ 973803 w 7435970"/>
              <a:gd name="connsiteY37" fmla="*/ 1364516 h 3295954"/>
              <a:gd name="connsiteX38" fmla="*/ 1040711 w 7435970"/>
              <a:gd name="connsiteY38" fmla="*/ 1364515 h 3295954"/>
              <a:gd name="connsiteX39" fmla="*/ 1044428 w 7435970"/>
              <a:gd name="connsiteY39" fmla="*/ 1390535 h 3295954"/>
              <a:gd name="connsiteX40" fmla="*/ 1066730 w 7435970"/>
              <a:gd name="connsiteY40" fmla="*/ 1390535 h 3295954"/>
              <a:gd name="connsiteX41" fmla="*/ 1074165 w 7435970"/>
              <a:gd name="connsiteY41" fmla="*/ 1539218 h 3295954"/>
              <a:gd name="connsiteX42" fmla="*/ 1122486 w 7435970"/>
              <a:gd name="connsiteY42" fmla="*/ 1539218 h 3295954"/>
              <a:gd name="connsiteX43" fmla="*/ 1126203 w 7435970"/>
              <a:gd name="connsiteY43" fmla="*/ 1609841 h 3295954"/>
              <a:gd name="connsiteX44" fmla="*/ 1170809 w 7435970"/>
              <a:gd name="connsiteY44" fmla="*/ 1613558 h 3295954"/>
              <a:gd name="connsiteX45" fmla="*/ 1174525 w 7435970"/>
              <a:gd name="connsiteY45" fmla="*/ 1680467 h 3295954"/>
              <a:gd name="connsiteX46" fmla="*/ 1215413 w 7435970"/>
              <a:gd name="connsiteY46" fmla="*/ 1680467 h 3295954"/>
              <a:gd name="connsiteX47" fmla="*/ 1219130 w 7435970"/>
              <a:gd name="connsiteY47" fmla="*/ 1721355 h 3295954"/>
              <a:gd name="connsiteX48" fmla="*/ 1278603 w 7435970"/>
              <a:gd name="connsiteY48" fmla="*/ 1721355 h 3295954"/>
              <a:gd name="connsiteX49" fmla="*/ 1278604 w 7435970"/>
              <a:gd name="connsiteY49" fmla="*/ 1762243 h 3295954"/>
              <a:gd name="connsiteX50" fmla="*/ 1319491 w 7435970"/>
              <a:gd name="connsiteY50" fmla="*/ 1762242 h 3295954"/>
              <a:gd name="connsiteX51" fmla="*/ 1315774 w 7435970"/>
              <a:gd name="connsiteY51" fmla="*/ 1799413 h 3295954"/>
              <a:gd name="connsiteX52" fmla="*/ 1393833 w 7435970"/>
              <a:gd name="connsiteY52" fmla="*/ 1795696 h 3295954"/>
              <a:gd name="connsiteX53" fmla="*/ 1401267 w 7435970"/>
              <a:gd name="connsiteY53" fmla="*/ 1832867 h 3295954"/>
              <a:gd name="connsiteX54" fmla="*/ 1535081 w 7435970"/>
              <a:gd name="connsiteY54" fmla="*/ 1832867 h 3295954"/>
              <a:gd name="connsiteX55" fmla="*/ 1538797 w 7435970"/>
              <a:gd name="connsiteY55" fmla="*/ 1866321 h 3295954"/>
              <a:gd name="connsiteX56" fmla="*/ 1590837 w 7435970"/>
              <a:gd name="connsiteY56" fmla="*/ 1866321 h 3295954"/>
              <a:gd name="connsiteX57" fmla="*/ 1590837 w 7435970"/>
              <a:gd name="connsiteY57" fmla="*/ 1903492 h 3295954"/>
              <a:gd name="connsiteX58" fmla="*/ 1635443 w 7435970"/>
              <a:gd name="connsiteY58" fmla="*/ 1907208 h 3295954"/>
              <a:gd name="connsiteX59" fmla="*/ 1631725 w 7435970"/>
              <a:gd name="connsiteY59" fmla="*/ 1944379 h 3295954"/>
              <a:gd name="connsiteX60" fmla="*/ 1683764 w 7435970"/>
              <a:gd name="connsiteY60" fmla="*/ 1940662 h 3295954"/>
              <a:gd name="connsiteX61" fmla="*/ 1683764 w 7435970"/>
              <a:gd name="connsiteY61" fmla="*/ 1977833 h 3295954"/>
              <a:gd name="connsiteX62" fmla="*/ 1787842 w 7435970"/>
              <a:gd name="connsiteY62" fmla="*/ 1981550 h 3295954"/>
              <a:gd name="connsiteX63" fmla="*/ 1780407 w 7435970"/>
              <a:gd name="connsiteY63" fmla="*/ 2007569 h 3295954"/>
              <a:gd name="connsiteX64" fmla="*/ 1839881 w 7435970"/>
              <a:gd name="connsiteY64" fmla="*/ 2007569 h 3295954"/>
              <a:gd name="connsiteX65" fmla="*/ 1843598 w 7435970"/>
              <a:gd name="connsiteY65" fmla="*/ 2055892 h 3295954"/>
              <a:gd name="connsiteX66" fmla="*/ 1958828 w 7435970"/>
              <a:gd name="connsiteY66" fmla="*/ 2052174 h 3295954"/>
              <a:gd name="connsiteX67" fmla="*/ 1958828 w 7435970"/>
              <a:gd name="connsiteY67" fmla="*/ 2078194 h 3295954"/>
              <a:gd name="connsiteX68" fmla="*/ 1984847 w 7435970"/>
              <a:gd name="connsiteY68" fmla="*/ 2085628 h 3295954"/>
              <a:gd name="connsiteX69" fmla="*/ 1981129 w 7435970"/>
              <a:gd name="connsiteY69" fmla="*/ 2137667 h 3295954"/>
              <a:gd name="connsiteX70" fmla="*/ 2029453 w 7435970"/>
              <a:gd name="connsiteY70" fmla="*/ 2137668 h 3295954"/>
              <a:gd name="connsiteX71" fmla="*/ 2025735 w 7435970"/>
              <a:gd name="connsiteY71" fmla="*/ 2163686 h 3295954"/>
              <a:gd name="connsiteX72" fmla="*/ 2144681 w 7435970"/>
              <a:gd name="connsiteY72" fmla="*/ 2159969 h 3295954"/>
              <a:gd name="connsiteX73" fmla="*/ 2148398 w 7435970"/>
              <a:gd name="connsiteY73" fmla="*/ 2185989 h 3295954"/>
              <a:gd name="connsiteX74" fmla="*/ 2226457 w 7435970"/>
              <a:gd name="connsiteY74" fmla="*/ 2197140 h 3295954"/>
              <a:gd name="connsiteX75" fmla="*/ 2230174 w 7435970"/>
              <a:gd name="connsiteY75" fmla="*/ 2245463 h 3295954"/>
              <a:gd name="connsiteX76" fmla="*/ 2256194 w 7435970"/>
              <a:gd name="connsiteY76" fmla="*/ 2245462 h 3295954"/>
              <a:gd name="connsiteX77" fmla="*/ 2256194 w 7435970"/>
              <a:gd name="connsiteY77" fmla="*/ 2312369 h 3295954"/>
              <a:gd name="connsiteX78" fmla="*/ 2297082 w 7435970"/>
              <a:gd name="connsiteY78" fmla="*/ 2327237 h 3295954"/>
              <a:gd name="connsiteX79" fmla="*/ 2289647 w 7435970"/>
              <a:gd name="connsiteY79" fmla="*/ 2394145 h 3295954"/>
              <a:gd name="connsiteX80" fmla="*/ 2479218 w 7435970"/>
              <a:gd name="connsiteY80" fmla="*/ 2405296 h 3295954"/>
              <a:gd name="connsiteX81" fmla="*/ 2479218 w 7435970"/>
              <a:gd name="connsiteY81" fmla="*/ 2442467 h 3295954"/>
              <a:gd name="connsiteX82" fmla="*/ 2516389 w 7435970"/>
              <a:gd name="connsiteY82" fmla="*/ 2442467 h 3295954"/>
              <a:gd name="connsiteX83" fmla="*/ 2512672 w 7435970"/>
              <a:gd name="connsiteY83" fmla="*/ 2475921 h 3295954"/>
              <a:gd name="connsiteX84" fmla="*/ 2542408 w 7435970"/>
              <a:gd name="connsiteY84" fmla="*/ 2487072 h 3295954"/>
              <a:gd name="connsiteX85" fmla="*/ 2534974 w 7435970"/>
              <a:gd name="connsiteY85" fmla="*/ 2516808 h 3295954"/>
              <a:gd name="connsiteX86" fmla="*/ 2598165 w 7435970"/>
              <a:gd name="connsiteY86" fmla="*/ 2520525 h 3295954"/>
              <a:gd name="connsiteX87" fmla="*/ 2594448 w 7435970"/>
              <a:gd name="connsiteY87" fmla="*/ 2557696 h 3295954"/>
              <a:gd name="connsiteX88" fmla="*/ 2642769 w 7435970"/>
              <a:gd name="connsiteY88" fmla="*/ 2557696 h 3295954"/>
              <a:gd name="connsiteX89" fmla="*/ 2642769 w 7435970"/>
              <a:gd name="connsiteY89" fmla="*/ 2606018 h 3295954"/>
              <a:gd name="connsiteX90" fmla="*/ 2720828 w 7435970"/>
              <a:gd name="connsiteY90" fmla="*/ 2602301 h 3295954"/>
              <a:gd name="connsiteX91" fmla="*/ 2709887 w 7435970"/>
              <a:gd name="connsiteY91" fmla="*/ 2645924 h 3295954"/>
              <a:gd name="connsiteX92" fmla="*/ 2820839 w 7435970"/>
              <a:gd name="connsiteY92" fmla="*/ 2648309 h 3295954"/>
              <a:gd name="connsiteX93" fmla="*/ 2803586 w 7435970"/>
              <a:gd name="connsiteY93" fmla="*/ 2682814 h 3295954"/>
              <a:gd name="connsiteX94" fmla="*/ 2883748 w 7435970"/>
              <a:gd name="connsiteY94" fmla="*/ 2686391 h 3295954"/>
              <a:gd name="connsiteX95" fmla="*/ 2876174 w 7435970"/>
              <a:gd name="connsiteY95" fmla="*/ 2722089 h 3295954"/>
              <a:gd name="connsiteX96" fmla="*/ 2969872 w 7435970"/>
              <a:gd name="connsiteY96" fmla="*/ 2760311 h 3295954"/>
              <a:gd name="connsiteX97" fmla="*/ 2973589 w 7435970"/>
              <a:gd name="connsiteY97" fmla="*/ 2820837 h 3295954"/>
              <a:gd name="connsiteX98" fmla="*/ 3247110 w 7435970"/>
              <a:gd name="connsiteY98" fmla="*/ 2812211 h 3295954"/>
              <a:gd name="connsiteX99" fmla="*/ 3249634 w 7435970"/>
              <a:gd name="connsiteY99" fmla="*/ 2854150 h 3295954"/>
              <a:gd name="connsiteX100" fmla="*/ 3415921 w 7435970"/>
              <a:gd name="connsiteY100" fmla="*/ 2852818 h 3295954"/>
              <a:gd name="connsiteX101" fmla="*/ 3430648 w 7435970"/>
              <a:gd name="connsiteY101" fmla="*/ 2907102 h 3295954"/>
              <a:gd name="connsiteX102" fmla="*/ 3631721 w 7435970"/>
              <a:gd name="connsiteY102" fmla="*/ 2889848 h 3295954"/>
              <a:gd name="connsiteX103" fmla="*/ 3640348 w 7435970"/>
              <a:gd name="connsiteY103" fmla="*/ 2932980 h 3295954"/>
              <a:gd name="connsiteX104" fmla="*/ 3795623 w 7435970"/>
              <a:gd name="connsiteY104" fmla="*/ 2941607 h 3295954"/>
              <a:gd name="connsiteX105" fmla="*/ 3804249 w 7435970"/>
              <a:gd name="connsiteY105" fmla="*/ 2984738 h 3295954"/>
              <a:gd name="connsiteX106" fmla="*/ 4485737 w 7435970"/>
              <a:gd name="connsiteY106" fmla="*/ 2984739 h 3295954"/>
              <a:gd name="connsiteX107" fmla="*/ 4477110 w 7435970"/>
              <a:gd name="connsiteY107" fmla="*/ 3036498 h 3295954"/>
              <a:gd name="connsiteX108" fmla="*/ 5011948 w 7435970"/>
              <a:gd name="connsiteY108" fmla="*/ 3053750 h 3295954"/>
              <a:gd name="connsiteX109" fmla="*/ 5003322 w 7435970"/>
              <a:gd name="connsiteY109" fmla="*/ 3131388 h 3295954"/>
              <a:gd name="connsiteX110" fmla="*/ 5158597 w 7435970"/>
              <a:gd name="connsiteY110" fmla="*/ 3114135 h 3295954"/>
              <a:gd name="connsiteX111" fmla="*/ 5175850 w 7435970"/>
              <a:gd name="connsiteY111" fmla="*/ 3183146 h 3295954"/>
              <a:gd name="connsiteX112" fmla="*/ 7280695 w 7435970"/>
              <a:gd name="connsiteY112" fmla="*/ 3183147 h 3295954"/>
              <a:gd name="connsiteX113" fmla="*/ 7306574 w 7435970"/>
              <a:gd name="connsiteY113" fmla="*/ 3295291 h 3295954"/>
              <a:gd name="connsiteX114" fmla="*/ 7435970 w 7435970"/>
              <a:gd name="connsiteY114" fmla="*/ 3295291 h 3295954"/>
              <a:gd name="connsiteX0" fmla="*/ 0 w 7435970"/>
              <a:gd name="connsiteY0" fmla="*/ 0 h 3295954"/>
              <a:gd name="connsiteX1" fmla="*/ 200652 w 7435970"/>
              <a:gd name="connsiteY1" fmla="*/ 349755 h 3295954"/>
              <a:gd name="connsiteX2" fmla="*/ 211803 w 7435970"/>
              <a:gd name="connsiteY2" fmla="*/ 360906 h 3295954"/>
              <a:gd name="connsiteX3" fmla="*/ 237823 w 7435970"/>
              <a:gd name="connsiteY3" fmla="*/ 383208 h 3295954"/>
              <a:gd name="connsiteX4" fmla="*/ 289862 w 7435970"/>
              <a:gd name="connsiteY4" fmla="*/ 390642 h 3295954"/>
              <a:gd name="connsiteX5" fmla="*/ 289862 w 7435970"/>
              <a:gd name="connsiteY5" fmla="*/ 405511 h 3295954"/>
              <a:gd name="connsiteX6" fmla="*/ 353051 w 7435970"/>
              <a:gd name="connsiteY6" fmla="*/ 412945 h 3295954"/>
              <a:gd name="connsiteX7" fmla="*/ 367920 w 7435970"/>
              <a:gd name="connsiteY7" fmla="*/ 524457 h 3295954"/>
              <a:gd name="connsiteX8" fmla="*/ 416243 w 7435970"/>
              <a:gd name="connsiteY8" fmla="*/ 528174 h 3295954"/>
              <a:gd name="connsiteX9" fmla="*/ 419960 w 7435970"/>
              <a:gd name="connsiteY9" fmla="*/ 680574 h 3295954"/>
              <a:gd name="connsiteX10" fmla="*/ 501735 w 7435970"/>
              <a:gd name="connsiteY10" fmla="*/ 684291 h 3295954"/>
              <a:gd name="connsiteX11" fmla="*/ 505452 w 7435970"/>
              <a:gd name="connsiteY11" fmla="*/ 714028 h 3295954"/>
              <a:gd name="connsiteX12" fmla="*/ 535188 w 7435970"/>
              <a:gd name="connsiteY12" fmla="*/ 721462 h 3295954"/>
              <a:gd name="connsiteX13" fmla="*/ 546341 w 7435970"/>
              <a:gd name="connsiteY13" fmla="*/ 773501 h 3295954"/>
              <a:gd name="connsiteX14" fmla="*/ 598380 w 7435970"/>
              <a:gd name="connsiteY14" fmla="*/ 777218 h 3295954"/>
              <a:gd name="connsiteX15" fmla="*/ 602097 w 7435970"/>
              <a:gd name="connsiteY15" fmla="*/ 818106 h 3295954"/>
              <a:gd name="connsiteX16" fmla="*/ 650418 w 7435970"/>
              <a:gd name="connsiteY16" fmla="*/ 818106 h 3295954"/>
              <a:gd name="connsiteX17" fmla="*/ 654135 w 7435970"/>
              <a:gd name="connsiteY17" fmla="*/ 847842 h 3295954"/>
              <a:gd name="connsiteX18" fmla="*/ 680154 w 7435970"/>
              <a:gd name="connsiteY18" fmla="*/ 851559 h 3295954"/>
              <a:gd name="connsiteX19" fmla="*/ 698740 w 7435970"/>
              <a:gd name="connsiteY19" fmla="*/ 892446 h 3295954"/>
              <a:gd name="connsiteX20" fmla="*/ 695023 w 7435970"/>
              <a:gd name="connsiteY20" fmla="*/ 929619 h 3295954"/>
              <a:gd name="connsiteX21" fmla="*/ 713609 w 7435970"/>
              <a:gd name="connsiteY21" fmla="*/ 933336 h 3295954"/>
              <a:gd name="connsiteX22" fmla="*/ 717325 w 7435970"/>
              <a:gd name="connsiteY22" fmla="*/ 992808 h 3295954"/>
              <a:gd name="connsiteX23" fmla="*/ 739628 w 7435970"/>
              <a:gd name="connsiteY23" fmla="*/ 1000242 h 3295954"/>
              <a:gd name="connsiteX24" fmla="*/ 761930 w 7435970"/>
              <a:gd name="connsiteY24" fmla="*/ 1026262 h 3295954"/>
              <a:gd name="connsiteX25" fmla="*/ 758213 w 7435970"/>
              <a:gd name="connsiteY25" fmla="*/ 1070867 h 3295954"/>
              <a:gd name="connsiteX26" fmla="*/ 784234 w 7435970"/>
              <a:gd name="connsiteY26" fmla="*/ 1070867 h 3295954"/>
              <a:gd name="connsiteX27" fmla="*/ 776799 w 7435970"/>
              <a:gd name="connsiteY27" fmla="*/ 1104320 h 3295954"/>
              <a:gd name="connsiteX28" fmla="*/ 799101 w 7435970"/>
              <a:gd name="connsiteY28" fmla="*/ 1130340 h 3295954"/>
              <a:gd name="connsiteX29" fmla="*/ 802818 w 7435970"/>
              <a:gd name="connsiteY29" fmla="*/ 1108037 h 3295954"/>
              <a:gd name="connsiteX30" fmla="*/ 817686 w 7435970"/>
              <a:gd name="connsiteY30" fmla="*/ 1145208 h 3295954"/>
              <a:gd name="connsiteX31" fmla="*/ 813969 w 7435970"/>
              <a:gd name="connsiteY31" fmla="*/ 1208398 h 3295954"/>
              <a:gd name="connsiteX32" fmla="*/ 873442 w 7435970"/>
              <a:gd name="connsiteY32" fmla="*/ 1215833 h 3295954"/>
              <a:gd name="connsiteX33" fmla="*/ 899462 w 7435970"/>
              <a:gd name="connsiteY33" fmla="*/ 1253003 h 3295954"/>
              <a:gd name="connsiteX34" fmla="*/ 895745 w 7435970"/>
              <a:gd name="connsiteY34" fmla="*/ 1286457 h 3295954"/>
              <a:gd name="connsiteX35" fmla="*/ 936633 w 7435970"/>
              <a:gd name="connsiteY35" fmla="*/ 1286457 h 3295954"/>
              <a:gd name="connsiteX36" fmla="*/ 940350 w 7435970"/>
              <a:gd name="connsiteY36" fmla="*/ 1323628 h 3295954"/>
              <a:gd name="connsiteX37" fmla="*/ 973803 w 7435970"/>
              <a:gd name="connsiteY37" fmla="*/ 1319911 h 3295954"/>
              <a:gd name="connsiteX38" fmla="*/ 973803 w 7435970"/>
              <a:gd name="connsiteY38" fmla="*/ 1364516 h 3295954"/>
              <a:gd name="connsiteX39" fmla="*/ 1040711 w 7435970"/>
              <a:gd name="connsiteY39" fmla="*/ 1364515 h 3295954"/>
              <a:gd name="connsiteX40" fmla="*/ 1044428 w 7435970"/>
              <a:gd name="connsiteY40" fmla="*/ 1390535 h 3295954"/>
              <a:gd name="connsiteX41" fmla="*/ 1066730 w 7435970"/>
              <a:gd name="connsiteY41" fmla="*/ 1390535 h 3295954"/>
              <a:gd name="connsiteX42" fmla="*/ 1074165 w 7435970"/>
              <a:gd name="connsiteY42" fmla="*/ 1539218 h 3295954"/>
              <a:gd name="connsiteX43" fmla="*/ 1122486 w 7435970"/>
              <a:gd name="connsiteY43" fmla="*/ 1539218 h 3295954"/>
              <a:gd name="connsiteX44" fmla="*/ 1126203 w 7435970"/>
              <a:gd name="connsiteY44" fmla="*/ 1609841 h 3295954"/>
              <a:gd name="connsiteX45" fmla="*/ 1170809 w 7435970"/>
              <a:gd name="connsiteY45" fmla="*/ 1613558 h 3295954"/>
              <a:gd name="connsiteX46" fmla="*/ 1174525 w 7435970"/>
              <a:gd name="connsiteY46" fmla="*/ 1680467 h 3295954"/>
              <a:gd name="connsiteX47" fmla="*/ 1215413 w 7435970"/>
              <a:gd name="connsiteY47" fmla="*/ 1680467 h 3295954"/>
              <a:gd name="connsiteX48" fmla="*/ 1219130 w 7435970"/>
              <a:gd name="connsiteY48" fmla="*/ 1721355 h 3295954"/>
              <a:gd name="connsiteX49" fmla="*/ 1278603 w 7435970"/>
              <a:gd name="connsiteY49" fmla="*/ 1721355 h 3295954"/>
              <a:gd name="connsiteX50" fmla="*/ 1278604 w 7435970"/>
              <a:gd name="connsiteY50" fmla="*/ 1762243 h 3295954"/>
              <a:gd name="connsiteX51" fmla="*/ 1319491 w 7435970"/>
              <a:gd name="connsiteY51" fmla="*/ 1762242 h 3295954"/>
              <a:gd name="connsiteX52" fmla="*/ 1315774 w 7435970"/>
              <a:gd name="connsiteY52" fmla="*/ 1799413 h 3295954"/>
              <a:gd name="connsiteX53" fmla="*/ 1393833 w 7435970"/>
              <a:gd name="connsiteY53" fmla="*/ 1795696 h 3295954"/>
              <a:gd name="connsiteX54" fmla="*/ 1401267 w 7435970"/>
              <a:gd name="connsiteY54" fmla="*/ 1832867 h 3295954"/>
              <a:gd name="connsiteX55" fmla="*/ 1535081 w 7435970"/>
              <a:gd name="connsiteY55" fmla="*/ 1832867 h 3295954"/>
              <a:gd name="connsiteX56" fmla="*/ 1538797 w 7435970"/>
              <a:gd name="connsiteY56" fmla="*/ 1866321 h 3295954"/>
              <a:gd name="connsiteX57" fmla="*/ 1590837 w 7435970"/>
              <a:gd name="connsiteY57" fmla="*/ 1866321 h 3295954"/>
              <a:gd name="connsiteX58" fmla="*/ 1590837 w 7435970"/>
              <a:gd name="connsiteY58" fmla="*/ 1903492 h 3295954"/>
              <a:gd name="connsiteX59" fmla="*/ 1635443 w 7435970"/>
              <a:gd name="connsiteY59" fmla="*/ 1907208 h 3295954"/>
              <a:gd name="connsiteX60" fmla="*/ 1631725 w 7435970"/>
              <a:gd name="connsiteY60" fmla="*/ 1944379 h 3295954"/>
              <a:gd name="connsiteX61" fmla="*/ 1683764 w 7435970"/>
              <a:gd name="connsiteY61" fmla="*/ 1940662 h 3295954"/>
              <a:gd name="connsiteX62" fmla="*/ 1683764 w 7435970"/>
              <a:gd name="connsiteY62" fmla="*/ 1977833 h 3295954"/>
              <a:gd name="connsiteX63" fmla="*/ 1787842 w 7435970"/>
              <a:gd name="connsiteY63" fmla="*/ 1981550 h 3295954"/>
              <a:gd name="connsiteX64" fmla="*/ 1780407 w 7435970"/>
              <a:gd name="connsiteY64" fmla="*/ 2007569 h 3295954"/>
              <a:gd name="connsiteX65" fmla="*/ 1839881 w 7435970"/>
              <a:gd name="connsiteY65" fmla="*/ 2007569 h 3295954"/>
              <a:gd name="connsiteX66" fmla="*/ 1843598 w 7435970"/>
              <a:gd name="connsiteY66" fmla="*/ 2055892 h 3295954"/>
              <a:gd name="connsiteX67" fmla="*/ 1958828 w 7435970"/>
              <a:gd name="connsiteY67" fmla="*/ 2052174 h 3295954"/>
              <a:gd name="connsiteX68" fmla="*/ 1958828 w 7435970"/>
              <a:gd name="connsiteY68" fmla="*/ 2078194 h 3295954"/>
              <a:gd name="connsiteX69" fmla="*/ 1984847 w 7435970"/>
              <a:gd name="connsiteY69" fmla="*/ 2085628 h 3295954"/>
              <a:gd name="connsiteX70" fmla="*/ 1981129 w 7435970"/>
              <a:gd name="connsiteY70" fmla="*/ 2137667 h 3295954"/>
              <a:gd name="connsiteX71" fmla="*/ 2029453 w 7435970"/>
              <a:gd name="connsiteY71" fmla="*/ 2137668 h 3295954"/>
              <a:gd name="connsiteX72" fmla="*/ 2025735 w 7435970"/>
              <a:gd name="connsiteY72" fmla="*/ 2163686 h 3295954"/>
              <a:gd name="connsiteX73" fmla="*/ 2144681 w 7435970"/>
              <a:gd name="connsiteY73" fmla="*/ 2159969 h 3295954"/>
              <a:gd name="connsiteX74" fmla="*/ 2148398 w 7435970"/>
              <a:gd name="connsiteY74" fmla="*/ 2185989 h 3295954"/>
              <a:gd name="connsiteX75" fmla="*/ 2226457 w 7435970"/>
              <a:gd name="connsiteY75" fmla="*/ 2197140 h 3295954"/>
              <a:gd name="connsiteX76" fmla="*/ 2230174 w 7435970"/>
              <a:gd name="connsiteY76" fmla="*/ 2245463 h 3295954"/>
              <a:gd name="connsiteX77" fmla="*/ 2256194 w 7435970"/>
              <a:gd name="connsiteY77" fmla="*/ 2245462 h 3295954"/>
              <a:gd name="connsiteX78" fmla="*/ 2256194 w 7435970"/>
              <a:gd name="connsiteY78" fmla="*/ 2312369 h 3295954"/>
              <a:gd name="connsiteX79" fmla="*/ 2297082 w 7435970"/>
              <a:gd name="connsiteY79" fmla="*/ 2327237 h 3295954"/>
              <a:gd name="connsiteX80" fmla="*/ 2289647 w 7435970"/>
              <a:gd name="connsiteY80" fmla="*/ 2394145 h 3295954"/>
              <a:gd name="connsiteX81" fmla="*/ 2479218 w 7435970"/>
              <a:gd name="connsiteY81" fmla="*/ 2405296 h 3295954"/>
              <a:gd name="connsiteX82" fmla="*/ 2479218 w 7435970"/>
              <a:gd name="connsiteY82" fmla="*/ 2442467 h 3295954"/>
              <a:gd name="connsiteX83" fmla="*/ 2516389 w 7435970"/>
              <a:gd name="connsiteY83" fmla="*/ 2442467 h 3295954"/>
              <a:gd name="connsiteX84" fmla="*/ 2512672 w 7435970"/>
              <a:gd name="connsiteY84" fmla="*/ 2475921 h 3295954"/>
              <a:gd name="connsiteX85" fmla="*/ 2542408 w 7435970"/>
              <a:gd name="connsiteY85" fmla="*/ 2487072 h 3295954"/>
              <a:gd name="connsiteX86" fmla="*/ 2534974 w 7435970"/>
              <a:gd name="connsiteY86" fmla="*/ 2516808 h 3295954"/>
              <a:gd name="connsiteX87" fmla="*/ 2598165 w 7435970"/>
              <a:gd name="connsiteY87" fmla="*/ 2520525 h 3295954"/>
              <a:gd name="connsiteX88" fmla="*/ 2594448 w 7435970"/>
              <a:gd name="connsiteY88" fmla="*/ 2557696 h 3295954"/>
              <a:gd name="connsiteX89" fmla="*/ 2642769 w 7435970"/>
              <a:gd name="connsiteY89" fmla="*/ 2557696 h 3295954"/>
              <a:gd name="connsiteX90" fmla="*/ 2642769 w 7435970"/>
              <a:gd name="connsiteY90" fmla="*/ 2606018 h 3295954"/>
              <a:gd name="connsiteX91" fmla="*/ 2720828 w 7435970"/>
              <a:gd name="connsiteY91" fmla="*/ 2602301 h 3295954"/>
              <a:gd name="connsiteX92" fmla="*/ 2709887 w 7435970"/>
              <a:gd name="connsiteY92" fmla="*/ 2645924 h 3295954"/>
              <a:gd name="connsiteX93" fmla="*/ 2820839 w 7435970"/>
              <a:gd name="connsiteY93" fmla="*/ 2648309 h 3295954"/>
              <a:gd name="connsiteX94" fmla="*/ 2803586 w 7435970"/>
              <a:gd name="connsiteY94" fmla="*/ 2682814 h 3295954"/>
              <a:gd name="connsiteX95" fmla="*/ 2883748 w 7435970"/>
              <a:gd name="connsiteY95" fmla="*/ 2686391 h 3295954"/>
              <a:gd name="connsiteX96" fmla="*/ 2876174 w 7435970"/>
              <a:gd name="connsiteY96" fmla="*/ 2722089 h 3295954"/>
              <a:gd name="connsiteX97" fmla="*/ 2969872 w 7435970"/>
              <a:gd name="connsiteY97" fmla="*/ 2760311 h 3295954"/>
              <a:gd name="connsiteX98" fmla="*/ 2973589 w 7435970"/>
              <a:gd name="connsiteY98" fmla="*/ 2820837 h 3295954"/>
              <a:gd name="connsiteX99" fmla="*/ 3247110 w 7435970"/>
              <a:gd name="connsiteY99" fmla="*/ 2812211 h 3295954"/>
              <a:gd name="connsiteX100" fmla="*/ 3249634 w 7435970"/>
              <a:gd name="connsiteY100" fmla="*/ 2854150 h 3295954"/>
              <a:gd name="connsiteX101" fmla="*/ 3415921 w 7435970"/>
              <a:gd name="connsiteY101" fmla="*/ 2852818 h 3295954"/>
              <a:gd name="connsiteX102" fmla="*/ 3430648 w 7435970"/>
              <a:gd name="connsiteY102" fmla="*/ 2907102 h 3295954"/>
              <a:gd name="connsiteX103" fmla="*/ 3631721 w 7435970"/>
              <a:gd name="connsiteY103" fmla="*/ 2889848 h 3295954"/>
              <a:gd name="connsiteX104" fmla="*/ 3640348 w 7435970"/>
              <a:gd name="connsiteY104" fmla="*/ 2932980 h 3295954"/>
              <a:gd name="connsiteX105" fmla="*/ 3795623 w 7435970"/>
              <a:gd name="connsiteY105" fmla="*/ 2941607 h 3295954"/>
              <a:gd name="connsiteX106" fmla="*/ 3804249 w 7435970"/>
              <a:gd name="connsiteY106" fmla="*/ 2984738 h 3295954"/>
              <a:gd name="connsiteX107" fmla="*/ 4485737 w 7435970"/>
              <a:gd name="connsiteY107" fmla="*/ 2984739 h 3295954"/>
              <a:gd name="connsiteX108" fmla="*/ 4477110 w 7435970"/>
              <a:gd name="connsiteY108" fmla="*/ 3036498 h 3295954"/>
              <a:gd name="connsiteX109" fmla="*/ 5011948 w 7435970"/>
              <a:gd name="connsiteY109" fmla="*/ 3053750 h 3295954"/>
              <a:gd name="connsiteX110" fmla="*/ 5003322 w 7435970"/>
              <a:gd name="connsiteY110" fmla="*/ 3131388 h 3295954"/>
              <a:gd name="connsiteX111" fmla="*/ 5158597 w 7435970"/>
              <a:gd name="connsiteY111" fmla="*/ 3114135 h 3295954"/>
              <a:gd name="connsiteX112" fmla="*/ 5175850 w 7435970"/>
              <a:gd name="connsiteY112" fmla="*/ 3183146 h 3295954"/>
              <a:gd name="connsiteX113" fmla="*/ 7280695 w 7435970"/>
              <a:gd name="connsiteY113" fmla="*/ 3183147 h 3295954"/>
              <a:gd name="connsiteX114" fmla="*/ 7306574 w 7435970"/>
              <a:gd name="connsiteY114" fmla="*/ 3295291 h 3295954"/>
              <a:gd name="connsiteX115" fmla="*/ 7435970 w 7435970"/>
              <a:gd name="connsiteY115" fmla="*/ 3295291 h 3295954"/>
              <a:gd name="connsiteX0" fmla="*/ 0 w 7435970"/>
              <a:gd name="connsiteY0" fmla="*/ 0 h 3295954"/>
              <a:gd name="connsiteX1" fmla="*/ 200652 w 7435970"/>
              <a:gd name="connsiteY1" fmla="*/ 349755 h 3295954"/>
              <a:gd name="connsiteX2" fmla="*/ 256408 w 7435970"/>
              <a:gd name="connsiteY2" fmla="*/ 357189 h 3295954"/>
              <a:gd name="connsiteX3" fmla="*/ 237823 w 7435970"/>
              <a:gd name="connsiteY3" fmla="*/ 383208 h 3295954"/>
              <a:gd name="connsiteX4" fmla="*/ 289862 w 7435970"/>
              <a:gd name="connsiteY4" fmla="*/ 390642 h 3295954"/>
              <a:gd name="connsiteX5" fmla="*/ 289862 w 7435970"/>
              <a:gd name="connsiteY5" fmla="*/ 405511 h 3295954"/>
              <a:gd name="connsiteX6" fmla="*/ 353051 w 7435970"/>
              <a:gd name="connsiteY6" fmla="*/ 412945 h 3295954"/>
              <a:gd name="connsiteX7" fmla="*/ 367920 w 7435970"/>
              <a:gd name="connsiteY7" fmla="*/ 524457 h 3295954"/>
              <a:gd name="connsiteX8" fmla="*/ 416243 w 7435970"/>
              <a:gd name="connsiteY8" fmla="*/ 528174 h 3295954"/>
              <a:gd name="connsiteX9" fmla="*/ 419960 w 7435970"/>
              <a:gd name="connsiteY9" fmla="*/ 680574 h 3295954"/>
              <a:gd name="connsiteX10" fmla="*/ 501735 w 7435970"/>
              <a:gd name="connsiteY10" fmla="*/ 684291 h 3295954"/>
              <a:gd name="connsiteX11" fmla="*/ 505452 w 7435970"/>
              <a:gd name="connsiteY11" fmla="*/ 714028 h 3295954"/>
              <a:gd name="connsiteX12" fmla="*/ 535188 w 7435970"/>
              <a:gd name="connsiteY12" fmla="*/ 721462 h 3295954"/>
              <a:gd name="connsiteX13" fmla="*/ 546341 w 7435970"/>
              <a:gd name="connsiteY13" fmla="*/ 773501 h 3295954"/>
              <a:gd name="connsiteX14" fmla="*/ 598380 w 7435970"/>
              <a:gd name="connsiteY14" fmla="*/ 777218 h 3295954"/>
              <a:gd name="connsiteX15" fmla="*/ 602097 w 7435970"/>
              <a:gd name="connsiteY15" fmla="*/ 818106 h 3295954"/>
              <a:gd name="connsiteX16" fmla="*/ 650418 w 7435970"/>
              <a:gd name="connsiteY16" fmla="*/ 818106 h 3295954"/>
              <a:gd name="connsiteX17" fmla="*/ 654135 w 7435970"/>
              <a:gd name="connsiteY17" fmla="*/ 847842 h 3295954"/>
              <a:gd name="connsiteX18" fmla="*/ 680154 w 7435970"/>
              <a:gd name="connsiteY18" fmla="*/ 851559 h 3295954"/>
              <a:gd name="connsiteX19" fmla="*/ 698740 w 7435970"/>
              <a:gd name="connsiteY19" fmla="*/ 892446 h 3295954"/>
              <a:gd name="connsiteX20" fmla="*/ 695023 w 7435970"/>
              <a:gd name="connsiteY20" fmla="*/ 929619 h 3295954"/>
              <a:gd name="connsiteX21" fmla="*/ 713609 w 7435970"/>
              <a:gd name="connsiteY21" fmla="*/ 933336 h 3295954"/>
              <a:gd name="connsiteX22" fmla="*/ 717325 w 7435970"/>
              <a:gd name="connsiteY22" fmla="*/ 992808 h 3295954"/>
              <a:gd name="connsiteX23" fmla="*/ 739628 w 7435970"/>
              <a:gd name="connsiteY23" fmla="*/ 1000242 h 3295954"/>
              <a:gd name="connsiteX24" fmla="*/ 761930 w 7435970"/>
              <a:gd name="connsiteY24" fmla="*/ 1026262 h 3295954"/>
              <a:gd name="connsiteX25" fmla="*/ 758213 w 7435970"/>
              <a:gd name="connsiteY25" fmla="*/ 1070867 h 3295954"/>
              <a:gd name="connsiteX26" fmla="*/ 784234 w 7435970"/>
              <a:gd name="connsiteY26" fmla="*/ 1070867 h 3295954"/>
              <a:gd name="connsiteX27" fmla="*/ 776799 w 7435970"/>
              <a:gd name="connsiteY27" fmla="*/ 1104320 h 3295954"/>
              <a:gd name="connsiteX28" fmla="*/ 799101 w 7435970"/>
              <a:gd name="connsiteY28" fmla="*/ 1130340 h 3295954"/>
              <a:gd name="connsiteX29" fmla="*/ 802818 w 7435970"/>
              <a:gd name="connsiteY29" fmla="*/ 1108037 h 3295954"/>
              <a:gd name="connsiteX30" fmla="*/ 817686 w 7435970"/>
              <a:gd name="connsiteY30" fmla="*/ 1145208 h 3295954"/>
              <a:gd name="connsiteX31" fmla="*/ 813969 w 7435970"/>
              <a:gd name="connsiteY31" fmla="*/ 1208398 h 3295954"/>
              <a:gd name="connsiteX32" fmla="*/ 873442 w 7435970"/>
              <a:gd name="connsiteY32" fmla="*/ 1215833 h 3295954"/>
              <a:gd name="connsiteX33" fmla="*/ 899462 w 7435970"/>
              <a:gd name="connsiteY33" fmla="*/ 1253003 h 3295954"/>
              <a:gd name="connsiteX34" fmla="*/ 895745 w 7435970"/>
              <a:gd name="connsiteY34" fmla="*/ 1286457 h 3295954"/>
              <a:gd name="connsiteX35" fmla="*/ 936633 w 7435970"/>
              <a:gd name="connsiteY35" fmla="*/ 1286457 h 3295954"/>
              <a:gd name="connsiteX36" fmla="*/ 940350 w 7435970"/>
              <a:gd name="connsiteY36" fmla="*/ 1323628 h 3295954"/>
              <a:gd name="connsiteX37" fmla="*/ 973803 w 7435970"/>
              <a:gd name="connsiteY37" fmla="*/ 1319911 h 3295954"/>
              <a:gd name="connsiteX38" fmla="*/ 973803 w 7435970"/>
              <a:gd name="connsiteY38" fmla="*/ 1364516 h 3295954"/>
              <a:gd name="connsiteX39" fmla="*/ 1040711 w 7435970"/>
              <a:gd name="connsiteY39" fmla="*/ 1364515 h 3295954"/>
              <a:gd name="connsiteX40" fmla="*/ 1044428 w 7435970"/>
              <a:gd name="connsiteY40" fmla="*/ 1390535 h 3295954"/>
              <a:gd name="connsiteX41" fmla="*/ 1066730 w 7435970"/>
              <a:gd name="connsiteY41" fmla="*/ 1390535 h 3295954"/>
              <a:gd name="connsiteX42" fmla="*/ 1074165 w 7435970"/>
              <a:gd name="connsiteY42" fmla="*/ 1539218 h 3295954"/>
              <a:gd name="connsiteX43" fmla="*/ 1122486 w 7435970"/>
              <a:gd name="connsiteY43" fmla="*/ 1539218 h 3295954"/>
              <a:gd name="connsiteX44" fmla="*/ 1126203 w 7435970"/>
              <a:gd name="connsiteY44" fmla="*/ 1609841 h 3295954"/>
              <a:gd name="connsiteX45" fmla="*/ 1170809 w 7435970"/>
              <a:gd name="connsiteY45" fmla="*/ 1613558 h 3295954"/>
              <a:gd name="connsiteX46" fmla="*/ 1174525 w 7435970"/>
              <a:gd name="connsiteY46" fmla="*/ 1680467 h 3295954"/>
              <a:gd name="connsiteX47" fmla="*/ 1215413 w 7435970"/>
              <a:gd name="connsiteY47" fmla="*/ 1680467 h 3295954"/>
              <a:gd name="connsiteX48" fmla="*/ 1219130 w 7435970"/>
              <a:gd name="connsiteY48" fmla="*/ 1721355 h 3295954"/>
              <a:gd name="connsiteX49" fmla="*/ 1278603 w 7435970"/>
              <a:gd name="connsiteY49" fmla="*/ 1721355 h 3295954"/>
              <a:gd name="connsiteX50" fmla="*/ 1278604 w 7435970"/>
              <a:gd name="connsiteY50" fmla="*/ 1762243 h 3295954"/>
              <a:gd name="connsiteX51" fmla="*/ 1319491 w 7435970"/>
              <a:gd name="connsiteY51" fmla="*/ 1762242 h 3295954"/>
              <a:gd name="connsiteX52" fmla="*/ 1315774 w 7435970"/>
              <a:gd name="connsiteY52" fmla="*/ 1799413 h 3295954"/>
              <a:gd name="connsiteX53" fmla="*/ 1393833 w 7435970"/>
              <a:gd name="connsiteY53" fmla="*/ 1795696 h 3295954"/>
              <a:gd name="connsiteX54" fmla="*/ 1401267 w 7435970"/>
              <a:gd name="connsiteY54" fmla="*/ 1832867 h 3295954"/>
              <a:gd name="connsiteX55" fmla="*/ 1535081 w 7435970"/>
              <a:gd name="connsiteY55" fmla="*/ 1832867 h 3295954"/>
              <a:gd name="connsiteX56" fmla="*/ 1538797 w 7435970"/>
              <a:gd name="connsiteY56" fmla="*/ 1866321 h 3295954"/>
              <a:gd name="connsiteX57" fmla="*/ 1590837 w 7435970"/>
              <a:gd name="connsiteY57" fmla="*/ 1866321 h 3295954"/>
              <a:gd name="connsiteX58" fmla="*/ 1590837 w 7435970"/>
              <a:gd name="connsiteY58" fmla="*/ 1903492 h 3295954"/>
              <a:gd name="connsiteX59" fmla="*/ 1635443 w 7435970"/>
              <a:gd name="connsiteY59" fmla="*/ 1907208 h 3295954"/>
              <a:gd name="connsiteX60" fmla="*/ 1631725 w 7435970"/>
              <a:gd name="connsiteY60" fmla="*/ 1944379 h 3295954"/>
              <a:gd name="connsiteX61" fmla="*/ 1683764 w 7435970"/>
              <a:gd name="connsiteY61" fmla="*/ 1940662 h 3295954"/>
              <a:gd name="connsiteX62" fmla="*/ 1683764 w 7435970"/>
              <a:gd name="connsiteY62" fmla="*/ 1977833 h 3295954"/>
              <a:gd name="connsiteX63" fmla="*/ 1787842 w 7435970"/>
              <a:gd name="connsiteY63" fmla="*/ 1981550 h 3295954"/>
              <a:gd name="connsiteX64" fmla="*/ 1780407 w 7435970"/>
              <a:gd name="connsiteY64" fmla="*/ 2007569 h 3295954"/>
              <a:gd name="connsiteX65" fmla="*/ 1839881 w 7435970"/>
              <a:gd name="connsiteY65" fmla="*/ 2007569 h 3295954"/>
              <a:gd name="connsiteX66" fmla="*/ 1843598 w 7435970"/>
              <a:gd name="connsiteY66" fmla="*/ 2055892 h 3295954"/>
              <a:gd name="connsiteX67" fmla="*/ 1958828 w 7435970"/>
              <a:gd name="connsiteY67" fmla="*/ 2052174 h 3295954"/>
              <a:gd name="connsiteX68" fmla="*/ 1958828 w 7435970"/>
              <a:gd name="connsiteY68" fmla="*/ 2078194 h 3295954"/>
              <a:gd name="connsiteX69" fmla="*/ 1984847 w 7435970"/>
              <a:gd name="connsiteY69" fmla="*/ 2085628 h 3295954"/>
              <a:gd name="connsiteX70" fmla="*/ 1981129 w 7435970"/>
              <a:gd name="connsiteY70" fmla="*/ 2137667 h 3295954"/>
              <a:gd name="connsiteX71" fmla="*/ 2029453 w 7435970"/>
              <a:gd name="connsiteY71" fmla="*/ 2137668 h 3295954"/>
              <a:gd name="connsiteX72" fmla="*/ 2025735 w 7435970"/>
              <a:gd name="connsiteY72" fmla="*/ 2163686 h 3295954"/>
              <a:gd name="connsiteX73" fmla="*/ 2144681 w 7435970"/>
              <a:gd name="connsiteY73" fmla="*/ 2159969 h 3295954"/>
              <a:gd name="connsiteX74" fmla="*/ 2148398 w 7435970"/>
              <a:gd name="connsiteY74" fmla="*/ 2185989 h 3295954"/>
              <a:gd name="connsiteX75" fmla="*/ 2226457 w 7435970"/>
              <a:gd name="connsiteY75" fmla="*/ 2197140 h 3295954"/>
              <a:gd name="connsiteX76" fmla="*/ 2230174 w 7435970"/>
              <a:gd name="connsiteY76" fmla="*/ 2245463 h 3295954"/>
              <a:gd name="connsiteX77" fmla="*/ 2256194 w 7435970"/>
              <a:gd name="connsiteY77" fmla="*/ 2245462 h 3295954"/>
              <a:gd name="connsiteX78" fmla="*/ 2256194 w 7435970"/>
              <a:gd name="connsiteY78" fmla="*/ 2312369 h 3295954"/>
              <a:gd name="connsiteX79" fmla="*/ 2297082 w 7435970"/>
              <a:gd name="connsiteY79" fmla="*/ 2327237 h 3295954"/>
              <a:gd name="connsiteX80" fmla="*/ 2289647 w 7435970"/>
              <a:gd name="connsiteY80" fmla="*/ 2394145 h 3295954"/>
              <a:gd name="connsiteX81" fmla="*/ 2479218 w 7435970"/>
              <a:gd name="connsiteY81" fmla="*/ 2405296 h 3295954"/>
              <a:gd name="connsiteX82" fmla="*/ 2479218 w 7435970"/>
              <a:gd name="connsiteY82" fmla="*/ 2442467 h 3295954"/>
              <a:gd name="connsiteX83" fmla="*/ 2516389 w 7435970"/>
              <a:gd name="connsiteY83" fmla="*/ 2442467 h 3295954"/>
              <a:gd name="connsiteX84" fmla="*/ 2512672 w 7435970"/>
              <a:gd name="connsiteY84" fmla="*/ 2475921 h 3295954"/>
              <a:gd name="connsiteX85" fmla="*/ 2542408 w 7435970"/>
              <a:gd name="connsiteY85" fmla="*/ 2487072 h 3295954"/>
              <a:gd name="connsiteX86" fmla="*/ 2534974 w 7435970"/>
              <a:gd name="connsiteY86" fmla="*/ 2516808 h 3295954"/>
              <a:gd name="connsiteX87" fmla="*/ 2598165 w 7435970"/>
              <a:gd name="connsiteY87" fmla="*/ 2520525 h 3295954"/>
              <a:gd name="connsiteX88" fmla="*/ 2594448 w 7435970"/>
              <a:gd name="connsiteY88" fmla="*/ 2557696 h 3295954"/>
              <a:gd name="connsiteX89" fmla="*/ 2642769 w 7435970"/>
              <a:gd name="connsiteY89" fmla="*/ 2557696 h 3295954"/>
              <a:gd name="connsiteX90" fmla="*/ 2642769 w 7435970"/>
              <a:gd name="connsiteY90" fmla="*/ 2606018 h 3295954"/>
              <a:gd name="connsiteX91" fmla="*/ 2720828 w 7435970"/>
              <a:gd name="connsiteY91" fmla="*/ 2602301 h 3295954"/>
              <a:gd name="connsiteX92" fmla="*/ 2709887 w 7435970"/>
              <a:gd name="connsiteY92" fmla="*/ 2645924 h 3295954"/>
              <a:gd name="connsiteX93" fmla="*/ 2820839 w 7435970"/>
              <a:gd name="connsiteY93" fmla="*/ 2648309 h 3295954"/>
              <a:gd name="connsiteX94" fmla="*/ 2803586 w 7435970"/>
              <a:gd name="connsiteY94" fmla="*/ 2682814 h 3295954"/>
              <a:gd name="connsiteX95" fmla="*/ 2883748 w 7435970"/>
              <a:gd name="connsiteY95" fmla="*/ 2686391 h 3295954"/>
              <a:gd name="connsiteX96" fmla="*/ 2876174 w 7435970"/>
              <a:gd name="connsiteY96" fmla="*/ 2722089 h 3295954"/>
              <a:gd name="connsiteX97" fmla="*/ 2969872 w 7435970"/>
              <a:gd name="connsiteY97" fmla="*/ 2760311 h 3295954"/>
              <a:gd name="connsiteX98" fmla="*/ 2973589 w 7435970"/>
              <a:gd name="connsiteY98" fmla="*/ 2820837 h 3295954"/>
              <a:gd name="connsiteX99" fmla="*/ 3247110 w 7435970"/>
              <a:gd name="connsiteY99" fmla="*/ 2812211 h 3295954"/>
              <a:gd name="connsiteX100" fmla="*/ 3249634 w 7435970"/>
              <a:gd name="connsiteY100" fmla="*/ 2854150 h 3295954"/>
              <a:gd name="connsiteX101" fmla="*/ 3415921 w 7435970"/>
              <a:gd name="connsiteY101" fmla="*/ 2852818 h 3295954"/>
              <a:gd name="connsiteX102" fmla="*/ 3430648 w 7435970"/>
              <a:gd name="connsiteY102" fmla="*/ 2907102 h 3295954"/>
              <a:gd name="connsiteX103" fmla="*/ 3631721 w 7435970"/>
              <a:gd name="connsiteY103" fmla="*/ 2889848 h 3295954"/>
              <a:gd name="connsiteX104" fmla="*/ 3640348 w 7435970"/>
              <a:gd name="connsiteY104" fmla="*/ 2932980 h 3295954"/>
              <a:gd name="connsiteX105" fmla="*/ 3795623 w 7435970"/>
              <a:gd name="connsiteY105" fmla="*/ 2941607 h 3295954"/>
              <a:gd name="connsiteX106" fmla="*/ 3804249 w 7435970"/>
              <a:gd name="connsiteY106" fmla="*/ 2984738 h 3295954"/>
              <a:gd name="connsiteX107" fmla="*/ 4485737 w 7435970"/>
              <a:gd name="connsiteY107" fmla="*/ 2984739 h 3295954"/>
              <a:gd name="connsiteX108" fmla="*/ 4477110 w 7435970"/>
              <a:gd name="connsiteY108" fmla="*/ 3036498 h 3295954"/>
              <a:gd name="connsiteX109" fmla="*/ 5011948 w 7435970"/>
              <a:gd name="connsiteY109" fmla="*/ 3053750 h 3295954"/>
              <a:gd name="connsiteX110" fmla="*/ 5003322 w 7435970"/>
              <a:gd name="connsiteY110" fmla="*/ 3131388 h 3295954"/>
              <a:gd name="connsiteX111" fmla="*/ 5158597 w 7435970"/>
              <a:gd name="connsiteY111" fmla="*/ 3114135 h 3295954"/>
              <a:gd name="connsiteX112" fmla="*/ 5175850 w 7435970"/>
              <a:gd name="connsiteY112" fmla="*/ 3183146 h 3295954"/>
              <a:gd name="connsiteX113" fmla="*/ 7280695 w 7435970"/>
              <a:gd name="connsiteY113" fmla="*/ 3183147 h 3295954"/>
              <a:gd name="connsiteX114" fmla="*/ 7306574 w 7435970"/>
              <a:gd name="connsiteY114" fmla="*/ 3295291 h 3295954"/>
              <a:gd name="connsiteX115" fmla="*/ 7435970 w 7435970"/>
              <a:gd name="connsiteY115" fmla="*/ 3295291 h 3295954"/>
              <a:gd name="connsiteX0" fmla="*/ 0 w 7435970"/>
              <a:gd name="connsiteY0" fmla="*/ 0 h 3295954"/>
              <a:gd name="connsiteX1" fmla="*/ 200652 w 7435970"/>
              <a:gd name="connsiteY1" fmla="*/ 349755 h 3295954"/>
              <a:gd name="connsiteX2" fmla="*/ 234106 w 7435970"/>
              <a:gd name="connsiteY2" fmla="*/ 357189 h 3295954"/>
              <a:gd name="connsiteX3" fmla="*/ 237823 w 7435970"/>
              <a:gd name="connsiteY3" fmla="*/ 383208 h 3295954"/>
              <a:gd name="connsiteX4" fmla="*/ 289862 w 7435970"/>
              <a:gd name="connsiteY4" fmla="*/ 390642 h 3295954"/>
              <a:gd name="connsiteX5" fmla="*/ 289862 w 7435970"/>
              <a:gd name="connsiteY5" fmla="*/ 405511 h 3295954"/>
              <a:gd name="connsiteX6" fmla="*/ 353051 w 7435970"/>
              <a:gd name="connsiteY6" fmla="*/ 412945 h 3295954"/>
              <a:gd name="connsiteX7" fmla="*/ 367920 w 7435970"/>
              <a:gd name="connsiteY7" fmla="*/ 524457 h 3295954"/>
              <a:gd name="connsiteX8" fmla="*/ 416243 w 7435970"/>
              <a:gd name="connsiteY8" fmla="*/ 528174 h 3295954"/>
              <a:gd name="connsiteX9" fmla="*/ 419960 w 7435970"/>
              <a:gd name="connsiteY9" fmla="*/ 680574 h 3295954"/>
              <a:gd name="connsiteX10" fmla="*/ 501735 w 7435970"/>
              <a:gd name="connsiteY10" fmla="*/ 684291 h 3295954"/>
              <a:gd name="connsiteX11" fmla="*/ 505452 w 7435970"/>
              <a:gd name="connsiteY11" fmla="*/ 714028 h 3295954"/>
              <a:gd name="connsiteX12" fmla="*/ 535188 w 7435970"/>
              <a:gd name="connsiteY12" fmla="*/ 721462 h 3295954"/>
              <a:gd name="connsiteX13" fmla="*/ 546341 w 7435970"/>
              <a:gd name="connsiteY13" fmla="*/ 773501 h 3295954"/>
              <a:gd name="connsiteX14" fmla="*/ 598380 w 7435970"/>
              <a:gd name="connsiteY14" fmla="*/ 777218 h 3295954"/>
              <a:gd name="connsiteX15" fmla="*/ 602097 w 7435970"/>
              <a:gd name="connsiteY15" fmla="*/ 818106 h 3295954"/>
              <a:gd name="connsiteX16" fmla="*/ 650418 w 7435970"/>
              <a:gd name="connsiteY16" fmla="*/ 818106 h 3295954"/>
              <a:gd name="connsiteX17" fmla="*/ 654135 w 7435970"/>
              <a:gd name="connsiteY17" fmla="*/ 847842 h 3295954"/>
              <a:gd name="connsiteX18" fmla="*/ 680154 w 7435970"/>
              <a:gd name="connsiteY18" fmla="*/ 851559 h 3295954"/>
              <a:gd name="connsiteX19" fmla="*/ 698740 w 7435970"/>
              <a:gd name="connsiteY19" fmla="*/ 892446 h 3295954"/>
              <a:gd name="connsiteX20" fmla="*/ 695023 w 7435970"/>
              <a:gd name="connsiteY20" fmla="*/ 929619 h 3295954"/>
              <a:gd name="connsiteX21" fmla="*/ 713609 w 7435970"/>
              <a:gd name="connsiteY21" fmla="*/ 933336 h 3295954"/>
              <a:gd name="connsiteX22" fmla="*/ 717325 w 7435970"/>
              <a:gd name="connsiteY22" fmla="*/ 992808 h 3295954"/>
              <a:gd name="connsiteX23" fmla="*/ 739628 w 7435970"/>
              <a:gd name="connsiteY23" fmla="*/ 1000242 h 3295954"/>
              <a:gd name="connsiteX24" fmla="*/ 761930 w 7435970"/>
              <a:gd name="connsiteY24" fmla="*/ 1026262 h 3295954"/>
              <a:gd name="connsiteX25" fmla="*/ 758213 w 7435970"/>
              <a:gd name="connsiteY25" fmla="*/ 1070867 h 3295954"/>
              <a:gd name="connsiteX26" fmla="*/ 784234 w 7435970"/>
              <a:gd name="connsiteY26" fmla="*/ 1070867 h 3295954"/>
              <a:gd name="connsiteX27" fmla="*/ 776799 w 7435970"/>
              <a:gd name="connsiteY27" fmla="*/ 1104320 h 3295954"/>
              <a:gd name="connsiteX28" fmla="*/ 799101 w 7435970"/>
              <a:gd name="connsiteY28" fmla="*/ 1130340 h 3295954"/>
              <a:gd name="connsiteX29" fmla="*/ 802818 w 7435970"/>
              <a:gd name="connsiteY29" fmla="*/ 1108037 h 3295954"/>
              <a:gd name="connsiteX30" fmla="*/ 817686 w 7435970"/>
              <a:gd name="connsiteY30" fmla="*/ 1145208 h 3295954"/>
              <a:gd name="connsiteX31" fmla="*/ 813969 w 7435970"/>
              <a:gd name="connsiteY31" fmla="*/ 1208398 h 3295954"/>
              <a:gd name="connsiteX32" fmla="*/ 873442 w 7435970"/>
              <a:gd name="connsiteY32" fmla="*/ 1215833 h 3295954"/>
              <a:gd name="connsiteX33" fmla="*/ 899462 w 7435970"/>
              <a:gd name="connsiteY33" fmla="*/ 1253003 h 3295954"/>
              <a:gd name="connsiteX34" fmla="*/ 895745 w 7435970"/>
              <a:gd name="connsiteY34" fmla="*/ 1286457 h 3295954"/>
              <a:gd name="connsiteX35" fmla="*/ 936633 w 7435970"/>
              <a:gd name="connsiteY35" fmla="*/ 1286457 h 3295954"/>
              <a:gd name="connsiteX36" fmla="*/ 940350 w 7435970"/>
              <a:gd name="connsiteY36" fmla="*/ 1323628 h 3295954"/>
              <a:gd name="connsiteX37" fmla="*/ 973803 w 7435970"/>
              <a:gd name="connsiteY37" fmla="*/ 1319911 h 3295954"/>
              <a:gd name="connsiteX38" fmla="*/ 973803 w 7435970"/>
              <a:gd name="connsiteY38" fmla="*/ 1364516 h 3295954"/>
              <a:gd name="connsiteX39" fmla="*/ 1040711 w 7435970"/>
              <a:gd name="connsiteY39" fmla="*/ 1364515 h 3295954"/>
              <a:gd name="connsiteX40" fmla="*/ 1044428 w 7435970"/>
              <a:gd name="connsiteY40" fmla="*/ 1390535 h 3295954"/>
              <a:gd name="connsiteX41" fmla="*/ 1066730 w 7435970"/>
              <a:gd name="connsiteY41" fmla="*/ 1390535 h 3295954"/>
              <a:gd name="connsiteX42" fmla="*/ 1074165 w 7435970"/>
              <a:gd name="connsiteY42" fmla="*/ 1539218 h 3295954"/>
              <a:gd name="connsiteX43" fmla="*/ 1122486 w 7435970"/>
              <a:gd name="connsiteY43" fmla="*/ 1539218 h 3295954"/>
              <a:gd name="connsiteX44" fmla="*/ 1126203 w 7435970"/>
              <a:gd name="connsiteY44" fmla="*/ 1609841 h 3295954"/>
              <a:gd name="connsiteX45" fmla="*/ 1170809 w 7435970"/>
              <a:gd name="connsiteY45" fmla="*/ 1613558 h 3295954"/>
              <a:gd name="connsiteX46" fmla="*/ 1174525 w 7435970"/>
              <a:gd name="connsiteY46" fmla="*/ 1680467 h 3295954"/>
              <a:gd name="connsiteX47" fmla="*/ 1215413 w 7435970"/>
              <a:gd name="connsiteY47" fmla="*/ 1680467 h 3295954"/>
              <a:gd name="connsiteX48" fmla="*/ 1219130 w 7435970"/>
              <a:gd name="connsiteY48" fmla="*/ 1721355 h 3295954"/>
              <a:gd name="connsiteX49" fmla="*/ 1278603 w 7435970"/>
              <a:gd name="connsiteY49" fmla="*/ 1721355 h 3295954"/>
              <a:gd name="connsiteX50" fmla="*/ 1278604 w 7435970"/>
              <a:gd name="connsiteY50" fmla="*/ 1762243 h 3295954"/>
              <a:gd name="connsiteX51" fmla="*/ 1319491 w 7435970"/>
              <a:gd name="connsiteY51" fmla="*/ 1762242 h 3295954"/>
              <a:gd name="connsiteX52" fmla="*/ 1315774 w 7435970"/>
              <a:gd name="connsiteY52" fmla="*/ 1799413 h 3295954"/>
              <a:gd name="connsiteX53" fmla="*/ 1393833 w 7435970"/>
              <a:gd name="connsiteY53" fmla="*/ 1795696 h 3295954"/>
              <a:gd name="connsiteX54" fmla="*/ 1401267 w 7435970"/>
              <a:gd name="connsiteY54" fmla="*/ 1832867 h 3295954"/>
              <a:gd name="connsiteX55" fmla="*/ 1535081 w 7435970"/>
              <a:gd name="connsiteY55" fmla="*/ 1832867 h 3295954"/>
              <a:gd name="connsiteX56" fmla="*/ 1538797 w 7435970"/>
              <a:gd name="connsiteY56" fmla="*/ 1866321 h 3295954"/>
              <a:gd name="connsiteX57" fmla="*/ 1590837 w 7435970"/>
              <a:gd name="connsiteY57" fmla="*/ 1866321 h 3295954"/>
              <a:gd name="connsiteX58" fmla="*/ 1590837 w 7435970"/>
              <a:gd name="connsiteY58" fmla="*/ 1903492 h 3295954"/>
              <a:gd name="connsiteX59" fmla="*/ 1635443 w 7435970"/>
              <a:gd name="connsiteY59" fmla="*/ 1907208 h 3295954"/>
              <a:gd name="connsiteX60" fmla="*/ 1631725 w 7435970"/>
              <a:gd name="connsiteY60" fmla="*/ 1944379 h 3295954"/>
              <a:gd name="connsiteX61" fmla="*/ 1683764 w 7435970"/>
              <a:gd name="connsiteY61" fmla="*/ 1940662 h 3295954"/>
              <a:gd name="connsiteX62" fmla="*/ 1683764 w 7435970"/>
              <a:gd name="connsiteY62" fmla="*/ 1977833 h 3295954"/>
              <a:gd name="connsiteX63" fmla="*/ 1787842 w 7435970"/>
              <a:gd name="connsiteY63" fmla="*/ 1981550 h 3295954"/>
              <a:gd name="connsiteX64" fmla="*/ 1780407 w 7435970"/>
              <a:gd name="connsiteY64" fmla="*/ 2007569 h 3295954"/>
              <a:gd name="connsiteX65" fmla="*/ 1839881 w 7435970"/>
              <a:gd name="connsiteY65" fmla="*/ 2007569 h 3295954"/>
              <a:gd name="connsiteX66" fmla="*/ 1843598 w 7435970"/>
              <a:gd name="connsiteY66" fmla="*/ 2055892 h 3295954"/>
              <a:gd name="connsiteX67" fmla="*/ 1958828 w 7435970"/>
              <a:gd name="connsiteY67" fmla="*/ 2052174 h 3295954"/>
              <a:gd name="connsiteX68" fmla="*/ 1958828 w 7435970"/>
              <a:gd name="connsiteY68" fmla="*/ 2078194 h 3295954"/>
              <a:gd name="connsiteX69" fmla="*/ 1984847 w 7435970"/>
              <a:gd name="connsiteY69" fmla="*/ 2085628 h 3295954"/>
              <a:gd name="connsiteX70" fmla="*/ 1981129 w 7435970"/>
              <a:gd name="connsiteY70" fmla="*/ 2137667 h 3295954"/>
              <a:gd name="connsiteX71" fmla="*/ 2029453 w 7435970"/>
              <a:gd name="connsiteY71" fmla="*/ 2137668 h 3295954"/>
              <a:gd name="connsiteX72" fmla="*/ 2025735 w 7435970"/>
              <a:gd name="connsiteY72" fmla="*/ 2163686 h 3295954"/>
              <a:gd name="connsiteX73" fmla="*/ 2144681 w 7435970"/>
              <a:gd name="connsiteY73" fmla="*/ 2159969 h 3295954"/>
              <a:gd name="connsiteX74" fmla="*/ 2148398 w 7435970"/>
              <a:gd name="connsiteY74" fmla="*/ 2185989 h 3295954"/>
              <a:gd name="connsiteX75" fmla="*/ 2226457 w 7435970"/>
              <a:gd name="connsiteY75" fmla="*/ 2197140 h 3295954"/>
              <a:gd name="connsiteX76" fmla="*/ 2230174 w 7435970"/>
              <a:gd name="connsiteY76" fmla="*/ 2245463 h 3295954"/>
              <a:gd name="connsiteX77" fmla="*/ 2256194 w 7435970"/>
              <a:gd name="connsiteY77" fmla="*/ 2245462 h 3295954"/>
              <a:gd name="connsiteX78" fmla="*/ 2256194 w 7435970"/>
              <a:gd name="connsiteY78" fmla="*/ 2312369 h 3295954"/>
              <a:gd name="connsiteX79" fmla="*/ 2297082 w 7435970"/>
              <a:gd name="connsiteY79" fmla="*/ 2327237 h 3295954"/>
              <a:gd name="connsiteX80" fmla="*/ 2289647 w 7435970"/>
              <a:gd name="connsiteY80" fmla="*/ 2394145 h 3295954"/>
              <a:gd name="connsiteX81" fmla="*/ 2479218 w 7435970"/>
              <a:gd name="connsiteY81" fmla="*/ 2405296 h 3295954"/>
              <a:gd name="connsiteX82" fmla="*/ 2479218 w 7435970"/>
              <a:gd name="connsiteY82" fmla="*/ 2442467 h 3295954"/>
              <a:gd name="connsiteX83" fmla="*/ 2516389 w 7435970"/>
              <a:gd name="connsiteY83" fmla="*/ 2442467 h 3295954"/>
              <a:gd name="connsiteX84" fmla="*/ 2512672 w 7435970"/>
              <a:gd name="connsiteY84" fmla="*/ 2475921 h 3295954"/>
              <a:gd name="connsiteX85" fmla="*/ 2542408 w 7435970"/>
              <a:gd name="connsiteY85" fmla="*/ 2487072 h 3295954"/>
              <a:gd name="connsiteX86" fmla="*/ 2534974 w 7435970"/>
              <a:gd name="connsiteY86" fmla="*/ 2516808 h 3295954"/>
              <a:gd name="connsiteX87" fmla="*/ 2598165 w 7435970"/>
              <a:gd name="connsiteY87" fmla="*/ 2520525 h 3295954"/>
              <a:gd name="connsiteX88" fmla="*/ 2594448 w 7435970"/>
              <a:gd name="connsiteY88" fmla="*/ 2557696 h 3295954"/>
              <a:gd name="connsiteX89" fmla="*/ 2642769 w 7435970"/>
              <a:gd name="connsiteY89" fmla="*/ 2557696 h 3295954"/>
              <a:gd name="connsiteX90" fmla="*/ 2642769 w 7435970"/>
              <a:gd name="connsiteY90" fmla="*/ 2606018 h 3295954"/>
              <a:gd name="connsiteX91" fmla="*/ 2720828 w 7435970"/>
              <a:gd name="connsiteY91" fmla="*/ 2602301 h 3295954"/>
              <a:gd name="connsiteX92" fmla="*/ 2709887 w 7435970"/>
              <a:gd name="connsiteY92" fmla="*/ 2645924 h 3295954"/>
              <a:gd name="connsiteX93" fmla="*/ 2820839 w 7435970"/>
              <a:gd name="connsiteY93" fmla="*/ 2648309 h 3295954"/>
              <a:gd name="connsiteX94" fmla="*/ 2803586 w 7435970"/>
              <a:gd name="connsiteY94" fmla="*/ 2682814 h 3295954"/>
              <a:gd name="connsiteX95" fmla="*/ 2883748 w 7435970"/>
              <a:gd name="connsiteY95" fmla="*/ 2686391 h 3295954"/>
              <a:gd name="connsiteX96" fmla="*/ 2876174 w 7435970"/>
              <a:gd name="connsiteY96" fmla="*/ 2722089 h 3295954"/>
              <a:gd name="connsiteX97" fmla="*/ 2969872 w 7435970"/>
              <a:gd name="connsiteY97" fmla="*/ 2760311 h 3295954"/>
              <a:gd name="connsiteX98" fmla="*/ 2973589 w 7435970"/>
              <a:gd name="connsiteY98" fmla="*/ 2820837 h 3295954"/>
              <a:gd name="connsiteX99" fmla="*/ 3247110 w 7435970"/>
              <a:gd name="connsiteY99" fmla="*/ 2812211 h 3295954"/>
              <a:gd name="connsiteX100" fmla="*/ 3249634 w 7435970"/>
              <a:gd name="connsiteY100" fmla="*/ 2854150 h 3295954"/>
              <a:gd name="connsiteX101" fmla="*/ 3415921 w 7435970"/>
              <a:gd name="connsiteY101" fmla="*/ 2852818 h 3295954"/>
              <a:gd name="connsiteX102" fmla="*/ 3430648 w 7435970"/>
              <a:gd name="connsiteY102" fmla="*/ 2907102 h 3295954"/>
              <a:gd name="connsiteX103" fmla="*/ 3631721 w 7435970"/>
              <a:gd name="connsiteY103" fmla="*/ 2889848 h 3295954"/>
              <a:gd name="connsiteX104" fmla="*/ 3640348 w 7435970"/>
              <a:gd name="connsiteY104" fmla="*/ 2932980 h 3295954"/>
              <a:gd name="connsiteX105" fmla="*/ 3795623 w 7435970"/>
              <a:gd name="connsiteY105" fmla="*/ 2941607 h 3295954"/>
              <a:gd name="connsiteX106" fmla="*/ 3804249 w 7435970"/>
              <a:gd name="connsiteY106" fmla="*/ 2984738 h 3295954"/>
              <a:gd name="connsiteX107" fmla="*/ 4485737 w 7435970"/>
              <a:gd name="connsiteY107" fmla="*/ 2984739 h 3295954"/>
              <a:gd name="connsiteX108" fmla="*/ 4477110 w 7435970"/>
              <a:gd name="connsiteY108" fmla="*/ 3036498 h 3295954"/>
              <a:gd name="connsiteX109" fmla="*/ 5011948 w 7435970"/>
              <a:gd name="connsiteY109" fmla="*/ 3053750 h 3295954"/>
              <a:gd name="connsiteX110" fmla="*/ 5003322 w 7435970"/>
              <a:gd name="connsiteY110" fmla="*/ 3131388 h 3295954"/>
              <a:gd name="connsiteX111" fmla="*/ 5158597 w 7435970"/>
              <a:gd name="connsiteY111" fmla="*/ 3114135 h 3295954"/>
              <a:gd name="connsiteX112" fmla="*/ 5175850 w 7435970"/>
              <a:gd name="connsiteY112" fmla="*/ 3183146 h 3295954"/>
              <a:gd name="connsiteX113" fmla="*/ 7280695 w 7435970"/>
              <a:gd name="connsiteY113" fmla="*/ 3183147 h 3295954"/>
              <a:gd name="connsiteX114" fmla="*/ 7306574 w 7435970"/>
              <a:gd name="connsiteY114" fmla="*/ 3295291 h 3295954"/>
              <a:gd name="connsiteX115" fmla="*/ 7435970 w 7435970"/>
              <a:gd name="connsiteY115" fmla="*/ 3295291 h 3295954"/>
              <a:gd name="connsiteX0" fmla="*/ 0 w 7435970"/>
              <a:gd name="connsiteY0" fmla="*/ 0 h 3295954"/>
              <a:gd name="connsiteX1" fmla="*/ 159764 w 7435970"/>
              <a:gd name="connsiteY1" fmla="*/ 290281 h 3295954"/>
              <a:gd name="connsiteX2" fmla="*/ 200652 w 7435970"/>
              <a:gd name="connsiteY2" fmla="*/ 349755 h 3295954"/>
              <a:gd name="connsiteX3" fmla="*/ 234106 w 7435970"/>
              <a:gd name="connsiteY3" fmla="*/ 357189 h 3295954"/>
              <a:gd name="connsiteX4" fmla="*/ 237823 w 7435970"/>
              <a:gd name="connsiteY4" fmla="*/ 383208 h 3295954"/>
              <a:gd name="connsiteX5" fmla="*/ 289862 w 7435970"/>
              <a:gd name="connsiteY5" fmla="*/ 390642 h 3295954"/>
              <a:gd name="connsiteX6" fmla="*/ 289862 w 7435970"/>
              <a:gd name="connsiteY6" fmla="*/ 405511 h 3295954"/>
              <a:gd name="connsiteX7" fmla="*/ 353051 w 7435970"/>
              <a:gd name="connsiteY7" fmla="*/ 412945 h 3295954"/>
              <a:gd name="connsiteX8" fmla="*/ 367920 w 7435970"/>
              <a:gd name="connsiteY8" fmla="*/ 524457 h 3295954"/>
              <a:gd name="connsiteX9" fmla="*/ 416243 w 7435970"/>
              <a:gd name="connsiteY9" fmla="*/ 528174 h 3295954"/>
              <a:gd name="connsiteX10" fmla="*/ 419960 w 7435970"/>
              <a:gd name="connsiteY10" fmla="*/ 680574 h 3295954"/>
              <a:gd name="connsiteX11" fmla="*/ 501735 w 7435970"/>
              <a:gd name="connsiteY11" fmla="*/ 684291 h 3295954"/>
              <a:gd name="connsiteX12" fmla="*/ 505452 w 7435970"/>
              <a:gd name="connsiteY12" fmla="*/ 714028 h 3295954"/>
              <a:gd name="connsiteX13" fmla="*/ 535188 w 7435970"/>
              <a:gd name="connsiteY13" fmla="*/ 721462 h 3295954"/>
              <a:gd name="connsiteX14" fmla="*/ 546341 w 7435970"/>
              <a:gd name="connsiteY14" fmla="*/ 773501 h 3295954"/>
              <a:gd name="connsiteX15" fmla="*/ 598380 w 7435970"/>
              <a:gd name="connsiteY15" fmla="*/ 777218 h 3295954"/>
              <a:gd name="connsiteX16" fmla="*/ 602097 w 7435970"/>
              <a:gd name="connsiteY16" fmla="*/ 818106 h 3295954"/>
              <a:gd name="connsiteX17" fmla="*/ 650418 w 7435970"/>
              <a:gd name="connsiteY17" fmla="*/ 818106 h 3295954"/>
              <a:gd name="connsiteX18" fmla="*/ 654135 w 7435970"/>
              <a:gd name="connsiteY18" fmla="*/ 847842 h 3295954"/>
              <a:gd name="connsiteX19" fmla="*/ 680154 w 7435970"/>
              <a:gd name="connsiteY19" fmla="*/ 851559 h 3295954"/>
              <a:gd name="connsiteX20" fmla="*/ 698740 w 7435970"/>
              <a:gd name="connsiteY20" fmla="*/ 892446 h 3295954"/>
              <a:gd name="connsiteX21" fmla="*/ 695023 w 7435970"/>
              <a:gd name="connsiteY21" fmla="*/ 929619 h 3295954"/>
              <a:gd name="connsiteX22" fmla="*/ 713609 w 7435970"/>
              <a:gd name="connsiteY22" fmla="*/ 933336 h 3295954"/>
              <a:gd name="connsiteX23" fmla="*/ 717325 w 7435970"/>
              <a:gd name="connsiteY23" fmla="*/ 992808 h 3295954"/>
              <a:gd name="connsiteX24" fmla="*/ 739628 w 7435970"/>
              <a:gd name="connsiteY24" fmla="*/ 1000242 h 3295954"/>
              <a:gd name="connsiteX25" fmla="*/ 761930 w 7435970"/>
              <a:gd name="connsiteY25" fmla="*/ 1026262 h 3295954"/>
              <a:gd name="connsiteX26" fmla="*/ 758213 w 7435970"/>
              <a:gd name="connsiteY26" fmla="*/ 1070867 h 3295954"/>
              <a:gd name="connsiteX27" fmla="*/ 784234 w 7435970"/>
              <a:gd name="connsiteY27" fmla="*/ 1070867 h 3295954"/>
              <a:gd name="connsiteX28" fmla="*/ 776799 w 7435970"/>
              <a:gd name="connsiteY28" fmla="*/ 1104320 h 3295954"/>
              <a:gd name="connsiteX29" fmla="*/ 799101 w 7435970"/>
              <a:gd name="connsiteY29" fmla="*/ 1130340 h 3295954"/>
              <a:gd name="connsiteX30" fmla="*/ 802818 w 7435970"/>
              <a:gd name="connsiteY30" fmla="*/ 1108037 h 3295954"/>
              <a:gd name="connsiteX31" fmla="*/ 817686 w 7435970"/>
              <a:gd name="connsiteY31" fmla="*/ 1145208 h 3295954"/>
              <a:gd name="connsiteX32" fmla="*/ 813969 w 7435970"/>
              <a:gd name="connsiteY32" fmla="*/ 1208398 h 3295954"/>
              <a:gd name="connsiteX33" fmla="*/ 873442 w 7435970"/>
              <a:gd name="connsiteY33" fmla="*/ 1215833 h 3295954"/>
              <a:gd name="connsiteX34" fmla="*/ 899462 w 7435970"/>
              <a:gd name="connsiteY34" fmla="*/ 1253003 h 3295954"/>
              <a:gd name="connsiteX35" fmla="*/ 895745 w 7435970"/>
              <a:gd name="connsiteY35" fmla="*/ 1286457 h 3295954"/>
              <a:gd name="connsiteX36" fmla="*/ 936633 w 7435970"/>
              <a:gd name="connsiteY36" fmla="*/ 1286457 h 3295954"/>
              <a:gd name="connsiteX37" fmla="*/ 940350 w 7435970"/>
              <a:gd name="connsiteY37" fmla="*/ 1323628 h 3295954"/>
              <a:gd name="connsiteX38" fmla="*/ 973803 w 7435970"/>
              <a:gd name="connsiteY38" fmla="*/ 1319911 h 3295954"/>
              <a:gd name="connsiteX39" fmla="*/ 973803 w 7435970"/>
              <a:gd name="connsiteY39" fmla="*/ 1364516 h 3295954"/>
              <a:gd name="connsiteX40" fmla="*/ 1040711 w 7435970"/>
              <a:gd name="connsiteY40" fmla="*/ 1364515 h 3295954"/>
              <a:gd name="connsiteX41" fmla="*/ 1044428 w 7435970"/>
              <a:gd name="connsiteY41" fmla="*/ 1390535 h 3295954"/>
              <a:gd name="connsiteX42" fmla="*/ 1066730 w 7435970"/>
              <a:gd name="connsiteY42" fmla="*/ 1390535 h 3295954"/>
              <a:gd name="connsiteX43" fmla="*/ 1074165 w 7435970"/>
              <a:gd name="connsiteY43" fmla="*/ 1539218 h 3295954"/>
              <a:gd name="connsiteX44" fmla="*/ 1122486 w 7435970"/>
              <a:gd name="connsiteY44" fmla="*/ 1539218 h 3295954"/>
              <a:gd name="connsiteX45" fmla="*/ 1126203 w 7435970"/>
              <a:gd name="connsiteY45" fmla="*/ 1609841 h 3295954"/>
              <a:gd name="connsiteX46" fmla="*/ 1170809 w 7435970"/>
              <a:gd name="connsiteY46" fmla="*/ 1613558 h 3295954"/>
              <a:gd name="connsiteX47" fmla="*/ 1174525 w 7435970"/>
              <a:gd name="connsiteY47" fmla="*/ 1680467 h 3295954"/>
              <a:gd name="connsiteX48" fmla="*/ 1215413 w 7435970"/>
              <a:gd name="connsiteY48" fmla="*/ 1680467 h 3295954"/>
              <a:gd name="connsiteX49" fmla="*/ 1219130 w 7435970"/>
              <a:gd name="connsiteY49" fmla="*/ 1721355 h 3295954"/>
              <a:gd name="connsiteX50" fmla="*/ 1278603 w 7435970"/>
              <a:gd name="connsiteY50" fmla="*/ 1721355 h 3295954"/>
              <a:gd name="connsiteX51" fmla="*/ 1278604 w 7435970"/>
              <a:gd name="connsiteY51" fmla="*/ 1762243 h 3295954"/>
              <a:gd name="connsiteX52" fmla="*/ 1319491 w 7435970"/>
              <a:gd name="connsiteY52" fmla="*/ 1762242 h 3295954"/>
              <a:gd name="connsiteX53" fmla="*/ 1315774 w 7435970"/>
              <a:gd name="connsiteY53" fmla="*/ 1799413 h 3295954"/>
              <a:gd name="connsiteX54" fmla="*/ 1393833 w 7435970"/>
              <a:gd name="connsiteY54" fmla="*/ 1795696 h 3295954"/>
              <a:gd name="connsiteX55" fmla="*/ 1401267 w 7435970"/>
              <a:gd name="connsiteY55" fmla="*/ 1832867 h 3295954"/>
              <a:gd name="connsiteX56" fmla="*/ 1535081 w 7435970"/>
              <a:gd name="connsiteY56" fmla="*/ 1832867 h 3295954"/>
              <a:gd name="connsiteX57" fmla="*/ 1538797 w 7435970"/>
              <a:gd name="connsiteY57" fmla="*/ 1866321 h 3295954"/>
              <a:gd name="connsiteX58" fmla="*/ 1590837 w 7435970"/>
              <a:gd name="connsiteY58" fmla="*/ 1866321 h 3295954"/>
              <a:gd name="connsiteX59" fmla="*/ 1590837 w 7435970"/>
              <a:gd name="connsiteY59" fmla="*/ 1903492 h 3295954"/>
              <a:gd name="connsiteX60" fmla="*/ 1635443 w 7435970"/>
              <a:gd name="connsiteY60" fmla="*/ 1907208 h 3295954"/>
              <a:gd name="connsiteX61" fmla="*/ 1631725 w 7435970"/>
              <a:gd name="connsiteY61" fmla="*/ 1944379 h 3295954"/>
              <a:gd name="connsiteX62" fmla="*/ 1683764 w 7435970"/>
              <a:gd name="connsiteY62" fmla="*/ 1940662 h 3295954"/>
              <a:gd name="connsiteX63" fmla="*/ 1683764 w 7435970"/>
              <a:gd name="connsiteY63" fmla="*/ 1977833 h 3295954"/>
              <a:gd name="connsiteX64" fmla="*/ 1787842 w 7435970"/>
              <a:gd name="connsiteY64" fmla="*/ 1981550 h 3295954"/>
              <a:gd name="connsiteX65" fmla="*/ 1780407 w 7435970"/>
              <a:gd name="connsiteY65" fmla="*/ 2007569 h 3295954"/>
              <a:gd name="connsiteX66" fmla="*/ 1839881 w 7435970"/>
              <a:gd name="connsiteY66" fmla="*/ 2007569 h 3295954"/>
              <a:gd name="connsiteX67" fmla="*/ 1843598 w 7435970"/>
              <a:gd name="connsiteY67" fmla="*/ 2055892 h 3295954"/>
              <a:gd name="connsiteX68" fmla="*/ 1958828 w 7435970"/>
              <a:gd name="connsiteY68" fmla="*/ 2052174 h 3295954"/>
              <a:gd name="connsiteX69" fmla="*/ 1958828 w 7435970"/>
              <a:gd name="connsiteY69" fmla="*/ 2078194 h 3295954"/>
              <a:gd name="connsiteX70" fmla="*/ 1984847 w 7435970"/>
              <a:gd name="connsiteY70" fmla="*/ 2085628 h 3295954"/>
              <a:gd name="connsiteX71" fmla="*/ 1981129 w 7435970"/>
              <a:gd name="connsiteY71" fmla="*/ 2137667 h 3295954"/>
              <a:gd name="connsiteX72" fmla="*/ 2029453 w 7435970"/>
              <a:gd name="connsiteY72" fmla="*/ 2137668 h 3295954"/>
              <a:gd name="connsiteX73" fmla="*/ 2025735 w 7435970"/>
              <a:gd name="connsiteY73" fmla="*/ 2163686 h 3295954"/>
              <a:gd name="connsiteX74" fmla="*/ 2144681 w 7435970"/>
              <a:gd name="connsiteY74" fmla="*/ 2159969 h 3295954"/>
              <a:gd name="connsiteX75" fmla="*/ 2148398 w 7435970"/>
              <a:gd name="connsiteY75" fmla="*/ 2185989 h 3295954"/>
              <a:gd name="connsiteX76" fmla="*/ 2226457 w 7435970"/>
              <a:gd name="connsiteY76" fmla="*/ 2197140 h 3295954"/>
              <a:gd name="connsiteX77" fmla="*/ 2230174 w 7435970"/>
              <a:gd name="connsiteY77" fmla="*/ 2245463 h 3295954"/>
              <a:gd name="connsiteX78" fmla="*/ 2256194 w 7435970"/>
              <a:gd name="connsiteY78" fmla="*/ 2245462 h 3295954"/>
              <a:gd name="connsiteX79" fmla="*/ 2256194 w 7435970"/>
              <a:gd name="connsiteY79" fmla="*/ 2312369 h 3295954"/>
              <a:gd name="connsiteX80" fmla="*/ 2297082 w 7435970"/>
              <a:gd name="connsiteY80" fmla="*/ 2327237 h 3295954"/>
              <a:gd name="connsiteX81" fmla="*/ 2289647 w 7435970"/>
              <a:gd name="connsiteY81" fmla="*/ 2394145 h 3295954"/>
              <a:gd name="connsiteX82" fmla="*/ 2479218 w 7435970"/>
              <a:gd name="connsiteY82" fmla="*/ 2405296 h 3295954"/>
              <a:gd name="connsiteX83" fmla="*/ 2479218 w 7435970"/>
              <a:gd name="connsiteY83" fmla="*/ 2442467 h 3295954"/>
              <a:gd name="connsiteX84" fmla="*/ 2516389 w 7435970"/>
              <a:gd name="connsiteY84" fmla="*/ 2442467 h 3295954"/>
              <a:gd name="connsiteX85" fmla="*/ 2512672 w 7435970"/>
              <a:gd name="connsiteY85" fmla="*/ 2475921 h 3295954"/>
              <a:gd name="connsiteX86" fmla="*/ 2542408 w 7435970"/>
              <a:gd name="connsiteY86" fmla="*/ 2487072 h 3295954"/>
              <a:gd name="connsiteX87" fmla="*/ 2534974 w 7435970"/>
              <a:gd name="connsiteY87" fmla="*/ 2516808 h 3295954"/>
              <a:gd name="connsiteX88" fmla="*/ 2598165 w 7435970"/>
              <a:gd name="connsiteY88" fmla="*/ 2520525 h 3295954"/>
              <a:gd name="connsiteX89" fmla="*/ 2594448 w 7435970"/>
              <a:gd name="connsiteY89" fmla="*/ 2557696 h 3295954"/>
              <a:gd name="connsiteX90" fmla="*/ 2642769 w 7435970"/>
              <a:gd name="connsiteY90" fmla="*/ 2557696 h 3295954"/>
              <a:gd name="connsiteX91" fmla="*/ 2642769 w 7435970"/>
              <a:gd name="connsiteY91" fmla="*/ 2606018 h 3295954"/>
              <a:gd name="connsiteX92" fmla="*/ 2720828 w 7435970"/>
              <a:gd name="connsiteY92" fmla="*/ 2602301 h 3295954"/>
              <a:gd name="connsiteX93" fmla="*/ 2709887 w 7435970"/>
              <a:gd name="connsiteY93" fmla="*/ 2645924 h 3295954"/>
              <a:gd name="connsiteX94" fmla="*/ 2820839 w 7435970"/>
              <a:gd name="connsiteY94" fmla="*/ 2648309 h 3295954"/>
              <a:gd name="connsiteX95" fmla="*/ 2803586 w 7435970"/>
              <a:gd name="connsiteY95" fmla="*/ 2682814 h 3295954"/>
              <a:gd name="connsiteX96" fmla="*/ 2883748 w 7435970"/>
              <a:gd name="connsiteY96" fmla="*/ 2686391 h 3295954"/>
              <a:gd name="connsiteX97" fmla="*/ 2876174 w 7435970"/>
              <a:gd name="connsiteY97" fmla="*/ 2722089 h 3295954"/>
              <a:gd name="connsiteX98" fmla="*/ 2969872 w 7435970"/>
              <a:gd name="connsiteY98" fmla="*/ 2760311 h 3295954"/>
              <a:gd name="connsiteX99" fmla="*/ 2973589 w 7435970"/>
              <a:gd name="connsiteY99" fmla="*/ 2820837 h 3295954"/>
              <a:gd name="connsiteX100" fmla="*/ 3247110 w 7435970"/>
              <a:gd name="connsiteY100" fmla="*/ 2812211 h 3295954"/>
              <a:gd name="connsiteX101" fmla="*/ 3249634 w 7435970"/>
              <a:gd name="connsiteY101" fmla="*/ 2854150 h 3295954"/>
              <a:gd name="connsiteX102" fmla="*/ 3415921 w 7435970"/>
              <a:gd name="connsiteY102" fmla="*/ 2852818 h 3295954"/>
              <a:gd name="connsiteX103" fmla="*/ 3430648 w 7435970"/>
              <a:gd name="connsiteY103" fmla="*/ 2907102 h 3295954"/>
              <a:gd name="connsiteX104" fmla="*/ 3631721 w 7435970"/>
              <a:gd name="connsiteY104" fmla="*/ 2889848 h 3295954"/>
              <a:gd name="connsiteX105" fmla="*/ 3640348 w 7435970"/>
              <a:gd name="connsiteY105" fmla="*/ 2932980 h 3295954"/>
              <a:gd name="connsiteX106" fmla="*/ 3795623 w 7435970"/>
              <a:gd name="connsiteY106" fmla="*/ 2941607 h 3295954"/>
              <a:gd name="connsiteX107" fmla="*/ 3804249 w 7435970"/>
              <a:gd name="connsiteY107" fmla="*/ 2984738 h 3295954"/>
              <a:gd name="connsiteX108" fmla="*/ 4485737 w 7435970"/>
              <a:gd name="connsiteY108" fmla="*/ 2984739 h 3295954"/>
              <a:gd name="connsiteX109" fmla="*/ 4477110 w 7435970"/>
              <a:gd name="connsiteY109" fmla="*/ 3036498 h 3295954"/>
              <a:gd name="connsiteX110" fmla="*/ 5011948 w 7435970"/>
              <a:gd name="connsiteY110" fmla="*/ 3053750 h 3295954"/>
              <a:gd name="connsiteX111" fmla="*/ 5003322 w 7435970"/>
              <a:gd name="connsiteY111" fmla="*/ 3131388 h 3295954"/>
              <a:gd name="connsiteX112" fmla="*/ 5158597 w 7435970"/>
              <a:gd name="connsiteY112" fmla="*/ 3114135 h 3295954"/>
              <a:gd name="connsiteX113" fmla="*/ 5175850 w 7435970"/>
              <a:gd name="connsiteY113" fmla="*/ 3183146 h 3295954"/>
              <a:gd name="connsiteX114" fmla="*/ 7280695 w 7435970"/>
              <a:gd name="connsiteY114" fmla="*/ 3183147 h 3295954"/>
              <a:gd name="connsiteX115" fmla="*/ 7306574 w 7435970"/>
              <a:gd name="connsiteY115" fmla="*/ 3295291 h 3295954"/>
              <a:gd name="connsiteX116" fmla="*/ 7435970 w 7435970"/>
              <a:gd name="connsiteY116" fmla="*/ 3295291 h 3295954"/>
              <a:gd name="connsiteX0" fmla="*/ 0 w 7435970"/>
              <a:gd name="connsiteY0" fmla="*/ 0 h 3295954"/>
              <a:gd name="connsiteX1" fmla="*/ 189501 w 7435970"/>
              <a:gd name="connsiteY1" fmla="*/ 264261 h 3295954"/>
              <a:gd name="connsiteX2" fmla="*/ 200652 w 7435970"/>
              <a:gd name="connsiteY2" fmla="*/ 349755 h 3295954"/>
              <a:gd name="connsiteX3" fmla="*/ 234106 w 7435970"/>
              <a:gd name="connsiteY3" fmla="*/ 357189 h 3295954"/>
              <a:gd name="connsiteX4" fmla="*/ 237823 w 7435970"/>
              <a:gd name="connsiteY4" fmla="*/ 383208 h 3295954"/>
              <a:gd name="connsiteX5" fmla="*/ 289862 w 7435970"/>
              <a:gd name="connsiteY5" fmla="*/ 390642 h 3295954"/>
              <a:gd name="connsiteX6" fmla="*/ 289862 w 7435970"/>
              <a:gd name="connsiteY6" fmla="*/ 405511 h 3295954"/>
              <a:gd name="connsiteX7" fmla="*/ 353051 w 7435970"/>
              <a:gd name="connsiteY7" fmla="*/ 412945 h 3295954"/>
              <a:gd name="connsiteX8" fmla="*/ 367920 w 7435970"/>
              <a:gd name="connsiteY8" fmla="*/ 524457 h 3295954"/>
              <a:gd name="connsiteX9" fmla="*/ 416243 w 7435970"/>
              <a:gd name="connsiteY9" fmla="*/ 528174 h 3295954"/>
              <a:gd name="connsiteX10" fmla="*/ 419960 w 7435970"/>
              <a:gd name="connsiteY10" fmla="*/ 680574 h 3295954"/>
              <a:gd name="connsiteX11" fmla="*/ 501735 w 7435970"/>
              <a:gd name="connsiteY11" fmla="*/ 684291 h 3295954"/>
              <a:gd name="connsiteX12" fmla="*/ 505452 w 7435970"/>
              <a:gd name="connsiteY12" fmla="*/ 714028 h 3295954"/>
              <a:gd name="connsiteX13" fmla="*/ 535188 w 7435970"/>
              <a:gd name="connsiteY13" fmla="*/ 721462 h 3295954"/>
              <a:gd name="connsiteX14" fmla="*/ 546341 w 7435970"/>
              <a:gd name="connsiteY14" fmla="*/ 773501 h 3295954"/>
              <a:gd name="connsiteX15" fmla="*/ 598380 w 7435970"/>
              <a:gd name="connsiteY15" fmla="*/ 777218 h 3295954"/>
              <a:gd name="connsiteX16" fmla="*/ 602097 w 7435970"/>
              <a:gd name="connsiteY16" fmla="*/ 818106 h 3295954"/>
              <a:gd name="connsiteX17" fmla="*/ 650418 w 7435970"/>
              <a:gd name="connsiteY17" fmla="*/ 818106 h 3295954"/>
              <a:gd name="connsiteX18" fmla="*/ 654135 w 7435970"/>
              <a:gd name="connsiteY18" fmla="*/ 847842 h 3295954"/>
              <a:gd name="connsiteX19" fmla="*/ 680154 w 7435970"/>
              <a:gd name="connsiteY19" fmla="*/ 851559 h 3295954"/>
              <a:gd name="connsiteX20" fmla="*/ 698740 w 7435970"/>
              <a:gd name="connsiteY20" fmla="*/ 892446 h 3295954"/>
              <a:gd name="connsiteX21" fmla="*/ 695023 w 7435970"/>
              <a:gd name="connsiteY21" fmla="*/ 929619 h 3295954"/>
              <a:gd name="connsiteX22" fmla="*/ 713609 w 7435970"/>
              <a:gd name="connsiteY22" fmla="*/ 933336 h 3295954"/>
              <a:gd name="connsiteX23" fmla="*/ 717325 w 7435970"/>
              <a:gd name="connsiteY23" fmla="*/ 992808 h 3295954"/>
              <a:gd name="connsiteX24" fmla="*/ 739628 w 7435970"/>
              <a:gd name="connsiteY24" fmla="*/ 1000242 h 3295954"/>
              <a:gd name="connsiteX25" fmla="*/ 761930 w 7435970"/>
              <a:gd name="connsiteY25" fmla="*/ 1026262 h 3295954"/>
              <a:gd name="connsiteX26" fmla="*/ 758213 w 7435970"/>
              <a:gd name="connsiteY26" fmla="*/ 1070867 h 3295954"/>
              <a:gd name="connsiteX27" fmla="*/ 784234 w 7435970"/>
              <a:gd name="connsiteY27" fmla="*/ 1070867 h 3295954"/>
              <a:gd name="connsiteX28" fmla="*/ 776799 w 7435970"/>
              <a:gd name="connsiteY28" fmla="*/ 1104320 h 3295954"/>
              <a:gd name="connsiteX29" fmla="*/ 799101 w 7435970"/>
              <a:gd name="connsiteY29" fmla="*/ 1130340 h 3295954"/>
              <a:gd name="connsiteX30" fmla="*/ 802818 w 7435970"/>
              <a:gd name="connsiteY30" fmla="*/ 1108037 h 3295954"/>
              <a:gd name="connsiteX31" fmla="*/ 817686 w 7435970"/>
              <a:gd name="connsiteY31" fmla="*/ 1145208 h 3295954"/>
              <a:gd name="connsiteX32" fmla="*/ 813969 w 7435970"/>
              <a:gd name="connsiteY32" fmla="*/ 1208398 h 3295954"/>
              <a:gd name="connsiteX33" fmla="*/ 873442 w 7435970"/>
              <a:gd name="connsiteY33" fmla="*/ 1215833 h 3295954"/>
              <a:gd name="connsiteX34" fmla="*/ 899462 w 7435970"/>
              <a:gd name="connsiteY34" fmla="*/ 1253003 h 3295954"/>
              <a:gd name="connsiteX35" fmla="*/ 895745 w 7435970"/>
              <a:gd name="connsiteY35" fmla="*/ 1286457 h 3295954"/>
              <a:gd name="connsiteX36" fmla="*/ 936633 w 7435970"/>
              <a:gd name="connsiteY36" fmla="*/ 1286457 h 3295954"/>
              <a:gd name="connsiteX37" fmla="*/ 940350 w 7435970"/>
              <a:gd name="connsiteY37" fmla="*/ 1323628 h 3295954"/>
              <a:gd name="connsiteX38" fmla="*/ 973803 w 7435970"/>
              <a:gd name="connsiteY38" fmla="*/ 1319911 h 3295954"/>
              <a:gd name="connsiteX39" fmla="*/ 973803 w 7435970"/>
              <a:gd name="connsiteY39" fmla="*/ 1364516 h 3295954"/>
              <a:gd name="connsiteX40" fmla="*/ 1040711 w 7435970"/>
              <a:gd name="connsiteY40" fmla="*/ 1364515 h 3295954"/>
              <a:gd name="connsiteX41" fmla="*/ 1044428 w 7435970"/>
              <a:gd name="connsiteY41" fmla="*/ 1390535 h 3295954"/>
              <a:gd name="connsiteX42" fmla="*/ 1066730 w 7435970"/>
              <a:gd name="connsiteY42" fmla="*/ 1390535 h 3295954"/>
              <a:gd name="connsiteX43" fmla="*/ 1074165 w 7435970"/>
              <a:gd name="connsiteY43" fmla="*/ 1539218 h 3295954"/>
              <a:gd name="connsiteX44" fmla="*/ 1122486 w 7435970"/>
              <a:gd name="connsiteY44" fmla="*/ 1539218 h 3295954"/>
              <a:gd name="connsiteX45" fmla="*/ 1126203 w 7435970"/>
              <a:gd name="connsiteY45" fmla="*/ 1609841 h 3295954"/>
              <a:gd name="connsiteX46" fmla="*/ 1170809 w 7435970"/>
              <a:gd name="connsiteY46" fmla="*/ 1613558 h 3295954"/>
              <a:gd name="connsiteX47" fmla="*/ 1174525 w 7435970"/>
              <a:gd name="connsiteY47" fmla="*/ 1680467 h 3295954"/>
              <a:gd name="connsiteX48" fmla="*/ 1215413 w 7435970"/>
              <a:gd name="connsiteY48" fmla="*/ 1680467 h 3295954"/>
              <a:gd name="connsiteX49" fmla="*/ 1219130 w 7435970"/>
              <a:gd name="connsiteY49" fmla="*/ 1721355 h 3295954"/>
              <a:gd name="connsiteX50" fmla="*/ 1278603 w 7435970"/>
              <a:gd name="connsiteY50" fmla="*/ 1721355 h 3295954"/>
              <a:gd name="connsiteX51" fmla="*/ 1278604 w 7435970"/>
              <a:gd name="connsiteY51" fmla="*/ 1762243 h 3295954"/>
              <a:gd name="connsiteX52" fmla="*/ 1319491 w 7435970"/>
              <a:gd name="connsiteY52" fmla="*/ 1762242 h 3295954"/>
              <a:gd name="connsiteX53" fmla="*/ 1315774 w 7435970"/>
              <a:gd name="connsiteY53" fmla="*/ 1799413 h 3295954"/>
              <a:gd name="connsiteX54" fmla="*/ 1393833 w 7435970"/>
              <a:gd name="connsiteY54" fmla="*/ 1795696 h 3295954"/>
              <a:gd name="connsiteX55" fmla="*/ 1401267 w 7435970"/>
              <a:gd name="connsiteY55" fmla="*/ 1832867 h 3295954"/>
              <a:gd name="connsiteX56" fmla="*/ 1535081 w 7435970"/>
              <a:gd name="connsiteY56" fmla="*/ 1832867 h 3295954"/>
              <a:gd name="connsiteX57" fmla="*/ 1538797 w 7435970"/>
              <a:gd name="connsiteY57" fmla="*/ 1866321 h 3295954"/>
              <a:gd name="connsiteX58" fmla="*/ 1590837 w 7435970"/>
              <a:gd name="connsiteY58" fmla="*/ 1866321 h 3295954"/>
              <a:gd name="connsiteX59" fmla="*/ 1590837 w 7435970"/>
              <a:gd name="connsiteY59" fmla="*/ 1903492 h 3295954"/>
              <a:gd name="connsiteX60" fmla="*/ 1635443 w 7435970"/>
              <a:gd name="connsiteY60" fmla="*/ 1907208 h 3295954"/>
              <a:gd name="connsiteX61" fmla="*/ 1631725 w 7435970"/>
              <a:gd name="connsiteY61" fmla="*/ 1944379 h 3295954"/>
              <a:gd name="connsiteX62" fmla="*/ 1683764 w 7435970"/>
              <a:gd name="connsiteY62" fmla="*/ 1940662 h 3295954"/>
              <a:gd name="connsiteX63" fmla="*/ 1683764 w 7435970"/>
              <a:gd name="connsiteY63" fmla="*/ 1977833 h 3295954"/>
              <a:gd name="connsiteX64" fmla="*/ 1787842 w 7435970"/>
              <a:gd name="connsiteY64" fmla="*/ 1981550 h 3295954"/>
              <a:gd name="connsiteX65" fmla="*/ 1780407 w 7435970"/>
              <a:gd name="connsiteY65" fmla="*/ 2007569 h 3295954"/>
              <a:gd name="connsiteX66" fmla="*/ 1839881 w 7435970"/>
              <a:gd name="connsiteY66" fmla="*/ 2007569 h 3295954"/>
              <a:gd name="connsiteX67" fmla="*/ 1843598 w 7435970"/>
              <a:gd name="connsiteY67" fmla="*/ 2055892 h 3295954"/>
              <a:gd name="connsiteX68" fmla="*/ 1958828 w 7435970"/>
              <a:gd name="connsiteY68" fmla="*/ 2052174 h 3295954"/>
              <a:gd name="connsiteX69" fmla="*/ 1958828 w 7435970"/>
              <a:gd name="connsiteY69" fmla="*/ 2078194 h 3295954"/>
              <a:gd name="connsiteX70" fmla="*/ 1984847 w 7435970"/>
              <a:gd name="connsiteY70" fmla="*/ 2085628 h 3295954"/>
              <a:gd name="connsiteX71" fmla="*/ 1981129 w 7435970"/>
              <a:gd name="connsiteY71" fmla="*/ 2137667 h 3295954"/>
              <a:gd name="connsiteX72" fmla="*/ 2029453 w 7435970"/>
              <a:gd name="connsiteY72" fmla="*/ 2137668 h 3295954"/>
              <a:gd name="connsiteX73" fmla="*/ 2025735 w 7435970"/>
              <a:gd name="connsiteY73" fmla="*/ 2163686 h 3295954"/>
              <a:gd name="connsiteX74" fmla="*/ 2144681 w 7435970"/>
              <a:gd name="connsiteY74" fmla="*/ 2159969 h 3295954"/>
              <a:gd name="connsiteX75" fmla="*/ 2148398 w 7435970"/>
              <a:gd name="connsiteY75" fmla="*/ 2185989 h 3295954"/>
              <a:gd name="connsiteX76" fmla="*/ 2226457 w 7435970"/>
              <a:gd name="connsiteY76" fmla="*/ 2197140 h 3295954"/>
              <a:gd name="connsiteX77" fmla="*/ 2230174 w 7435970"/>
              <a:gd name="connsiteY77" fmla="*/ 2245463 h 3295954"/>
              <a:gd name="connsiteX78" fmla="*/ 2256194 w 7435970"/>
              <a:gd name="connsiteY78" fmla="*/ 2245462 h 3295954"/>
              <a:gd name="connsiteX79" fmla="*/ 2256194 w 7435970"/>
              <a:gd name="connsiteY79" fmla="*/ 2312369 h 3295954"/>
              <a:gd name="connsiteX80" fmla="*/ 2297082 w 7435970"/>
              <a:gd name="connsiteY80" fmla="*/ 2327237 h 3295954"/>
              <a:gd name="connsiteX81" fmla="*/ 2289647 w 7435970"/>
              <a:gd name="connsiteY81" fmla="*/ 2394145 h 3295954"/>
              <a:gd name="connsiteX82" fmla="*/ 2479218 w 7435970"/>
              <a:gd name="connsiteY82" fmla="*/ 2405296 h 3295954"/>
              <a:gd name="connsiteX83" fmla="*/ 2479218 w 7435970"/>
              <a:gd name="connsiteY83" fmla="*/ 2442467 h 3295954"/>
              <a:gd name="connsiteX84" fmla="*/ 2516389 w 7435970"/>
              <a:gd name="connsiteY84" fmla="*/ 2442467 h 3295954"/>
              <a:gd name="connsiteX85" fmla="*/ 2512672 w 7435970"/>
              <a:gd name="connsiteY85" fmla="*/ 2475921 h 3295954"/>
              <a:gd name="connsiteX86" fmla="*/ 2542408 w 7435970"/>
              <a:gd name="connsiteY86" fmla="*/ 2487072 h 3295954"/>
              <a:gd name="connsiteX87" fmla="*/ 2534974 w 7435970"/>
              <a:gd name="connsiteY87" fmla="*/ 2516808 h 3295954"/>
              <a:gd name="connsiteX88" fmla="*/ 2598165 w 7435970"/>
              <a:gd name="connsiteY88" fmla="*/ 2520525 h 3295954"/>
              <a:gd name="connsiteX89" fmla="*/ 2594448 w 7435970"/>
              <a:gd name="connsiteY89" fmla="*/ 2557696 h 3295954"/>
              <a:gd name="connsiteX90" fmla="*/ 2642769 w 7435970"/>
              <a:gd name="connsiteY90" fmla="*/ 2557696 h 3295954"/>
              <a:gd name="connsiteX91" fmla="*/ 2642769 w 7435970"/>
              <a:gd name="connsiteY91" fmla="*/ 2606018 h 3295954"/>
              <a:gd name="connsiteX92" fmla="*/ 2720828 w 7435970"/>
              <a:gd name="connsiteY92" fmla="*/ 2602301 h 3295954"/>
              <a:gd name="connsiteX93" fmla="*/ 2709887 w 7435970"/>
              <a:gd name="connsiteY93" fmla="*/ 2645924 h 3295954"/>
              <a:gd name="connsiteX94" fmla="*/ 2820839 w 7435970"/>
              <a:gd name="connsiteY94" fmla="*/ 2648309 h 3295954"/>
              <a:gd name="connsiteX95" fmla="*/ 2803586 w 7435970"/>
              <a:gd name="connsiteY95" fmla="*/ 2682814 h 3295954"/>
              <a:gd name="connsiteX96" fmla="*/ 2883748 w 7435970"/>
              <a:gd name="connsiteY96" fmla="*/ 2686391 h 3295954"/>
              <a:gd name="connsiteX97" fmla="*/ 2876174 w 7435970"/>
              <a:gd name="connsiteY97" fmla="*/ 2722089 h 3295954"/>
              <a:gd name="connsiteX98" fmla="*/ 2969872 w 7435970"/>
              <a:gd name="connsiteY98" fmla="*/ 2760311 h 3295954"/>
              <a:gd name="connsiteX99" fmla="*/ 2973589 w 7435970"/>
              <a:gd name="connsiteY99" fmla="*/ 2820837 h 3295954"/>
              <a:gd name="connsiteX100" fmla="*/ 3247110 w 7435970"/>
              <a:gd name="connsiteY100" fmla="*/ 2812211 h 3295954"/>
              <a:gd name="connsiteX101" fmla="*/ 3249634 w 7435970"/>
              <a:gd name="connsiteY101" fmla="*/ 2854150 h 3295954"/>
              <a:gd name="connsiteX102" fmla="*/ 3415921 w 7435970"/>
              <a:gd name="connsiteY102" fmla="*/ 2852818 h 3295954"/>
              <a:gd name="connsiteX103" fmla="*/ 3430648 w 7435970"/>
              <a:gd name="connsiteY103" fmla="*/ 2907102 h 3295954"/>
              <a:gd name="connsiteX104" fmla="*/ 3631721 w 7435970"/>
              <a:gd name="connsiteY104" fmla="*/ 2889848 h 3295954"/>
              <a:gd name="connsiteX105" fmla="*/ 3640348 w 7435970"/>
              <a:gd name="connsiteY105" fmla="*/ 2932980 h 3295954"/>
              <a:gd name="connsiteX106" fmla="*/ 3795623 w 7435970"/>
              <a:gd name="connsiteY106" fmla="*/ 2941607 h 3295954"/>
              <a:gd name="connsiteX107" fmla="*/ 3804249 w 7435970"/>
              <a:gd name="connsiteY107" fmla="*/ 2984738 h 3295954"/>
              <a:gd name="connsiteX108" fmla="*/ 4485737 w 7435970"/>
              <a:gd name="connsiteY108" fmla="*/ 2984739 h 3295954"/>
              <a:gd name="connsiteX109" fmla="*/ 4477110 w 7435970"/>
              <a:gd name="connsiteY109" fmla="*/ 3036498 h 3295954"/>
              <a:gd name="connsiteX110" fmla="*/ 5011948 w 7435970"/>
              <a:gd name="connsiteY110" fmla="*/ 3053750 h 3295954"/>
              <a:gd name="connsiteX111" fmla="*/ 5003322 w 7435970"/>
              <a:gd name="connsiteY111" fmla="*/ 3131388 h 3295954"/>
              <a:gd name="connsiteX112" fmla="*/ 5158597 w 7435970"/>
              <a:gd name="connsiteY112" fmla="*/ 3114135 h 3295954"/>
              <a:gd name="connsiteX113" fmla="*/ 5175850 w 7435970"/>
              <a:gd name="connsiteY113" fmla="*/ 3183146 h 3295954"/>
              <a:gd name="connsiteX114" fmla="*/ 7280695 w 7435970"/>
              <a:gd name="connsiteY114" fmla="*/ 3183147 h 3295954"/>
              <a:gd name="connsiteX115" fmla="*/ 7306574 w 7435970"/>
              <a:gd name="connsiteY115" fmla="*/ 3295291 h 3295954"/>
              <a:gd name="connsiteX116" fmla="*/ 7435970 w 7435970"/>
              <a:gd name="connsiteY116" fmla="*/ 3295291 h 3295954"/>
              <a:gd name="connsiteX0" fmla="*/ 0 w 7435970"/>
              <a:gd name="connsiteY0" fmla="*/ 0 h 3295954"/>
              <a:gd name="connsiteX1" fmla="*/ 148613 w 7435970"/>
              <a:gd name="connsiteY1" fmla="*/ 223374 h 3295954"/>
              <a:gd name="connsiteX2" fmla="*/ 189501 w 7435970"/>
              <a:gd name="connsiteY2" fmla="*/ 264261 h 3295954"/>
              <a:gd name="connsiteX3" fmla="*/ 200652 w 7435970"/>
              <a:gd name="connsiteY3" fmla="*/ 349755 h 3295954"/>
              <a:gd name="connsiteX4" fmla="*/ 234106 w 7435970"/>
              <a:gd name="connsiteY4" fmla="*/ 357189 h 3295954"/>
              <a:gd name="connsiteX5" fmla="*/ 237823 w 7435970"/>
              <a:gd name="connsiteY5" fmla="*/ 383208 h 3295954"/>
              <a:gd name="connsiteX6" fmla="*/ 289862 w 7435970"/>
              <a:gd name="connsiteY6" fmla="*/ 390642 h 3295954"/>
              <a:gd name="connsiteX7" fmla="*/ 289862 w 7435970"/>
              <a:gd name="connsiteY7" fmla="*/ 405511 h 3295954"/>
              <a:gd name="connsiteX8" fmla="*/ 353051 w 7435970"/>
              <a:gd name="connsiteY8" fmla="*/ 412945 h 3295954"/>
              <a:gd name="connsiteX9" fmla="*/ 367920 w 7435970"/>
              <a:gd name="connsiteY9" fmla="*/ 524457 h 3295954"/>
              <a:gd name="connsiteX10" fmla="*/ 416243 w 7435970"/>
              <a:gd name="connsiteY10" fmla="*/ 528174 h 3295954"/>
              <a:gd name="connsiteX11" fmla="*/ 419960 w 7435970"/>
              <a:gd name="connsiteY11" fmla="*/ 680574 h 3295954"/>
              <a:gd name="connsiteX12" fmla="*/ 501735 w 7435970"/>
              <a:gd name="connsiteY12" fmla="*/ 684291 h 3295954"/>
              <a:gd name="connsiteX13" fmla="*/ 505452 w 7435970"/>
              <a:gd name="connsiteY13" fmla="*/ 714028 h 3295954"/>
              <a:gd name="connsiteX14" fmla="*/ 535188 w 7435970"/>
              <a:gd name="connsiteY14" fmla="*/ 721462 h 3295954"/>
              <a:gd name="connsiteX15" fmla="*/ 546341 w 7435970"/>
              <a:gd name="connsiteY15" fmla="*/ 773501 h 3295954"/>
              <a:gd name="connsiteX16" fmla="*/ 598380 w 7435970"/>
              <a:gd name="connsiteY16" fmla="*/ 777218 h 3295954"/>
              <a:gd name="connsiteX17" fmla="*/ 602097 w 7435970"/>
              <a:gd name="connsiteY17" fmla="*/ 818106 h 3295954"/>
              <a:gd name="connsiteX18" fmla="*/ 650418 w 7435970"/>
              <a:gd name="connsiteY18" fmla="*/ 818106 h 3295954"/>
              <a:gd name="connsiteX19" fmla="*/ 654135 w 7435970"/>
              <a:gd name="connsiteY19" fmla="*/ 847842 h 3295954"/>
              <a:gd name="connsiteX20" fmla="*/ 680154 w 7435970"/>
              <a:gd name="connsiteY20" fmla="*/ 851559 h 3295954"/>
              <a:gd name="connsiteX21" fmla="*/ 698740 w 7435970"/>
              <a:gd name="connsiteY21" fmla="*/ 892446 h 3295954"/>
              <a:gd name="connsiteX22" fmla="*/ 695023 w 7435970"/>
              <a:gd name="connsiteY22" fmla="*/ 929619 h 3295954"/>
              <a:gd name="connsiteX23" fmla="*/ 713609 w 7435970"/>
              <a:gd name="connsiteY23" fmla="*/ 933336 h 3295954"/>
              <a:gd name="connsiteX24" fmla="*/ 717325 w 7435970"/>
              <a:gd name="connsiteY24" fmla="*/ 992808 h 3295954"/>
              <a:gd name="connsiteX25" fmla="*/ 739628 w 7435970"/>
              <a:gd name="connsiteY25" fmla="*/ 1000242 h 3295954"/>
              <a:gd name="connsiteX26" fmla="*/ 761930 w 7435970"/>
              <a:gd name="connsiteY26" fmla="*/ 1026262 h 3295954"/>
              <a:gd name="connsiteX27" fmla="*/ 758213 w 7435970"/>
              <a:gd name="connsiteY27" fmla="*/ 1070867 h 3295954"/>
              <a:gd name="connsiteX28" fmla="*/ 784234 w 7435970"/>
              <a:gd name="connsiteY28" fmla="*/ 1070867 h 3295954"/>
              <a:gd name="connsiteX29" fmla="*/ 776799 w 7435970"/>
              <a:gd name="connsiteY29" fmla="*/ 1104320 h 3295954"/>
              <a:gd name="connsiteX30" fmla="*/ 799101 w 7435970"/>
              <a:gd name="connsiteY30" fmla="*/ 1130340 h 3295954"/>
              <a:gd name="connsiteX31" fmla="*/ 802818 w 7435970"/>
              <a:gd name="connsiteY31" fmla="*/ 1108037 h 3295954"/>
              <a:gd name="connsiteX32" fmla="*/ 817686 w 7435970"/>
              <a:gd name="connsiteY32" fmla="*/ 1145208 h 3295954"/>
              <a:gd name="connsiteX33" fmla="*/ 813969 w 7435970"/>
              <a:gd name="connsiteY33" fmla="*/ 1208398 h 3295954"/>
              <a:gd name="connsiteX34" fmla="*/ 873442 w 7435970"/>
              <a:gd name="connsiteY34" fmla="*/ 1215833 h 3295954"/>
              <a:gd name="connsiteX35" fmla="*/ 899462 w 7435970"/>
              <a:gd name="connsiteY35" fmla="*/ 1253003 h 3295954"/>
              <a:gd name="connsiteX36" fmla="*/ 895745 w 7435970"/>
              <a:gd name="connsiteY36" fmla="*/ 1286457 h 3295954"/>
              <a:gd name="connsiteX37" fmla="*/ 936633 w 7435970"/>
              <a:gd name="connsiteY37" fmla="*/ 1286457 h 3295954"/>
              <a:gd name="connsiteX38" fmla="*/ 940350 w 7435970"/>
              <a:gd name="connsiteY38" fmla="*/ 1323628 h 3295954"/>
              <a:gd name="connsiteX39" fmla="*/ 973803 w 7435970"/>
              <a:gd name="connsiteY39" fmla="*/ 1319911 h 3295954"/>
              <a:gd name="connsiteX40" fmla="*/ 973803 w 7435970"/>
              <a:gd name="connsiteY40" fmla="*/ 1364516 h 3295954"/>
              <a:gd name="connsiteX41" fmla="*/ 1040711 w 7435970"/>
              <a:gd name="connsiteY41" fmla="*/ 1364515 h 3295954"/>
              <a:gd name="connsiteX42" fmla="*/ 1044428 w 7435970"/>
              <a:gd name="connsiteY42" fmla="*/ 1390535 h 3295954"/>
              <a:gd name="connsiteX43" fmla="*/ 1066730 w 7435970"/>
              <a:gd name="connsiteY43" fmla="*/ 1390535 h 3295954"/>
              <a:gd name="connsiteX44" fmla="*/ 1074165 w 7435970"/>
              <a:gd name="connsiteY44" fmla="*/ 1539218 h 3295954"/>
              <a:gd name="connsiteX45" fmla="*/ 1122486 w 7435970"/>
              <a:gd name="connsiteY45" fmla="*/ 1539218 h 3295954"/>
              <a:gd name="connsiteX46" fmla="*/ 1126203 w 7435970"/>
              <a:gd name="connsiteY46" fmla="*/ 1609841 h 3295954"/>
              <a:gd name="connsiteX47" fmla="*/ 1170809 w 7435970"/>
              <a:gd name="connsiteY47" fmla="*/ 1613558 h 3295954"/>
              <a:gd name="connsiteX48" fmla="*/ 1174525 w 7435970"/>
              <a:gd name="connsiteY48" fmla="*/ 1680467 h 3295954"/>
              <a:gd name="connsiteX49" fmla="*/ 1215413 w 7435970"/>
              <a:gd name="connsiteY49" fmla="*/ 1680467 h 3295954"/>
              <a:gd name="connsiteX50" fmla="*/ 1219130 w 7435970"/>
              <a:gd name="connsiteY50" fmla="*/ 1721355 h 3295954"/>
              <a:gd name="connsiteX51" fmla="*/ 1278603 w 7435970"/>
              <a:gd name="connsiteY51" fmla="*/ 1721355 h 3295954"/>
              <a:gd name="connsiteX52" fmla="*/ 1278604 w 7435970"/>
              <a:gd name="connsiteY52" fmla="*/ 1762243 h 3295954"/>
              <a:gd name="connsiteX53" fmla="*/ 1319491 w 7435970"/>
              <a:gd name="connsiteY53" fmla="*/ 1762242 h 3295954"/>
              <a:gd name="connsiteX54" fmla="*/ 1315774 w 7435970"/>
              <a:gd name="connsiteY54" fmla="*/ 1799413 h 3295954"/>
              <a:gd name="connsiteX55" fmla="*/ 1393833 w 7435970"/>
              <a:gd name="connsiteY55" fmla="*/ 1795696 h 3295954"/>
              <a:gd name="connsiteX56" fmla="*/ 1401267 w 7435970"/>
              <a:gd name="connsiteY56" fmla="*/ 1832867 h 3295954"/>
              <a:gd name="connsiteX57" fmla="*/ 1535081 w 7435970"/>
              <a:gd name="connsiteY57" fmla="*/ 1832867 h 3295954"/>
              <a:gd name="connsiteX58" fmla="*/ 1538797 w 7435970"/>
              <a:gd name="connsiteY58" fmla="*/ 1866321 h 3295954"/>
              <a:gd name="connsiteX59" fmla="*/ 1590837 w 7435970"/>
              <a:gd name="connsiteY59" fmla="*/ 1866321 h 3295954"/>
              <a:gd name="connsiteX60" fmla="*/ 1590837 w 7435970"/>
              <a:gd name="connsiteY60" fmla="*/ 1903492 h 3295954"/>
              <a:gd name="connsiteX61" fmla="*/ 1635443 w 7435970"/>
              <a:gd name="connsiteY61" fmla="*/ 1907208 h 3295954"/>
              <a:gd name="connsiteX62" fmla="*/ 1631725 w 7435970"/>
              <a:gd name="connsiteY62" fmla="*/ 1944379 h 3295954"/>
              <a:gd name="connsiteX63" fmla="*/ 1683764 w 7435970"/>
              <a:gd name="connsiteY63" fmla="*/ 1940662 h 3295954"/>
              <a:gd name="connsiteX64" fmla="*/ 1683764 w 7435970"/>
              <a:gd name="connsiteY64" fmla="*/ 1977833 h 3295954"/>
              <a:gd name="connsiteX65" fmla="*/ 1787842 w 7435970"/>
              <a:gd name="connsiteY65" fmla="*/ 1981550 h 3295954"/>
              <a:gd name="connsiteX66" fmla="*/ 1780407 w 7435970"/>
              <a:gd name="connsiteY66" fmla="*/ 2007569 h 3295954"/>
              <a:gd name="connsiteX67" fmla="*/ 1839881 w 7435970"/>
              <a:gd name="connsiteY67" fmla="*/ 2007569 h 3295954"/>
              <a:gd name="connsiteX68" fmla="*/ 1843598 w 7435970"/>
              <a:gd name="connsiteY68" fmla="*/ 2055892 h 3295954"/>
              <a:gd name="connsiteX69" fmla="*/ 1958828 w 7435970"/>
              <a:gd name="connsiteY69" fmla="*/ 2052174 h 3295954"/>
              <a:gd name="connsiteX70" fmla="*/ 1958828 w 7435970"/>
              <a:gd name="connsiteY70" fmla="*/ 2078194 h 3295954"/>
              <a:gd name="connsiteX71" fmla="*/ 1984847 w 7435970"/>
              <a:gd name="connsiteY71" fmla="*/ 2085628 h 3295954"/>
              <a:gd name="connsiteX72" fmla="*/ 1981129 w 7435970"/>
              <a:gd name="connsiteY72" fmla="*/ 2137667 h 3295954"/>
              <a:gd name="connsiteX73" fmla="*/ 2029453 w 7435970"/>
              <a:gd name="connsiteY73" fmla="*/ 2137668 h 3295954"/>
              <a:gd name="connsiteX74" fmla="*/ 2025735 w 7435970"/>
              <a:gd name="connsiteY74" fmla="*/ 2163686 h 3295954"/>
              <a:gd name="connsiteX75" fmla="*/ 2144681 w 7435970"/>
              <a:gd name="connsiteY75" fmla="*/ 2159969 h 3295954"/>
              <a:gd name="connsiteX76" fmla="*/ 2148398 w 7435970"/>
              <a:gd name="connsiteY76" fmla="*/ 2185989 h 3295954"/>
              <a:gd name="connsiteX77" fmla="*/ 2226457 w 7435970"/>
              <a:gd name="connsiteY77" fmla="*/ 2197140 h 3295954"/>
              <a:gd name="connsiteX78" fmla="*/ 2230174 w 7435970"/>
              <a:gd name="connsiteY78" fmla="*/ 2245463 h 3295954"/>
              <a:gd name="connsiteX79" fmla="*/ 2256194 w 7435970"/>
              <a:gd name="connsiteY79" fmla="*/ 2245462 h 3295954"/>
              <a:gd name="connsiteX80" fmla="*/ 2256194 w 7435970"/>
              <a:gd name="connsiteY80" fmla="*/ 2312369 h 3295954"/>
              <a:gd name="connsiteX81" fmla="*/ 2297082 w 7435970"/>
              <a:gd name="connsiteY81" fmla="*/ 2327237 h 3295954"/>
              <a:gd name="connsiteX82" fmla="*/ 2289647 w 7435970"/>
              <a:gd name="connsiteY82" fmla="*/ 2394145 h 3295954"/>
              <a:gd name="connsiteX83" fmla="*/ 2479218 w 7435970"/>
              <a:gd name="connsiteY83" fmla="*/ 2405296 h 3295954"/>
              <a:gd name="connsiteX84" fmla="*/ 2479218 w 7435970"/>
              <a:gd name="connsiteY84" fmla="*/ 2442467 h 3295954"/>
              <a:gd name="connsiteX85" fmla="*/ 2516389 w 7435970"/>
              <a:gd name="connsiteY85" fmla="*/ 2442467 h 3295954"/>
              <a:gd name="connsiteX86" fmla="*/ 2512672 w 7435970"/>
              <a:gd name="connsiteY86" fmla="*/ 2475921 h 3295954"/>
              <a:gd name="connsiteX87" fmla="*/ 2542408 w 7435970"/>
              <a:gd name="connsiteY87" fmla="*/ 2487072 h 3295954"/>
              <a:gd name="connsiteX88" fmla="*/ 2534974 w 7435970"/>
              <a:gd name="connsiteY88" fmla="*/ 2516808 h 3295954"/>
              <a:gd name="connsiteX89" fmla="*/ 2598165 w 7435970"/>
              <a:gd name="connsiteY89" fmla="*/ 2520525 h 3295954"/>
              <a:gd name="connsiteX90" fmla="*/ 2594448 w 7435970"/>
              <a:gd name="connsiteY90" fmla="*/ 2557696 h 3295954"/>
              <a:gd name="connsiteX91" fmla="*/ 2642769 w 7435970"/>
              <a:gd name="connsiteY91" fmla="*/ 2557696 h 3295954"/>
              <a:gd name="connsiteX92" fmla="*/ 2642769 w 7435970"/>
              <a:gd name="connsiteY92" fmla="*/ 2606018 h 3295954"/>
              <a:gd name="connsiteX93" fmla="*/ 2720828 w 7435970"/>
              <a:gd name="connsiteY93" fmla="*/ 2602301 h 3295954"/>
              <a:gd name="connsiteX94" fmla="*/ 2709887 w 7435970"/>
              <a:gd name="connsiteY94" fmla="*/ 2645924 h 3295954"/>
              <a:gd name="connsiteX95" fmla="*/ 2820839 w 7435970"/>
              <a:gd name="connsiteY95" fmla="*/ 2648309 h 3295954"/>
              <a:gd name="connsiteX96" fmla="*/ 2803586 w 7435970"/>
              <a:gd name="connsiteY96" fmla="*/ 2682814 h 3295954"/>
              <a:gd name="connsiteX97" fmla="*/ 2883748 w 7435970"/>
              <a:gd name="connsiteY97" fmla="*/ 2686391 h 3295954"/>
              <a:gd name="connsiteX98" fmla="*/ 2876174 w 7435970"/>
              <a:gd name="connsiteY98" fmla="*/ 2722089 h 3295954"/>
              <a:gd name="connsiteX99" fmla="*/ 2969872 w 7435970"/>
              <a:gd name="connsiteY99" fmla="*/ 2760311 h 3295954"/>
              <a:gd name="connsiteX100" fmla="*/ 2973589 w 7435970"/>
              <a:gd name="connsiteY100" fmla="*/ 2820837 h 3295954"/>
              <a:gd name="connsiteX101" fmla="*/ 3247110 w 7435970"/>
              <a:gd name="connsiteY101" fmla="*/ 2812211 h 3295954"/>
              <a:gd name="connsiteX102" fmla="*/ 3249634 w 7435970"/>
              <a:gd name="connsiteY102" fmla="*/ 2854150 h 3295954"/>
              <a:gd name="connsiteX103" fmla="*/ 3415921 w 7435970"/>
              <a:gd name="connsiteY103" fmla="*/ 2852818 h 3295954"/>
              <a:gd name="connsiteX104" fmla="*/ 3430648 w 7435970"/>
              <a:gd name="connsiteY104" fmla="*/ 2907102 h 3295954"/>
              <a:gd name="connsiteX105" fmla="*/ 3631721 w 7435970"/>
              <a:gd name="connsiteY105" fmla="*/ 2889848 h 3295954"/>
              <a:gd name="connsiteX106" fmla="*/ 3640348 w 7435970"/>
              <a:gd name="connsiteY106" fmla="*/ 2932980 h 3295954"/>
              <a:gd name="connsiteX107" fmla="*/ 3795623 w 7435970"/>
              <a:gd name="connsiteY107" fmla="*/ 2941607 h 3295954"/>
              <a:gd name="connsiteX108" fmla="*/ 3804249 w 7435970"/>
              <a:gd name="connsiteY108" fmla="*/ 2984738 h 3295954"/>
              <a:gd name="connsiteX109" fmla="*/ 4485737 w 7435970"/>
              <a:gd name="connsiteY109" fmla="*/ 2984739 h 3295954"/>
              <a:gd name="connsiteX110" fmla="*/ 4477110 w 7435970"/>
              <a:gd name="connsiteY110" fmla="*/ 3036498 h 3295954"/>
              <a:gd name="connsiteX111" fmla="*/ 5011948 w 7435970"/>
              <a:gd name="connsiteY111" fmla="*/ 3053750 h 3295954"/>
              <a:gd name="connsiteX112" fmla="*/ 5003322 w 7435970"/>
              <a:gd name="connsiteY112" fmla="*/ 3131388 h 3295954"/>
              <a:gd name="connsiteX113" fmla="*/ 5158597 w 7435970"/>
              <a:gd name="connsiteY113" fmla="*/ 3114135 h 3295954"/>
              <a:gd name="connsiteX114" fmla="*/ 5175850 w 7435970"/>
              <a:gd name="connsiteY114" fmla="*/ 3183146 h 3295954"/>
              <a:gd name="connsiteX115" fmla="*/ 7280695 w 7435970"/>
              <a:gd name="connsiteY115" fmla="*/ 3183147 h 3295954"/>
              <a:gd name="connsiteX116" fmla="*/ 7306574 w 7435970"/>
              <a:gd name="connsiteY116" fmla="*/ 3295291 h 3295954"/>
              <a:gd name="connsiteX117" fmla="*/ 7435970 w 7435970"/>
              <a:gd name="connsiteY117" fmla="*/ 3295291 h 3295954"/>
              <a:gd name="connsiteX0" fmla="*/ 0 w 7435970"/>
              <a:gd name="connsiteY0" fmla="*/ 0 h 3295954"/>
              <a:gd name="connsiteX1" fmla="*/ 96574 w 7435970"/>
              <a:gd name="connsiteY1" fmla="*/ 271696 h 3295954"/>
              <a:gd name="connsiteX2" fmla="*/ 189501 w 7435970"/>
              <a:gd name="connsiteY2" fmla="*/ 264261 h 3295954"/>
              <a:gd name="connsiteX3" fmla="*/ 200652 w 7435970"/>
              <a:gd name="connsiteY3" fmla="*/ 349755 h 3295954"/>
              <a:gd name="connsiteX4" fmla="*/ 234106 w 7435970"/>
              <a:gd name="connsiteY4" fmla="*/ 357189 h 3295954"/>
              <a:gd name="connsiteX5" fmla="*/ 237823 w 7435970"/>
              <a:gd name="connsiteY5" fmla="*/ 383208 h 3295954"/>
              <a:gd name="connsiteX6" fmla="*/ 289862 w 7435970"/>
              <a:gd name="connsiteY6" fmla="*/ 390642 h 3295954"/>
              <a:gd name="connsiteX7" fmla="*/ 289862 w 7435970"/>
              <a:gd name="connsiteY7" fmla="*/ 405511 h 3295954"/>
              <a:gd name="connsiteX8" fmla="*/ 353051 w 7435970"/>
              <a:gd name="connsiteY8" fmla="*/ 412945 h 3295954"/>
              <a:gd name="connsiteX9" fmla="*/ 367920 w 7435970"/>
              <a:gd name="connsiteY9" fmla="*/ 524457 h 3295954"/>
              <a:gd name="connsiteX10" fmla="*/ 416243 w 7435970"/>
              <a:gd name="connsiteY10" fmla="*/ 528174 h 3295954"/>
              <a:gd name="connsiteX11" fmla="*/ 419960 w 7435970"/>
              <a:gd name="connsiteY11" fmla="*/ 680574 h 3295954"/>
              <a:gd name="connsiteX12" fmla="*/ 501735 w 7435970"/>
              <a:gd name="connsiteY12" fmla="*/ 684291 h 3295954"/>
              <a:gd name="connsiteX13" fmla="*/ 505452 w 7435970"/>
              <a:gd name="connsiteY13" fmla="*/ 714028 h 3295954"/>
              <a:gd name="connsiteX14" fmla="*/ 535188 w 7435970"/>
              <a:gd name="connsiteY14" fmla="*/ 721462 h 3295954"/>
              <a:gd name="connsiteX15" fmla="*/ 546341 w 7435970"/>
              <a:gd name="connsiteY15" fmla="*/ 773501 h 3295954"/>
              <a:gd name="connsiteX16" fmla="*/ 598380 w 7435970"/>
              <a:gd name="connsiteY16" fmla="*/ 777218 h 3295954"/>
              <a:gd name="connsiteX17" fmla="*/ 602097 w 7435970"/>
              <a:gd name="connsiteY17" fmla="*/ 818106 h 3295954"/>
              <a:gd name="connsiteX18" fmla="*/ 650418 w 7435970"/>
              <a:gd name="connsiteY18" fmla="*/ 818106 h 3295954"/>
              <a:gd name="connsiteX19" fmla="*/ 654135 w 7435970"/>
              <a:gd name="connsiteY19" fmla="*/ 847842 h 3295954"/>
              <a:gd name="connsiteX20" fmla="*/ 680154 w 7435970"/>
              <a:gd name="connsiteY20" fmla="*/ 851559 h 3295954"/>
              <a:gd name="connsiteX21" fmla="*/ 698740 w 7435970"/>
              <a:gd name="connsiteY21" fmla="*/ 892446 h 3295954"/>
              <a:gd name="connsiteX22" fmla="*/ 695023 w 7435970"/>
              <a:gd name="connsiteY22" fmla="*/ 929619 h 3295954"/>
              <a:gd name="connsiteX23" fmla="*/ 713609 w 7435970"/>
              <a:gd name="connsiteY23" fmla="*/ 933336 h 3295954"/>
              <a:gd name="connsiteX24" fmla="*/ 717325 w 7435970"/>
              <a:gd name="connsiteY24" fmla="*/ 992808 h 3295954"/>
              <a:gd name="connsiteX25" fmla="*/ 739628 w 7435970"/>
              <a:gd name="connsiteY25" fmla="*/ 1000242 h 3295954"/>
              <a:gd name="connsiteX26" fmla="*/ 761930 w 7435970"/>
              <a:gd name="connsiteY26" fmla="*/ 1026262 h 3295954"/>
              <a:gd name="connsiteX27" fmla="*/ 758213 w 7435970"/>
              <a:gd name="connsiteY27" fmla="*/ 1070867 h 3295954"/>
              <a:gd name="connsiteX28" fmla="*/ 784234 w 7435970"/>
              <a:gd name="connsiteY28" fmla="*/ 1070867 h 3295954"/>
              <a:gd name="connsiteX29" fmla="*/ 776799 w 7435970"/>
              <a:gd name="connsiteY29" fmla="*/ 1104320 h 3295954"/>
              <a:gd name="connsiteX30" fmla="*/ 799101 w 7435970"/>
              <a:gd name="connsiteY30" fmla="*/ 1130340 h 3295954"/>
              <a:gd name="connsiteX31" fmla="*/ 802818 w 7435970"/>
              <a:gd name="connsiteY31" fmla="*/ 1108037 h 3295954"/>
              <a:gd name="connsiteX32" fmla="*/ 817686 w 7435970"/>
              <a:gd name="connsiteY32" fmla="*/ 1145208 h 3295954"/>
              <a:gd name="connsiteX33" fmla="*/ 813969 w 7435970"/>
              <a:gd name="connsiteY33" fmla="*/ 1208398 h 3295954"/>
              <a:gd name="connsiteX34" fmla="*/ 873442 w 7435970"/>
              <a:gd name="connsiteY34" fmla="*/ 1215833 h 3295954"/>
              <a:gd name="connsiteX35" fmla="*/ 899462 w 7435970"/>
              <a:gd name="connsiteY35" fmla="*/ 1253003 h 3295954"/>
              <a:gd name="connsiteX36" fmla="*/ 895745 w 7435970"/>
              <a:gd name="connsiteY36" fmla="*/ 1286457 h 3295954"/>
              <a:gd name="connsiteX37" fmla="*/ 936633 w 7435970"/>
              <a:gd name="connsiteY37" fmla="*/ 1286457 h 3295954"/>
              <a:gd name="connsiteX38" fmla="*/ 940350 w 7435970"/>
              <a:gd name="connsiteY38" fmla="*/ 1323628 h 3295954"/>
              <a:gd name="connsiteX39" fmla="*/ 973803 w 7435970"/>
              <a:gd name="connsiteY39" fmla="*/ 1319911 h 3295954"/>
              <a:gd name="connsiteX40" fmla="*/ 973803 w 7435970"/>
              <a:gd name="connsiteY40" fmla="*/ 1364516 h 3295954"/>
              <a:gd name="connsiteX41" fmla="*/ 1040711 w 7435970"/>
              <a:gd name="connsiteY41" fmla="*/ 1364515 h 3295954"/>
              <a:gd name="connsiteX42" fmla="*/ 1044428 w 7435970"/>
              <a:gd name="connsiteY42" fmla="*/ 1390535 h 3295954"/>
              <a:gd name="connsiteX43" fmla="*/ 1066730 w 7435970"/>
              <a:gd name="connsiteY43" fmla="*/ 1390535 h 3295954"/>
              <a:gd name="connsiteX44" fmla="*/ 1074165 w 7435970"/>
              <a:gd name="connsiteY44" fmla="*/ 1539218 h 3295954"/>
              <a:gd name="connsiteX45" fmla="*/ 1122486 w 7435970"/>
              <a:gd name="connsiteY45" fmla="*/ 1539218 h 3295954"/>
              <a:gd name="connsiteX46" fmla="*/ 1126203 w 7435970"/>
              <a:gd name="connsiteY46" fmla="*/ 1609841 h 3295954"/>
              <a:gd name="connsiteX47" fmla="*/ 1170809 w 7435970"/>
              <a:gd name="connsiteY47" fmla="*/ 1613558 h 3295954"/>
              <a:gd name="connsiteX48" fmla="*/ 1174525 w 7435970"/>
              <a:gd name="connsiteY48" fmla="*/ 1680467 h 3295954"/>
              <a:gd name="connsiteX49" fmla="*/ 1215413 w 7435970"/>
              <a:gd name="connsiteY49" fmla="*/ 1680467 h 3295954"/>
              <a:gd name="connsiteX50" fmla="*/ 1219130 w 7435970"/>
              <a:gd name="connsiteY50" fmla="*/ 1721355 h 3295954"/>
              <a:gd name="connsiteX51" fmla="*/ 1278603 w 7435970"/>
              <a:gd name="connsiteY51" fmla="*/ 1721355 h 3295954"/>
              <a:gd name="connsiteX52" fmla="*/ 1278604 w 7435970"/>
              <a:gd name="connsiteY52" fmla="*/ 1762243 h 3295954"/>
              <a:gd name="connsiteX53" fmla="*/ 1319491 w 7435970"/>
              <a:gd name="connsiteY53" fmla="*/ 1762242 h 3295954"/>
              <a:gd name="connsiteX54" fmla="*/ 1315774 w 7435970"/>
              <a:gd name="connsiteY54" fmla="*/ 1799413 h 3295954"/>
              <a:gd name="connsiteX55" fmla="*/ 1393833 w 7435970"/>
              <a:gd name="connsiteY55" fmla="*/ 1795696 h 3295954"/>
              <a:gd name="connsiteX56" fmla="*/ 1401267 w 7435970"/>
              <a:gd name="connsiteY56" fmla="*/ 1832867 h 3295954"/>
              <a:gd name="connsiteX57" fmla="*/ 1535081 w 7435970"/>
              <a:gd name="connsiteY57" fmla="*/ 1832867 h 3295954"/>
              <a:gd name="connsiteX58" fmla="*/ 1538797 w 7435970"/>
              <a:gd name="connsiteY58" fmla="*/ 1866321 h 3295954"/>
              <a:gd name="connsiteX59" fmla="*/ 1590837 w 7435970"/>
              <a:gd name="connsiteY59" fmla="*/ 1866321 h 3295954"/>
              <a:gd name="connsiteX60" fmla="*/ 1590837 w 7435970"/>
              <a:gd name="connsiteY60" fmla="*/ 1903492 h 3295954"/>
              <a:gd name="connsiteX61" fmla="*/ 1635443 w 7435970"/>
              <a:gd name="connsiteY61" fmla="*/ 1907208 h 3295954"/>
              <a:gd name="connsiteX62" fmla="*/ 1631725 w 7435970"/>
              <a:gd name="connsiteY62" fmla="*/ 1944379 h 3295954"/>
              <a:gd name="connsiteX63" fmla="*/ 1683764 w 7435970"/>
              <a:gd name="connsiteY63" fmla="*/ 1940662 h 3295954"/>
              <a:gd name="connsiteX64" fmla="*/ 1683764 w 7435970"/>
              <a:gd name="connsiteY64" fmla="*/ 1977833 h 3295954"/>
              <a:gd name="connsiteX65" fmla="*/ 1787842 w 7435970"/>
              <a:gd name="connsiteY65" fmla="*/ 1981550 h 3295954"/>
              <a:gd name="connsiteX66" fmla="*/ 1780407 w 7435970"/>
              <a:gd name="connsiteY66" fmla="*/ 2007569 h 3295954"/>
              <a:gd name="connsiteX67" fmla="*/ 1839881 w 7435970"/>
              <a:gd name="connsiteY67" fmla="*/ 2007569 h 3295954"/>
              <a:gd name="connsiteX68" fmla="*/ 1843598 w 7435970"/>
              <a:gd name="connsiteY68" fmla="*/ 2055892 h 3295954"/>
              <a:gd name="connsiteX69" fmla="*/ 1958828 w 7435970"/>
              <a:gd name="connsiteY69" fmla="*/ 2052174 h 3295954"/>
              <a:gd name="connsiteX70" fmla="*/ 1958828 w 7435970"/>
              <a:gd name="connsiteY70" fmla="*/ 2078194 h 3295954"/>
              <a:gd name="connsiteX71" fmla="*/ 1984847 w 7435970"/>
              <a:gd name="connsiteY71" fmla="*/ 2085628 h 3295954"/>
              <a:gd name="connsiteX72" fmla="*/ 1981129 w 7435970"/>
              <a:gd name="connsiteY72" fmla="*/ 2137667 h 3295954"/>
              <a:gd name="connsiteX73" fmla="*/ 2029453 w 7435970"/>
              <a:gd name="connsiteY73" fmla="*/ 2137668 h 3295954"/>
              <a:gd name="connsiteX74" fmla="*/ 2025735 w 7435970"/>
              <a:gd name="connsiteY74" fmla="*/ 2163686 h 3295954"/>
              <a:gd name="connsiteX75" fmla="*/ 2144681 w 7435970"/>
              <a:gd name="connsiteY75" fmla="*/ 2159969 h 3295954"/>
              <a:gd name="connsiteX76" fmla="*/ 2148398 w 7435970"/>
              <a:gd name="connsiteY76" fmla="*/ 2185989 h 3295954"/>
              <a:gd name="connsiteX77" fmla="*/ 2226457 w 7435970"/>
              <a:gd name="connsiteY77" fmla="*/ 2197140 h 3295954"/>
              <a:gd name="connsiteX78" fmla="*/ 2230174 w 7435970"/>
              <a:gd name="connsiteY78" fmla="*/ 2245463 h 3295954"/>
              <a:gd name="connsiteX79" fmla="*/ 2256194 w 7435970"/>
              <a:gd name="connsiteY79" fmla="*/ 2245462 h 3295954"/>
              <a:gd name="connsiteX80" fmla="*/ 2256194 w 7435970"/>
              <a:gd name="connsiteY80" fmla="*/ 2312369 h 3295954"/>
              <a:gd name="connsiteX81" fmla="*/ 2297082 w 7435970"/>
              <a:gd name="connsiteY81" fmla="*/ 2327237 h 3295954"/>
              <a:gd name="connsiteX82" fmla="*/ 2289647 w 7435970"/>
              <a:gd name="connsiteY82" fmla="*/ 2394145 h 3295954"/>
              <a:gd name="connsiteX83" fmla="*/ 2479218 w 7435970"/>
              <a:gd name="connsiteY83" fmla="*/ 2405296 h 3295954"/>
              <a:gd name="connsiteX84" fmla="*/ 2479218 w 7435970"/>
              <a:gd name="connsiteY84" fmla="*/ 2442467 h 3295954"/>
              <a:gd name="connsiteX85" fmla="*/ 2516389 w 7435970"/>
              <a:gd name="connsiteY85" fmla="*/ 2442467 h 3295954"/>
              <a:gd name="connsiteX86" fmla="*/ 2512672 w 7435970"/>
              <a:gd name="connsiteY86" fmla="*/ 2475921 h 3295954"/>
              <a:gd name="connsiteX87" fmla="*/ 2542408 w 7435970"/>
              <a:gd name="connsiteY87" fmla="*/ 2487072 h 3295954"/>
              <a:gd name="connsiteX88" fmla="*/ 2534974 w 7435970"/>
              <a:gd name="connsiteY88" fmla="*/ 2516808 h 3295954"/>
              <a:gd name="connsiteX89" fmla="*/ 2598165 w 7435970"/>
              <a:gd name="connsiteY89" fmla="*/ 2520525 h 3295954"/>
              <a:gd name="connsiteX90" fmla="*/ 2594448 w 7435970"/>
              <a:gd name="connsiteY90" fmla="*/ 2557696 h 3295954"/>
              <a:gd name="connsiteX91" fmla="*/ 2642769 w 7435970"/>
              <a:gd name="connsiteY91" fmla="*/ 2557696 h 3295954"/>
              <a:gd name="connsiteX92" fmla="*/ 2642769 w 7435970"/>
              <a:gd name="connsiteY92" fmla="*/ 2606018 h 3295954"/>
              <a:gd name="connsiteX93" fmla="*/ 2720828 w 7435970"/>
              <a:gd name="connsiteY93" fmla="*/ 2602301 h 3295954"/>
              <a:gd name="connsiteX94" fmla="*/ 2709887 w 7435970"/>
              <a:gd name="connsiteY94" fmla="*/ 2645924 h 3295954"/>
              <a:gd name="connsiteX95" fmla="*/ 2820839 w 7435970"/>
              <a:gd name="connsiteY95" fmla="*/ 2648309 h 3295954"/>
              <a:gd name="connsiteX96" fmla="*/ 2803586 w 7435970"/>
              <a:gd name="connsiteY96" fmla="*/ 2682814 h 3295954"/>
              <a:gd name="connsiteX97" fmla="*/ 2883748 w 7435970"/>
              <a:gd name="connsiteY97" fmla="*/ 2686391 h 3295954"/>
              <a:gd name="connsiteX98" fmla="*/ 2876174 w 7435970"/>
              <a:gd name="connsiteY98" fmla="*/ 2722089 h 3295954"/>
              <a:gd name="connsiteX99" fmla="*/ 2969872 w 7435970"/>
              <a:gd name="connsiteY99" fmla="*/ 2760311 h 3295954"/>
              <a:gd name="connsiteX100" fmla="*/ 2973589 w 7435970"/>
              <a:gd name="connsiteY100" fmla="*/ 2820837 h 3295954"/>
              <a:gd name="connsiteX101" fmla="*/ 3247110 w 7435970"/>
              <a:gd name="connsiteY101" fmla="*/ 2812211 h 3295954"/>
              <a:gd name="connsiteX102" fmla="*/ 3249634 w 7435970"/>
              <a:gd name="connsiteY102" fmla="*/ 2854150 h 3295954"/>
              <a:gd name="connsiteX103" fmla="*/ 3415921 w 7435970"/>
              <a:gd name="connsiteY103" fmla="*/ 2852818 h 3295954"/>
              <a:gd name="connsiteX104" fmla="*/ 3430648 w 7435970"/>
              <a:gd name="connsiteY104" fmla="*/ 2907102 h 3295954"/>
              <a:gd name="connsiteX105" fmla="*/ 3631721 w 7435970"/>
              <a:gd name="connsiteY105" fmla="*/ 2889848 h 3295954"/>
              <a:gd name="connsiteX106" fmla="*/ 3640348 w 7435970"/>
              <a:gd name="connsiteY106" fmla="*/ 2932980 h 3295954"/>
              <a:gd name="connsiteX107" fmla="*/ 3795623 w 7435970"/>
              <a:gd name="connsiteY107" fmla="*/ 2941607 h 3295954"/>
              <a:gd name="connsiteX108" fmla="*/ 3804249 w 7435970"/>
              <a:gd name="connsiteY108" fmla="*/ 2984738 h 3295954"/>
              <a:gd name="connsiteX109" fmla="*/ 4485737 w 7435970"/>
              <a:gd name="connsiteY109" fmla="*/ 2984739 h 3295954"/>
              <a:gd name="connsiteX110" fmla="*/ 4477110 w 7435970"/>
              <a:gd name="connsiteY110" fmla="*/ 3036498 h 3295954"/>
              <a:gd name="connsiteX111" fmla="*/ 5011948 w 7435970"/>
              <a:gd name="connsiteY111" fmla="*/ 3053750 h 3295954"/>
              <a:gd name="connsiteX112" fmla="*/ 5003322 w 7435970"/>
              <a:gd name="connsiteY112" fmla="*/ 3131388 h 3295954"/>
              <a:gd name="connsiteX113" fmla="*/ 5158597 w 7435970"/>
              <a:gd name="connsiteY113" fmla="*/ 3114135 h 3295954"/>
              <a:gd name="connsiteX114" fmla="*/ 5175850 w 7435970"/>
              <a:gd name="connsiteY114" fmla="*/ 3183146 h 3295954"/>
              <a:gd name="connsiteX115" fmla="*/ 7280695 w 7435970"/>
              <a:gd name="connsiteY115" fmla="*/ 3183147 h 3295954"/>
              <a:gd name="connsiteX116" fmla="*/ 7306574 w 7435970"/>
              <a:gd name="connsiteY116" fmla="*/ 3295291 h 3295954"/>
              <a:gd name="connsiteX117" fmla="*/ 7435970 w 7435970"/>
              <a:gd name="connsiteY117" fmla="*/ 3295291 h 3295954"/>
              <a:gd name="connsiteX0" fmla="*/ 0 w 7435970"/>
              <a:gd name="connsiteY0" fmla="*/ 0 h 3295954"/>
              <a:gd name="connsiteX1" fmla="*/ 104008 w 7435970"/>
              <a:gd name="connsiteY1" fmla="*/ 264262 h 3295954"/>
              <a:gd name="connsiteX2" fmla="*/ 189501 w 7435970"/>
              <a:gd name="connsiteY2" fmla="*/ 264261 h 3295954"/>
              <a:gd name="connsiteX3" fmla="*/ 200652 w 7435970"/>
              <a:gd name="connsiteY3" fmla="*/ 349755 h 3295954"/>
              <a:gd name="connsiteX4" fmla="*/ 234106 w 7435970"/>
              <a:gd name="connsiteY4" fmla="*/ 357189 h 3295954"/>
              <a:gd name="connsiteX5" fmla="*/ 237823 w 7435970"/>
              <a:gd name="connsiteY5" fmla="*/ 383208 h 3295954"/>
              <a:gd name="connsiteX6" fmla="*/ 289862 w 7435970"/>
              <a:gd name="connsiteY6" fmla="*/ 390642 h 3295954"/>
              <a:gd name="connsiteX7" fmla="*/ 289862 w 7435970"/>
              <a:gd name="connsiteY7" fmla="*/ 405511 h 3295954"/>
              <a:gd name="connsiteX8" fmla="*/ 353051 w 7435970"/>
              <a:gd name="connsiteY8" fmla="*/ 412945 h 3295954"/>
              <a:gd name="connsiteX9" fmla="*/ 367920 w 7435970"/>
              <a:gd name="connsiteY9" fmla="*/ 524457 h 3295954"/>
              <a:gd name="connsiteX10" fmla="*/ 416243 w 7435970"/>
              <a:gd name="connsiteY10" fmla="*/ 528174 h 3295954"/>
              <a:gd name="connsiteX11" fmla="*/ 419960 w 7435970"/>
              <a:gd name="connsiteY11" fmla="*/ 680574 h 3295954"/>
              <a:gd name="connsiteX12" fmla="*/ 501735 w 7435970"/>
              <a:gd name="connsiteY12" fmla="*/ 684291 h 3295954"/>
              <a:gd name="connsiteX13" fmla="*/ 505452 w 7435970"/>
              <a:gd name="connsiteY13" fmla="*/ 714028 h 3295954"/>
              <a:gd name="connsiteX14" fmla="*/ 535188 w 7435970"/>
              <a:gd name="connsiteY14" fmla="*/ 721462 h 3295954"/>
              <a:gd name="connsiteX15" fmla="*/ 546341 w 7435970"/>
              <a:gd name="connsiteY15" fmla="*/ 773501 h 3295954"/>
              <a:gd name="connsiteX16" fmla="*/ 598380 w 7435970"/>
              <a:gd name="connsiteY16" fmla="*/ 777218 h 3295954"/>
              <a:gd name="connsiteX17" fmla="*/ 602097 w 7435970"/>
              <a:gd name="connsiteY17" fmla="*/ 818106 h 3295954"/>
              <a:gd name="connsiteX18" fmla="*/ 650418 w 7435970"/>
              <a:gd name="connsiteY18" fmla="*/ 818106 h 3295954"/>
              <a:gd name="connsiteX19" fmla="*/ 654135 w 7435970"/>
              <a:gd name="connsiteY19" fmla="*/ 847842 h 3295954"/>
              <a:gd name="connsiteX20" fmla="*/ 680154 w 7435970"/>
              <a:gd name="connsiteY20" fmla="*/ 851559 h 3295954"/>
              <a:gd name="connsiteX21" fmla="*/ 698740 w 7435970"/>
              <a:gd name="connsiteY21" fmla="*/ 892446 h 3295954"/>
              <a:gd name="connsiteX22" fmla="*/ 695023 w 7435970"/>
              <a:gd name="connsiteY22" fmla="*/ 929619 h 3295954"/>
              <a:gd name="connsiteX23" fmla="*/ 713609 w 7435970"/>
              <a:gd name="connsiteY23" fmla="*/ 933336 h 3295954"/>
              <a:gd name="connsiteX24" fmla="*/ 717325 w 7435970"/>
              <a:gd name="connsiteY24" fmla="*/ 992808 h 3295954"/>
              <a:gd name="connsiteX25" fmla="*/ 739628 w 7435970"/>
              <a:gd name="connsiteY25" fmla="*/ 1000242 h 3295954"/>
              <a:gd name="connsiteX26" fmla="*/ 761930 w 7435970"/>
              <a:gd name="connsiteY26" fmla="*/ 1026262 h 3295954"/>
              <a:gd name="connsiteX27" fmla="*/ 758213 w 7435970"/>
              <a:gd name="connsiteY27" fmla="*/ 1070867 h 3295954"/>
              <a:gd name="connsiteX28" fmla="*/ 784234 w 7435970"/>
              <a:gd name="connsiteY28" fmla="*/ 1070867 h 3295954"/>
              <a:gd name="connsiteX29" fmla="*/ 776799 w 7435970"/>
              <a:gd name="connsiteY29" fmla="*/ 1104320 h 3295954"/>
              <a:gd name="connsiteX30" fmla="*/ 799101 w 7435970"/>
              <a:gd name="connsiteY30" fmla="*/ 1130340 h 3295954"/>
              <a:gd name="connsiteX31" fmla="*/ 802818 w 7435970"/>
              <a:gd name="connsiteY31" fmla="*/ 1108037 h 3295954"/>
              <a:gd name="connsiteX32" fmla="*/ 817686 w 7435970"/>
              <a:gd name="connsiteY32" fmla="*/ 1145208 h 3295954"/>
              <a:gd name="connsiteX33" fmla="*/ 813969 w 7435970"/>
              <a:gd name="connsiteY33" fmla="*/ 1208398 h 3295954"/>
              <a:gd name="connsiteX34" fmla="*/ 873442 w 7435970"/>
              <a:gd name="connsiteY34" fmla="*/ 1215833 h 3295954"/>
              <a:gd name="connsiteX35" fmla="*/ 899462 w 7435970"/>
              <a:gd name="connsiteY35" fmla="*/ 1253003 h 3295954"/>
              <a:gd name="connsiteX36" fmla="*/ 895745 w 7435970"/>
              <a:gd name="connsiteY36" fmla="*/ 1286457 h 3295954"/>
              <a:gd name="connsiteX37" fmla="*/ 936633 w 7435970"/>
              <a:gd name="connsiteY37" fmla="*/ 1286457 h 3295954"/>
              <a:gd name="connsiteX38" fmla="*/ 940350 w 7435970"/>
              <a:gd name="connsiteY38" fmla="*/ 1323628 h 3295954"/>
              <a:gd name="connsiteX39" fmla="*/ 973803 w 7435970"/>
              <a:gd name="connsiteY39" fmla="*/ 1319911 h 3295954"/>
              <a:gd name="connsiteX40" fmla="*/ 973803 w 7435970"/>
              <a:gd name="connsiteY40" fmla="*/ 1364516 h 3295954"/>
              <a:gd name="connsiteX41" fmla="*/ 1040711 w 7435970"/>
              <a:gd name="connsiteY41" fmla="*/ 1364515 h 3295954"/>
              <a:gd name="connsiteX42" fmla="*/ 1044428 w 7435970"/>
              <a:gd name="connsiteY42" fmla="*/ 1390535 h 3295954"/>
              <a:gd name="connsiteX43" fmla="*/ 1066730 w 7435970"/>
              <a:gd name="connsiteY43" fmla="*/ 1390535 h 3295954"/>
              <a:gd name="connsiteX44" fmla="*/ 1074165 w 7435970"/>
              <a:gd name="connsiteY44" fmla="*/ 1539218 h 3295954"/>
              <a:gd name="connsiteX45" fmla="*/ 1122486 w 7435970"/>
              <a:gd name="connsiteY45" fmla="*/ 1539218 h 3295954"/>
              <a:gd name="connsiteX46" fmla="*/ 1126203 w 7435970"/>
              <a:gd name="connsiteY46" fmla="*/ 1609841 h 3295954"/>
              <a:gd name="connsiteX47" fmla="*/ 1170809 w 7435970"/>
              <a:gd name="connsiteY47" fmla="*/ 1613558 h 3295954"/>
              <a:gd name="connsiteX48" fmla="*/ 1174525 w 7435970"/>
              <a:gd name="connsiteY48" fmla="*/ 1680467 h 3295954"/>
              <a:gd name="connsiteX49" fmla="*/ 1215413 w 7435970"/>
              <a:gd name="connsiteY49" fmla="*/ 1680467 h 3295954"/>
              <a:gd name="connsiteX50" fmla="*/ 1219130 w 7435970"/>
              <a:gd name="connsiteY50" fmla="*/ 1721355 h 3295954"/>
              <a:gd name="connsiteX51" fmla="*/ 1278603 w 7435970"/>
              <a:gd name="connsiteY51" fmla="*/ 1721355 h 3295954"/>
              <a:gd name="connsiteX52" fmla="*/ 1278604 w 7435970"/>
              <a:gd name="connsiteY52" fmla="*/ 1762243 h 3295954"/>
              <a:gd name="connsiteX53" fmla="*/ 1319491 w 7435970"/>
              <a:gd name="connsiteY53" fmla="*/ 1762242 h 3295954"/>
              <a:gd name="connsiteX54" fmla="*/ 1315774 w 7435970"/>
              <a:gd name="connsiteY54" fmla="*/ 1799413 h 3295954"/>
              <a:gd name="connsiteX55" fmla="*/ 1393833 w 7435970"/>
              <a:gd name="connsiteY55" fmla="*/ 1795696 h 3295954"/>
              <a:gd name="connsiteX56" fmla="*/ 1401267 w 7435970"/>
              <a:gd name="connsiteY56" fmla="*/ 1832867 h 3295954"/>
              <a:gd name="connsiteX57" fmla="*/ 1535081 w 7435970"/>
              <a:gd name="connsiteY57" fmla="*/ 1832867 h 3295954"/>
              <a:gd name="connsiteX58" fmla="*/ 1538797 w 7435970"/>
              <a:gd name="connsiteY58" fmla="*/ 1866321 h 3295954"/>
              <a:gd name="connsiteX59" fmla="*/ 1590837 w 7435970"/>
              <a:gd name="connsiteY59" fmla="*/ 1866321 h 3295954"/>
              <a:gd name="connsiteX60" fmla="*/ 1590837 w 7435970"/>
              <a:gd name="connsiteY60" fmla="*/ 1903492 h 3295954"/>
              <a:gd name="connsiteX61" fmla="*/ 1635443 w 7435970"/>
              <a:gd name="connsiteY61" fmla="*/ 1907208 h 3295954"/>
              <a:gd name="connsiteX62" fmla="*/ 1631725 w 7435970"/>
              <a:gd name="connsiteY62" fmla="*/ 1944379 h 3295954"/>
              <a:gd name="connsiteX63" fmla="*/ 1683764 w 7435970"/>
              <a:gd name="connsiteY63" fmla="*/ 1940662 h 3295954"/>
              <a:gd name="connsiteX64" fmla="*/ 1683764 w 7435970"/>
              <a:gd name="connsiteY64" fmla="*/ 1977833 h 3295954"/>
              <a:gd name="connsiteX65" fmla="*/ 1787842 w 7435970"/>
              <a:gd name="connsiteY65" fmla="*/ 1981550 h 3295954"/>
              <a:gd name="connsiteX66" fmla="*/ 1780407 w 7435970"/>
              <a:gd name="connsiteY66" fmla="*/ 2007569 h 3295954"/>
              <a:gd name="connsiteX67" fmla="*/ 1839881 w 7435970"/>
              <a:gd name="connsiteY67" fmla="*/ 2007569 h 3295954"/>
              <a:gd name="connsiteX68" fmla="*/ 1843598 w 7435970"/>
              <a:gd name="connsiteY68" fmla="*/ 2055892 h 3295954"/>
              <a:gd name="connsiteX69" fmla="*/ 1958828 w 7435970"/>
              <a:gd name="connsiteY69" fmla="*/ 2052174 h 3295954"/>
              <a:gd name="connsiteX70" fmla="*/ 1958828 w 7435970"/>
              <a:gd name="connsiteY70" fmla="*/ 2078194 h 3295954"/>
              <a:gd name="connsiteX71" fmla="*/ 1984847 w 7435970"/>
              <a:gd name="connsiteY71" fmla="*/ 2085628 h 3295954"/>
              <a:gd name="connsiteX72" fmla="*/ 1981129 w 7435970"/>
              <a:gd name="connsiteY72" fmla="*/ 2137667 h 3295954"/>
              <a:gd name="connsiteX73" fmla="*/ 2029453 w 7435970"/>
              <a:gd name="connsiteY73" fmla="*/ 2137668 h 3295954"/>
              <a:gd name="connsiteX74" fmla="*/ 2025735 w 7435970"/>
              <a:gd name="connsiteY74" fmla="*/ 2163686 h 3295954"/>
              <a:gd name="connsiteX75" fmla="*/ 2144681 w 7435970"/>
              <a:gd name="connsiteY75" fmla="*/ 2159969 h 3295954"/>
              <a:gd name="connsiteX76" fmla="*/ 2148398 w 7435970"/>
              <a:gd name="connsiteY76" fmla="*/ 2185989 h 3295954"/>
              <a:gd name="connsiteX77" fmla="*/ 2226457 w 7435970"/>
              <a:gd name="connsiteY77" fmla="*/ 2197140 h 3295954"/>
              <a:gd name="connsiteX78" fmla="*/ 2230174 w 7435970"/>
              <a:gd name="connsiteY78" fmla="*/ 2245463 h 3295954"/>
              <a:gd name="connsiteX79" fmla="*/ 2256194 w 7435970"/>
              <a:gd name="connsiteY79" fmla="*/ 2245462 h 3295954"/>
              <a:gd name="connsiteX80" fmla="*/ 2256194 w 7435970"/>
              <a:gd name="connsiteY80" fmla="*/ 2312369 h 3295954"/>
              <a:gd name="connsiteX81" fmla="*/ 2297082 w 7435970"/>
              <a:gd name="connsiteY81" fmla="*/ 2327237 h 3295954"/>
              <a:gd name="connsiteX82" fmla="*/ 2289647 w 7435970"/>
              <a:gd name="connsiteY82" fmla="*/ 2394145 h 3295954"/>
              <a:gd name="connsiteX83" fmla="*/ 2479218 w 7435970"/>
              <a:gd name="connsiteY83" fmla="*/ 2405296 h 3295954"/>
              <a:gd name="connsiteX84" fmla="*/ 2479218 w 7435970"/>
              <a:gd name="connsiteY84" fmla="*/ 2442467 h 3295954"/>
              <a:gd name="connsiteX85" fmla="*/ 2516389 w 7435970"/>
              <a:gd name="connsiteY85" fmla="*/ 2442467 h 3295954"/>
              <a:gd name="connsiteX86" fmla="*/ 2512672 w 7435970"/>
              <a:gd name="connsiteY86" fmla="*/ 2475921 h 3295954"/>
              <a:gd name="connsiteX87" fmla="*/ 2542408 w 7435970"/>
              <a:gd name="connsiteY87" fmla="*/ 2487072 h 3295954"/>
              <a:gd name="connsiteX88" fmla="*/ 2534974 w 7435970"/>
              <a:gd name="connsiteY88" fmla="*/ 2516808 h 3295954"/>
              <a:gd name="connsiteX89" fmla="*/ 2598165 w 7435970"/>
              <a:gd name="connsiteY89" fmla="*/ 2520525 h 3295954"/>
              <a:gd name="connsiteX90" fmla="*/ 2594448 w 7435970"/>
              <a:gd name="connsiteY90" fmla="*/ 2557696 h 3295954"/>
              <a:gd name="connsiteX91" fmla="*/ 2642769 w 7435970"/>
              <a:gd name="connsiteY91" fmla="*/ 2557696 h 3295954"/>
              <a:gd name="connsiteX92" fmla="*/ 2642769 w 7435970"/>
              <a:gd name="connsiteY92" fmla="*/ 2606018 h 3295954"/>
              <a:gd name="connsiteX93" fmla="*/ 2720828 w 7435970"/>
              <a:gd name="connsiteY93" fmla="*/ 2602301 h 3295954"/>
              <a:gd name="connsiteX94" fmla="*/ 2709887 w 7435970"/>
              <a:gd name="connsiteY94" fmla="*/ 2645924 h 3295954"/>
              <a:gd name="connsiteX95" fmla="*/ 2820839 w 7435970"/>
              <a:gd name="connsiteY95" fmla="*/ 2648309 h 3295954"/>
              <a:gd name="connsiteX96" fmla="*/ 2803586 w 7435970"/>
              <a:gd name="connsiteY96" fmla="*/ 2682814 h 3295954"/>
              <a:gd name="connsiteX97" fmla="*/ 2883748 w 7435970"/>
              <a:gd name="connsiteY97" fmla="*/ 2686391 h 3295954"/>
              <a:gd name="connsiteX98" fmla="*/ 2876174 w 7435970"/>
              <a:gd name="connsiteY98" fmla="*/ 2722089 h 3295954"/>
              <a:gd name="connsiteX99" fmla="*/ 2969872 w 7435970"/>
              <a:gd name="connsiteY99" fmla="*/ 2760311 h 3295954"/>
              <a:gd name="connsiteX100" fmla="*/ 2973589 w 7435970"/>
              <a:gd name="connsiteY100" fmla="*/ 2820837 h 3295954"/>
              <a:gd name="connsiteX101" fmla="*/ 3247110 w 7435970"/>
              <a:gd name="connsiteY101" fmla="*/ 2812211 h 3295954"/>
              <a:gd name="connsiteX102" fmla="*/ 3249634 w 7435970"/>
              <a:gd name="connsiteY102" fmla="*/ 2854150 h 3295954"/>
              <a:gd name="connsiteX103" fmla="*/ 3415921 w 7435970"/>
              <a:gd name="connsiteY103" fmla="*/ 2852818 h 3295954"/>
              <a:gd name="connsiteX104" fmla="*/ 3430648 w 7435970"/>
              <a:gd name="connsiteY104" fmla="*/ 2907102 h 3295954"/>
              <a:gd name="connsiteX105" fmla="*/ 3631721 w 7435970"/>
              <a:gd name="connsiteY105" fmla="*/ 2889848 h 3295954"/>
              <a:gd name="connsiteX106" fmla="*/ 3640348 w 7435970"/>
              <a:gd name="connsiteY106" fmla="*/ 2932980 h 3295954"/>
              <a:gd name="connsiteX107" fmla="*/ 3795623 w 7435970"/>
              <a:gd name="connsiteY107" fmla="*/ 2941607 h 3295954"/>
              <a:gd name="connsiteX108" fmla="*/ 3804249 w 7435970"/>
              <a:gd name="connsiteY108" fmla="*/ 2984738 h 3295954"/>
              <a:gd name="connsiteX109" fmla="*/ 4485737 w 7435970"/>
              <a:gd name="connsiteY109" fmla="*/ 2984739 h 3295954"/>
              <a:gd name="connsiteX110" fmla="*/ 4477110 w 7435970"/>
              <a:gd name="connsiteY110" fmla="*/ 3036498 h 3295954"/>
              <a:gd name="connsiteX111" fmla="*/ 5011948 w 7435970"/>
              <a:gd name="connsiteY111" fmla="*/ 3053750 h 3295954"/>
              <a:gd name="connsiteX112" fmla="*/ 5003322 w 7435970"/>
              <a:gd name="connsiteY112" fmla="*/ 3131388 h 3295954"/>
              <a:gd name="connsiteX113" fmla="*/ 5158597 w 7435970"/>
              <a:gd name="connsiteY113" fmla="*/ 3114135 h 3295954"/>
              <a:gd name="connsiteX114" fmla="*/ 5175850 w 7435970"/>
              <a:gd name="connsiteY114" fmla="*/ 3183146 h 3295954"/>
              <a:gd name="connsiteX115" fmla="*/ 7280695 w 7435970"/>
              <a:gd name="connsiteY115" fmla="*/ 3183147 h 3295954"/>
              <a:gd name="connsiteX116" fmla="*/ 7306574 w 7435970"/>
              <a:gd name="connsiteY116" fmla="*/ 3295291 h 3295954"/>
              <a:gd name="connsiteX117" fmla="*/ 7435970 w 7435970"/>
              <a:gd name="connsiteY117" fmla="*/ 3295291 h 3295954"/>
              <a:gd name="connsiteX0" fmla="*/ 0 w 7435970"/>
              <a:gd name="connsiteY0" fmla="*/ 0 h 3295954"/>
              <a:gd name="connsiteX1" fmla="*/ 85423 w 7435970"/>
              <a:gd name="connsiteY1" fmla="*/ 219657 h 3295954"/>
              <a:gd name="connsiteX2" fmla="*/ 104008 w 7435970"/>
              <a:gd name="connsiteY2" fmla="*/ 264262 h 3295954"/>
              <a:gd name="connsiteX3" fmla="*/ 189501 w 7435970"/>
              <a:gd name="connsiteY3" fmla="*/ 264261 h 3295954"/>
              <a:gd name="connsiteX4" fmla="*/ 200652 w 7435970"/>
              <a:gd name="connsiteY4" fmla="*/ 349755 h 3295954"/>
              <a:gd name="connsiteX5" fmla="*/ 234106 w 7435970"/>
              <a:gd name="connsiteY5" fmla="*/ 357189 h 3295954"/>
              <a:gd name="connsiteX6" fmla="*/ 237823 w 7435970"/>
              <a:gd name="connsiteY6" fmla="*/ 383208 h 3295954"/>
              <a:gd name="connsiteX7" fmla="*/ 289862 w 7435970"/>
              <a:gd name="connsiteY7" fmla="*/ 390642 h 3295954"/>
              <a:gd name="connsiteX8" fmla="*/ 289862 w 7435970"/>
              <a:gd name="connsiteY8" fmla="*/ 405511 h 3295954"/>
              <a:gd name="connsiteX9" fmla="*/ 353051 w 7435970"/>
              <a:gd name="connsiteY9" fmla="*/ 412945 h 3295954"/>
              <a:gd name="connsiteX10" fmla="*/ 367920 w 7435970"/>
              <a:gd name="connsiteY10" fmla="*/ 524457 h 3295954"/>
              <a:gd name="connsiteX11" fmla="*/ 416243 w 7435970"/>
              <a:gd name="connsiteY11" fmla="*/ 528174 h 3295954"/>
              <a:gd name="connsiteX12" fmla="*/ 419960 w 7435970"/>
              <a:gd name="connsiteY12" fmla="*/ 680574 h 3295954"/>
              <a:gd name="connsiteX13" fmla="*/ 501735 w 7435970"/>
              <a:gd name="connsiteY13" fmla="*/ 684291 h 3295954"/>
              <a:gd name="connsiteX14" fmla="*/ 505452 w 7435970"/>
              <a:gd name="connsiteY14" fmla="*/ 714028 h 3295954"/>
              <a:gd name="connsiteX15" fmla="*/ 535188 w 7435970"/>
              <a:gd name="connsiteY15" fmla="*/ 721462 h 3295954"/>
              <a:gd name="connsiteX16" fmla="*/ 546341 w 7435970"/>
              <a:gd name="connsiteY16" fmla="*/ 773501 h 3295954"/>
              <a:gd name="connsiteX17" fmla="*/ 598380 w 7435970"/>
              <a:gd name="connsiteY17" fmla="*/ 777218 h 3295954"/>
              <a:gd name="connsiteX18" fmla="*/ 602097 w 7435970"/>
              <a:gd name="connsiteY18" fmla="*/ 818106 h 3295954"/>
              <a:gd name="connsiteX19" fmla="*/ 650418 w 7435970"/>
              <a:gd name="connsiteY19" fmla="*/ 818106 h 3295954"/>
              <a:gd name="connsiteX20" fmla="*/ 654135 w 7435970"/>
              <a:gd name="connsiteY20" fmla="*/ 847842 h 3295954"/>
              <a:gd name="connsiteX21" fmla="*/ 680154 w 7435970"/>
              <a:gd name="connsiteY21" fmla="*/ 851559 h 3295954"/>
              <a:gd name="connsiteX22" fmla="*/ 698740 w 7435970"/>
              <a:gd name="connsiteY22" fmla="*/ 892446 h 3295954"/>
              <a:gd name="connsiteX23" fmla="*/ 695023 w 7435970"/>
              <a:gd name="connsiteY23" fmla="*/ 929619 h 3295954"/>
              <a:gd name="connsiteX24" fmla="*/ 713609 w 7435970"/>
              <a:gd name="connsiteY24" fmla="*/ 933336 h 3295954"/>
              <a:gd name="connsiteX25" fmla="*/ 717325 w 7435970"/>
              <a:gd name="connsiteY25" fmla="*/ 992808 h 3295954"/>
              <a:gd name="connsiteX26" fmla="*/ 739628 w 7435970"/>
              <a:gd name="connsiteY26" fmla="*/ 1000242 h 3295954"/>
              <a:gd name="connsiteX27" fmla="*/ 761930 w 7435970"/>
              <a:gd name="connsiteY27" fmla="*/ 1026262 h 3295954"/>
              <a:gd name="connsiteX28" fmla="*/ 758213 w 7435970"/>
              <a:gd name="connsiteY28" fmla="*/ 1070867 h 3295954"/>
              <a:gd name="connsiteX29" fmla="*/ 784234 w 7435970"/>
              <a:gd name="connsiteY29" fmla="*/ 1070867 h 3295954"/>
              <a:gd name="connsiteX30" fmla="*/ 776799 w 7435970"/>
              <a:gd name="connsiteY30" fmla="*/ 1104320 h 3295954"/>
              <a:gd name="connsiteX31" fmla="*/ 799101 w 7435970"/>
              <a:gd name="connsiteY31" fmla="*/ 1130340 h 3295954"/>
              <a:gd name="connsiteX32" fmla="*/ 802818 w 7435970"/>
              <a:gd name="connsiteY32" fmla="*/ 1108037 h 3295954"/>
              <a:gd name="connsiteX33" fmla="*/ 817686 w 7435970"/>
              <a:gd name="connsiteY33" fmla="*/ 1145208 h 3295954"/>
              <a:gd name="connsiteX34" fmla="*/ 813969 w 7435970"/>
              <a:gd name="connsiteY34" fmla="*/ 1208398 h 3295954"/>
              <a:gd name="connsiteX35" fmla="*/ 873442 w 7435970"/>
              <a:gd name="connsiteY35" fmla="*/ 1215833 h 3295954"/>
              <a:gd name="connsiteX36" fmla="*/ 899462 w 7435970"/>
              <a:gd name="connsiteY36" fmla="*/ 1253003 h 3295954"/>
              <a:gd name="connsiteX37" fmla="*/ 895745 w 7435970"/>
              <a:gd name="connsiteY37" fmla="*/ 1286457 h 3295954"/>
              <a:gd name="connsiteX38" fmla="*/ 936633 w 7435970"/>
              <a:gd name="connsiteY38" fmla="*/ 1286457 h 3295954"/>
              <a:gd name="connsiteX39" fmla="*/ 940350 w 7435970"/>
              <a:gd name="connsiteY39" fmla="*/ 1323628 h 3295954"/>
              <a:gd name="connsiteX40" fmla="*/ 973803 w 7435970"/>
              <a:gd name="connsiteY40" fmla="*/ 1319911 h 3295954"/>
              <a:gd name="connsiteX41" fmla="*/ 973803 w 7435970"/>
              <a:gd name="connsiteY41" fmla="*/ 1364516 h 3295954"/>
              <a:gd name="connsiteX42" fmla="*/ 1040711 w 7435970"/>
              <a:gd name="connsiteY42" fmla="*/ 1364515 h 3295954"/>
              <a:gd name="connsiteX43" fmla="*/ 1044428 w 7435970"/>
              <a:gd name="connsiteY43" fmla="*/ 1390535 h 3295954"/>
              <a:gd name="connsiteX44" fmla="*/ 1066730 w 7435970"/>
              <a:gd name="connsiteY44" fmla="*/ 1390535 h 3295954"/>
              <a:gd name="connsiteX45" fmla="*/ 1074165 w 7435970"/>
              <a:gd name="connsiteY45" fmla="*/ 1539218 h 3295954"/>
              <a:gd name="connsiteX46" fmla="*/ 1122486 w 7435970"/>
              <a:gd name="connsiteY46" fmla="*/ 1539218 h 3295954"/>
              <a:gd name="connsiteX47" fmla="*/ 1126203 w 7435970"/>
              <a:gd name="connsiteY47" fmla="*/ 1609841 h 3295954"/>
              <a:gd name="connsiteX48" fmla="*/ 1170809 w 7435970"/>
              <a:gd name="connsiteY48" fmla="*/ 1613558 h 3295954"/>
              <a:gd name="connsiteX49" fmla="*/ 1174525 w 7435970"/>
              <a:gd name="connsiteY49" fmla="*/ 1680467 h 3295954"/>
              <a:gd name="connsiteX50" fmla="*/ 1215413 w 7435970"/>
              <a:gd name="connsiteY50" fmla="*/ 1680467 h 3295954"/>
              <a:gd name="connsiteX51" fmla="*/ 1219130 w 7435970"/>
              <a:gd name="connsiteY51" fmla="*/ 1721355 h 3295954"/>
              <a:gd name="connsiteX52" fmla="*/ 1278603 w 7435970"/>
              <a:gd name="connsiteY52" fmla="*/ 1721355 h 3295954"/>
              <a:gd name="connsiteX53" fmla="*/ 1278604 w 7435970"/>
              <a:gd name="connsiteY53" fmla="*/ 1762243 h 3295954"/>
              <a:gd name="connsiteX54" fmla="*/ 1319491 w 7435970"/>
              <a:gd name="connsiteY54" fmla="*/ 1762242 h 3295954"/>
              <a:gd name="connsiteX55" fmla="*/ 1315774 w 7435970"/>
              <a:gd name="connsiteY55" fmla="*/ 1799413 h 3295954"/>
              <a:gd name="connsiteX56" fmla="*/ 1393833 w 7435970"/>
              <a:gd name="connsiteY56" fmla="*/ 1795696 h 3295954"/>
              <a:gd name="connsiteX57" fmla="*/ 1401267 w 7435970"/>
              <a:gd name="connsiteY57" fmla="*/ 1832867 h 3295954"/>
              <a:gd name="connsiteX58" fmla="*/ 1535081 w 7435970"/>
              <a:gd name="connsiteY58" fmla="*/ 1832867 h 3295954"/>
              <a:gd name="connsiteX59" fmla="*/ 1538797 w 7435970"/>
              <a:gd name="connsiteY59" fmla="*/ 1866321 h 3295954"/>
              <a:gd name="connsiteX60" fmla="*/ 1590837 w 7435970"/>
              <a:gd name="connsiteY60" fmla="*/ 1866321 h 3295954"/>
              <a:gd name="connsiteX61" fmla="*/ 1590837 w 7435970"/>
              <a:gd name="connsiteY61" fmla="*/ 1903492 h 3295954"/>
              <a:gd name="connsiteX62" fmla="*/ 1635443 w 7435970"/>
              <a:gd name="connsiteY62" fmla="*/ 1907208 h 3295954"/>
              <a:gd name="connsiteX63" fmla="*/ 1631725 w 7435970"/>
              <a:gd name="connsiteY63" fmla="*/ 1944379 h 3295954"/>
              <a:gd name="connsiteX64" fmla="*/ 1683764 w 7435970"/>
              <a:gd name="connsiteY64" fmla="*/ 1940662 h 3295954"/>
              <a:gd name="connsiteX65" fmla="*/ 1683764 w 7435970"/>
              <a:gd name="connsiteY65" fmla="*/ 1977833 h 3295954"/>
              <a:gd name="connsiteX66" fmla="*/ 1787842 w 7435970"/>
              <a:gd name="connsiteY66" fmla="*/ 1981550 h 3295954"/>
              <a:gd name="connsiteX67" fmla="*/ 1780407 w 7435970"/>
              <a:gd name="connsiteY67" fmla="*/ 2007569 h 3295954"/>
              <a:gd name="connsiteX68" fmla="*/ 1839881 w 7435970"/>
              <a:gd name="connsiteY68" fmla="*/ 2007569 h 3295954"/>
              <a:gd name="connsiteX69" fmla="*/ 1843598 w 7435970"/>
              <a:gd name="connsiteY69" fmla="*/ 2055892 h 3295954"/>
              <a:gd name="connsiteX70" fmla="*/ 1958828 w 7435970"/>
              <a:gd name="connsiteY70" fmla="*/ 2052174 h 3295954"/>
              <a:gd name="connsiteX71" fmla="*/ 1958828 w 7435970"/>
              <a:gd name="connsiteY71" fmla="*/ 2078194 h 3295954"/>
              <a:gd name="connsiteX72" fmla="*/ 1984847 w 7435970"/>
              <a:gd name="connsiteY72" fmla="*/ 2085628 h 3295954"/>
              <a:gd name="connsiteX73" fmla="*/ 1981129 w 7435970"/>
              <a:gd name="connsiteY73" fmla="*/ 2137667 h 3295954"/>
              <a:gd name="connsiteX74" fmla="*/ 2029453 w 7435970"/>
              <a:gd name="connsiteY74" fmla="*/ 2137668 h 3295954"/>
              <a:gd name="connsiteX75" fmla="*/ 2025735 w 7435970"/>
              <a:gd name="connsiteY75" fmla="*/ 2163686 h 3295954"/>
              <a:gd name="connsiteX76" fmla="*/ 2144681 w 7435970"/>
              <a:gd name="connsiteY76" fmla="*/ 2159969 h 3295954"/>
              <a:gd name="connsiteX77" fmla="*/ 2148398 w 7435970"/>
              <a:gd name="connsiteY77" fmla="*/ 2185989 h 3295954"/>
              <a:gd name="connsiteX78" fmla="*/ 2226457 w 7435970"/>
              <a:gd name="connsiteY78" fmla="*/ 2197140 h 3295954"/>
              <a:gd name="connsiteX79" fmla="*/ 2230174 w 7435970"/>
              <a:gd name="connsiteY79" fmla="*/ 2245463 h 3295954"/>
              <a:gd name="connsiteX80" fmla="*/ 2256194 w 7435970"/>
              <a:gd name="connsiteY80" fmla="*/ 2245462 h 3295954"/>
              <a:gd name="connsiteX81" fmla="*/ 2256194 w 7435970"/>
              <a:gd name="connsiteY81" fmla="*/ 2312369 h 3295954"/>
              <a:gd name="connsiteX82" fmla="*/ 2297082 w 7435970"/>
              <a:gd name="connsiteY82" fmla="*/ 2327237 h 3295954"/>
              <a:gd name="connsiteX83" fmla="*/ 2289647 w 7435970"/>
              <a:gd name="connsiteY83" fmla="*/ 2394145 h 3295954"/>
              <a:gd name="connsiteX84" fmla="*/ 2479218 w 7435970"/>
              <a:gd name="connsiteY84" fmla="*/ 2405296 h 3295954"/>
              <a:gd name="connsiteX85" fmla="*/ 2479218 w 7435970"/>
              <a:gd name="connsiteY85" fmla="*/ 2442467 h 3295954"/>
              <a:gd name="connsiteX86" fmla="*/ 2516389 w 7435970"/>
              <a:gd name="connsiteY86" fmla="*/ 2442467 h 3295954"/>
              <a:gd name="connsiteX87" fmla="*/ 2512672 w 7435970"/>
              <a:gd name="connsiteY87" fmla="*/ 2475921 h 3295954"/>
              <a:gd name="connsiteX88" fmla="*/ 2542408 w 7435970"/>
              <a:gd name="connsiteY88" fmla="*/ 2487072 h 3295954"/>
              <a:gd name="connsiteX89" fmla="*/ 2534974 w 7435970"/>
              <a:gd name="connsiteY89" fmla="*/ 2516808 h 3295954"/>
              <a:gd name="connsiteX90" fmla="*/ 2598165 w 7435970"/>
              <a:gd name="connsiteY90" fmla="*/ 2520525 h 3295954"/>
              <a:gd name="connsiteX91" fmla="*/ 2594448 w 7435970"/>
              <a:gd name="connsiteY91" fmla="*/ 2557696 h 3295954"/>
              <a:gd name="connsiteX92" fmla="*/ 2642769 w 7435970"/>
              <a:gd name="connsiteY92" fmla="*/ 2557696 h 3295954"/>
              <a:gd name="connsiteX93" fmla="*/ 2642769 w 7435970"/>
              <a:gd name="connsiteY93" fmla="*/ 2606018 h 3295954"/>
              <a:gd name="connsiteX94" fmla="*/ 2720828 w 7435970"/>
              <a:gd name="connsiteY94" fmla="*/ 2602301 h 3295954"/>
              <a:gd name="connsiteX95" fmla="*/ 2709887 w 7435970"/>
              <a:gd name="connsiteY95" fmla="*/ 2645924 h 3295954"/>
              <a:gd name="connsiteX96" fmla="*/ 2820839 w 7435970"/>
              <a:gd name="connsiteY96" fmla="*/ 2648309 h 3295954"/>
              <a:gd name="connsiteX97" fmla="*/ 2803586 w 7435970"/>
              <a:gd name="connsiteY97" fmla="*/ 2682814 h 3295954"/>
              <a:gd name="connsiteX98" fmla="*/ 2883748 w 7435970"/>
              <a:gd name="connsiteY98" fmla="*/ 2686391 h 3295954"/>
              <a:gd name="connsiteX99" fmla="*/ 2876174 w 7435970"/>
              <a:gd name="connsiteY99" fmla="*/ 2722089 h 3295954"/>
              <a:gd name="connsiteX100" fmla="*/ 2969872 w 7435970"/>
              <a:gd name="connsiteY100" fmla="*/ 2760311 h 3295954"/>
              <a:gd name="connsiteX101" fmla="*/ 2973589 w 7435970"/>
              <a:gd name="connsiteY101" fmla="*/ 2820837 h 3295954"/>
              <a:gd name="connsiteX102" fmla="*/ 3247110 w 7435970"/>
              <a:gd name="connsiteY102" fmla="*/ 2812211 h 3295954"/>
              <a:gd name="connsiteX103" fmla="*/ 3249634 w 7435970"/>
              <a:gd name="connsiteY103" fmla="*/ 2854150 h 3295954"/>
              <a:gd name="connsiteX104" fmla="*/ 3415921 w 7435970"/>
              <a:gd name="connsiteY104" fmla="*/ 2852818 h 3295954"/>
              <a:gd name="connsiteX105" fmla="*/ 3430648 w 7435970"/>
              <a:gd name="connsiteY105" fmla="*/ 2907102 h 3295954"/>
              <a:gd name="connsiteX106" fmla="*/ 3631721 w 7435970"/>
              <a:gd name="connsiteY106" fmla="*/ 2889848 h 3295954"/>
              <a:gd name="connsiteX107" fmla="*/ 3640348 w 7435970"/>
              <a:gd name="connsiteY107" fmla="*/ 2932980 h 3295954"/>
              <a:gd name="connsiteX108" fmla="*/ 3795623 w 7435970"/>
              <a:gd name="connsiteY108" fmla="*/ 2941607 h 3295954"/>
              <a:gd name="connsiteX109" fmla="*/ 3804249 w 7435970"/>
              <a:gd name="connsiteY109" fmla="*/ 2984738 h 3295954"/>
              <a:gd name="connsiteX110" fmla="*/ 4485737 w 7435970"/>
              <a:gd name="connsiteY110" fmla="*/ 2984739 h 3295954"/>
              <a:gd name="connsiteX111" fmla="*/ 4477110 w 7435970"/>
              <a:gd name="connsiteY111" fmla="*/ 3036498 h 3295954"/>
              <a:gd name="connsiteX112" fmla="*/ 5011948 w 7435970"/>
              <a:gd name="connsiteY112" fmla="*/ 3053750 h 3295954"/>
              <a:gd name="connsiteX113" fmla="*/ 5003322 w 7435970"/>
              <a:gd name="connsiteY113" fmla="*/ 3131388 h 3295954"/>
              <a:gd name="connsiteX114" fmla="*/ 5158597 w 7435970"/>
              <a:gd name="connsiteY114" fmla="*/ 3114135 h 3295954"/>
              <a:gd name="connsiteX115" fmla="*/ 5175850 w 7435970"/>
              <a:gd name="connsiteY115" fmla="*/ 3183146 h 3295954"/>
              <a:gd name="connsiteX116" fmla="*/ 7280695 w 7435970"/>
              <a:gd name="connsiteY116" fmla="*/ 3183147 h 3295954"/>
              <a:gd name="connsiteX117" fmla="*/ 7306574 w 7435970"/>
              <a:gd name="connsiteY117" fmla="*/ 3295291 h 3295954"/>
              <a:gd name="connsiteX118" fmla="*/ 7435970 w 7435970"/>
              <a:gd name="connsiteY118" fmla="*/ 3295291 h 3295954"/>
              <a:gd name="connsiteX0" fmla="*/ 0 w 7435970"/>
              <a:gd name="connsiteY0" fmla="*/ 0 h 3295954"/>
              <a:gd name="connsiteX1" fmla="*/ 107725 w 7435970"/>
              <a:gd name="connsiteY1" fmla="*/ 215940 h 3295954"/>
              <a:gd name="connsiteX2" fmla="*/ 104008 w 7435970"/>
              <a:gd name="connsiteY2" fmla="*/ 264262 h 3295954"/>
              <a:gd name="connsiteX3" fmla="*/ 189501 w 7435970"/>
              <a:gd name="connsiteY3" fmla="*/ 264261 h 3295954"/>
              <a:gd name="connsiteX4" fmla="*/ 200652 w 7435970"/>
              <a:gd name="connsiteY4" fmla="*/ 349755 h 3295954"/>
              <a:gd name="connsiteX5" fmla="*/ 234106 w 7435970"/>
              <a:gd name="connsiteY5" fmla="*/ 357189 h 3295954"/>
              <a:gd name="connsiteX6" fmla="*/ 237823 w 7435970"/>
              <a:gd name="connsiteY6" fmla="*/ 383208 h 3295954"/>
              <a:gd name="connsiteX7" fmla="*/ 289862 w 7435970"/>
              <a:gd name="connsiteY7" fmla="*/ 390642 h 3295954"/>
              <a:gd name="connsiteX8" fmla="*/ 289862 w 7435970"/>
              <a:gd name="connsiteY8" fmla="*/ 405511 h 3295954"/>
              <a:gd name="connsiteX9" fmla="*/ 353051 w 7435970"/>
              <a:gd name="connsiteY9" fmla="*/ 412945 h 3295954"/>
              <a:gd name="connsiteX10" fmla="*/ 367920 w 7435970"/>
              <a:gd name="connsiteY10" fmla="*/ 524457 h 3295954"/>
              <a:gd name="connsiteX11" fmla="*/ 416243 w 7435970"/>
              <a:gd name="connsiteY11" fmla="*/ 528174 h 3295954"/>
              <a:gd name="connsiteX12" fmla="*/ 419960 w 7435970"/>
              <a:gd name="connsiteY12" fmla="*/ 680574 h 3295954"/>
              <a:gd name="connsiteX13" fmla="*/ 501735 w 7435970"/>
              <a:gd name="connsiteY13" fmla="*/ 684291 h 3295954"/>
              <a:gd name="connsiteX14" fmla="*/ 505452 w 7435970"/>
              <a:gd name="connsiteY14" fmla="*/ 714028 h 3295954"/>
              <a:gd name="connsiteX15" fmla="*/ 535188 w 7435970"/>
              <a:gd name="connsiteY15" fmla="*/ 721462 h 3295954"/>
              <a:gd name="connsiteX16" fmla="*/ 546341 w 7435970"/>
              <a:gd name="connsiteY16" fmla="*/ 773501 h 3295954"/>
              <a:gd name="connsiteX17" fmla="*/ 598380 w 7435970"/>
              <a:gd name="connsiteY17" fmla="*/ 777218 h 3295954"/>
              <a:gd name="connsiteX18" fmla="*/ 602097 w 7435970"/>
              <a:gd name="connsiteY18" fmla="*/ 818106 h 3295954"/>
              <a:gd name="connsiteX19" fmla="*/ 650418 w 7435970"/>
              <a:gd name="connsiteY19" fmla="*/ 818106 h 3295954"/>
              <a:gd name="connsiteX20" fmla="*/ 654135 w 7435970"/>
              <a:gd name="connsiteY20" fmla="*/ 847842 h 3295954"/>
              <a:gd name="connsiteX21" fmla="*/ 680154 w 7435970"/>
              <a:gd name="connsiteY21" fmla="*/ 851559 h 3295954"/>
              <a:gd name="connsiteX22" fmla="*/ 698740 w 7435970"/>
              <a:gd name="connsiteY22" fmla="*/ 892446 h 3295954"/>
              <a:gd name="connsiteX23" fmla="*/ 695023 w 7435970"/>
              <a:gd name="connsiteY23" fmla="*/ 929619 h 3295954"/>
              <a:gd name="connsiteX24" fmla="*/ 713609 w 7435970"/>
              <a:gd name="connsiteY24" fmla="*/ 933336 h 3295954"/>
              <a:gd name="connsiteX25" fmla="*/ 717325 w 7435970"/>
              <a:gd name="connsiteY25" fmla="*/ 992808 h 3295954"/>
              <a:gd name="connsiteX26" fmla="*/ 739628 w 7435970"/>
              <a:gd name="connsiteY26" fmla="*/ 1000242 h 3295954"/>
              <a:gd name="connsiteX27" fmla="*/ 761930 w 7435970"/>
              <a:gd name="connsiteY27" fmla="*/ 1026262 h 3295954"/>
              <a:gd name="connsiteX28" fmla="*/ 758213 w 7435970"/>
              <a:gd name="connsiteY28" fmla="*/ 1070867 h 3295954"/>
              <a:gd name="connsiteX29" fmla="*/ 784234 w 7435970"/>
              <a:gd name="connsiteY29" fmla="*/ 1070867 h 3295954"/>
              <a:gd name="connsiteX30" fmla="*/ 776799 w 7435970"/>
              <a:gd name="connsiteY30" fmla="*/ 1104320 h 3295954"/>
              <a:gd name="connsiteX31" fmla="*/ 799101 w 7435970"/>
              <a:gd name="connsiteY31" fmla="*/ 1130340 h 3295954"/>
              <a:gd name="connsiteX32" fmla="*/ 802818 w 7435970"/>
              <a:gd name="connsiteY32" fmla="*/ 1108037 h 3295954"/>
              <a:gd name="connsiteX33" fmla="*/ 817686 w 7435970"/>
              <a:gd name="connsiteY33" fmla="*/ 1145208 h 3295954"/>
              <a:gd name="connsiteX34" fmla="*/ 813969 w 7435970"/>
              <a:gd name="connsiteY34" fmla="*/ 1208398 h 3295954"/>
              <a:gd name="connsiteX35" fmla="*/ 873442 w 7435970"/>
              <a:gd name="connsiteY35" fmla="*/ 1215833 h 3295954"/>
              <a:gd name="connsiteX36" fmla="*/ 899462 w 7435970"/>
              <a:gd name="connsiteY36" fmla="*/ 1253003 h 3295954"/>
              <a:gd name="connsiteX37" fmla="*/ 895745 w 7435970"/>
              <a:gd name="connsiteY37" fmla="*/ 1286457 h 3295954"/>
              <a:gd name="connsiteX38" fmla="*/ 936633 w 7435970"/>
              <a:gd name="connsiteY38" fmla="*/ 1286457 h 3295954"/>
              <a:gd name="connsiteX39" fmla="*/ 940350 w 7435970"/>
              <a:gd name="connsiteY39" fmla="*/ 1323628 h 3295954"/>
              <a:gd name="connsiteX40" fmla="*/ 973803 w 7435970"/>
              <a:gd name="connsiteY40" fmla="*/ 1319911 h 3295954"/>
              <a:gd name="connsiteX41" fmla="*/ 973803 w 7435970"/>
              <a:gd name="connsiteY41" fmla="*/ 1364516 h 3295954"/>
              <a:gd name="connsiteX42" fmla="*/ 1040711 w 7435970"/>
              <a:gd name="connsiteY42" fmla="*/ 1364515 h 3295954"/>
              <a:gd name="connsiteX43" fmla="*/ 1044428 w 7435970"/>
              <a:gd name="connsiteY43" fmla="*/ 1390535 h 3295954"/>
              <a:gd name="connsiteX44" fmla="*/ 1066730 w 7435970"/>
              <a:gd name="connsiteY44" fmla="*/ 1390535 h 3295954"/>
              <a:gd name="connsiteX45" fmla="*/ 1074165 w 7435970"/>
              <a:gd name="connsiteY45" fmla="*/ 1539218 h 3295954"/>
              <a:gd name="connsiteX46" fmla="*/ 1122486 w 7435970"/>
              <a:gd name="connsiteY46" fmla="*/ 1539218 h 3295954"/>
              <a:gd name="connsiteX47" fmla="*/ 1126203 w 7435970"/>
              <a:gd name="connsiteY47" fmla="*/ 1609841 h 3295954"/>
              <a:gd name="connsiteX48" fmla="*/ 1170809 w 7435970"/>
              <a:gd name="connsiteY48" fmla="*/ 1613558 h 3295954"/>
              <a:gd name="connsiteX49" fmla="*/ 1174525 w 7435970"/>
              <a:gd name="connsiteY49" fmla="*/ 1680467 h 3295954"/>
              <a:gd name="connsiteX50" fmla="*/ 1215413 w 7435970"/>
              <a:gd name="connsiteY50" fmla="*/ 1680467 h 3295954"/>
              <a:gd name="connsiteX51" fmla="*/ 1219130 w 7435970"/>
              <a:gd name="connsiteY51" fmla="*/ 1721355 h 3295954"/>
              <a:gd name="connsiteX52" fmla="*/ 1278603 w 7435970"/>
              <a:gd name="connsiteY52" fmla="*/ 1721355 h 3295954"/>
              <a:gd name="connsiteX53" fmla="*/ 1278604 w 7435970"/>
              <a:gd name="connsiteY53" fmla="*/ 1762243 h 3295954"/>
              <a:gd name="connsiteX54" fmla="*/ 1319491 w 7435970"/>
              <a:gd name="connsiteY54" fmla="*/ 1762242 h 3295954"/>
              <a:gd name="connsiteX55" fmla="*/ 1315774 w 7435970"/>
              <a:gd name="connsiteY55" fmla="*/ 1799413 h 3295954"/>
              <a:gd name="connsiteX56" fmla="*/ 1393833 w 7435970"/>
              <a:gd name="connsiteY56" fmla="*/ 1795696 h 3295954"/>
              <a:gd name="connsiteX57" fmla="*/ 1401267 w 7435970"/>
              <a:gd name="connsiteY57" fmla="*/ 1832867 h 3295954"/>
              <a:gd name="connsiteX58" fmla="*/ 1535081 w 7435970"/>
              <a:gd name="connsiteY58" fmla="*/ 1832867 h 3295954"/>
              <a:gd name="connsiteX59" fmla="*/ 1538797 w 7435970"/>
              <a:gd name="connsiteY59" fmla="*/ 1866321 h 3295954"/>
              <a:gd name="connsiteX60" fmla="*/ 1590837 w 7435970"/>
              <a:gd name="connsiteY60" fmla="*/ 1866321 h 3295954"/>
              <a:gd name="connsiteX61" fmla="*/ 1590837 w 7435970"/>
              <a:gd name="connsiteY61" fmla="*/ 1903492 h 3295954"/>
              <a:gd name="connsiteX62" fmla="*/ 1635443 w 7435970"/>
              <a:gd name="connsiteY62" fmla="*/ 1907208 h 3295954"/>
              <a:gd name="connsiteX63" fmla="*/ 1631725 w 7435970"/>
              <a:gd name="connsiteY63" fmla="*/ 1944379 h 3295954"/>
              <a:gd name="connsiteX64" fmla="*/ 1683764 w 7435970"/>
              <a:gd name="connsiteY64" fmla="*/ 1940662 h 3295954"/>
              <a:gd name="connsiteX65" fmla="*/ 1683764 w 7435970"/>
              <a:gd name="connsiteY65" fmla="*/ 1977833 h 3295954"/>
              <a:gd name="connsiteX66" fmla="*/ 1787842 w 7435970"/>
              <a:gd name="connsiteY66" fmla="*/ 1981550 h 3295954"/>
              <a:gd name="connsiteX67" fmla="*/ 1780407 w 7435970"/>
              <a:gd name="connsiteY67" fmla="*/ 2007569 h 3295954"/>
              <a:gd name="connsiteX68" fmla="*/ 1839881 w 7435970"/>
              <a:gd name="connsiteY68" fmla="*/ 2007569 h 3295954"/>
              <a:gd name="connsiteX69" fmla="*/ 1843598 w 7435970"/>
              <a:gd name="connsiteY69" fmla="*/ 2055892 h 3295954"/>
              <a:gd name="connsiteX70" fmla="*/ 1958828 w 7435970"/>
              <a:gd name="connsiteY70" fmla="*/ 2052174 h 3295954"/>
              <a:gd name="connsiteX71" fmla="*/ 1958828 w 7435970"/>
              <a:gd name="connsiteY71" fmla="*/ 2078194 h 3295954"/>
              <a:gd name="connsiteX72" fmla="*/ 1984847 w 7435970"/>
              <a:gd name="connsiteY72" fmla="*/ 2085628 h 3295954"/>
              <a:gd name="connsiteX73" fmla="*/ 1981129 w 7435970"/>
              <a:gd name="connsiteY73" fmla="*/ 2137667 h 3295954"/>
              <a:gd name="connsiteX74" fmla="*/ 2029453 w 7435970"/>
              <a:gd name="connsiteY74" fmla="*/ 2137668 h 3295954"/>
              <a:gd name="connsiteX75" fmla="*/ 2025735 w 7435970"/>
              <a:gd name="connsiteY75" fmla="*/ 2163686 h 3295954"/>
              <a:gd name="connsiteX76" fmla="*/ 2144681 w 7435970"/>
              <a:gd name="connsiteY76" fmla="*/ 2159969 h 3295954"/>
              <a:gd name="connsiteX77" fmla="*/ 2148398 w 7435970"/>
              <a:gd name="connsiteY77" fmla="*/ 2185989 h 3295954"/>
              <a:gd name="connsiteX78" fmla="*/ 2226457 w 7435970"/>
              <a:gd name="connsiteY78" fmla="*/ 2197140 h 3295954"/>
              <a:gd name="connsiteX79" fmla="*/ 2230174 w 7435970"/>
              <a:gd name="connsiteY79" fmla="*/ 2245463 h 3295954"/>
              <a:gd name="connsiteX80" fmla="*/ 2256194 w 7435970"/>
              <a:gd name="connsiteY80" fmla="*/ 2245462 h 3295954"/>
              <a:gd name="connsiteX81" fmla="*/ 2256194 w 7435970"/>
              <a:gd name="connsiteY81" fmla="*/ 2312369 h 3295954"/>
              <a:gd name="connsiteX82" fmla="*/ 2297082 w 7435970"/>
              <a:gd name="connsiteY82" fmla="*/ 2327237 h 3295954"/>
              <a:gd name="connsiteX83" fmla="*/ 2289647 w 7435970"/>
              <a:gd name="connsiteY83" fmla="*/ 2394145 h 3295954"/>
              <a:gd name="connsiteX84" fmla="*/ 2479218 w 7435970"/>
              <a:gd name="connsiteY84" fmla="*/ 2405296 h 3295954"/>
              <a:gd name="connsiteX85" fmla="*/ 2479218 w 7435970"/>
              <a:gd name="connsiteY85" fmla="*/ 2442467 h 3295954"/>
              <a:gd name="connsiteX86" fmla="*/ 2516389 w 7435970"/>
              <a:gd name="connsiteY86" fmla="*/ 2442467 h 3295954"/>
              <a:gd name="connsiteX87" fmla="*/ 2512672 w 7435970"/>
              <a:gd name="connsiteY87" fmla="*/ 2475921 h 3295954"/>
              <a:gd name="connsiteX88" fmla="*/ 2542408 w 7435970"/>
              <a:gd name="connsiteY88" fmla="*/ 2487072 h 3295954"/>
              <a:gd name="connsiteX89" fmla="*/ 2534974 w 7435970"/>
              <a:gd name="connsiteY89" fmla="*/ 2516808 h 3295954"/>
              <a:gd name="connsiteX90" fmla="*/ 2598165 w 7435970"/>
              <a:gd name="connsiteY90" fmla="*/ 2520525 h 3295954"/>
              <a:gd name="connsiteX91" fmla="*/ 2594448 w 7435970"/>
              <a:gd name="connsiteY91" fmla="*/ 2557696 h 3295954"/>
              <a:gd name="connsiteX92" fmla="*/ 2642769 w 7435970"/>
              <a:gd name="connsiteY92" fmla="*/ 2557696 h 3295954"/>
              <a:gd name="connsiteX93" fmla="*/ 2642769 w 7435970"/>
              <a:gd name="connsiteY93" fmla="*/ 2606018 h 3295954"/>
              <a:gd name="connsiteX94" fmla="*/ 2720828 w 7435970"/>
              <a:gd name="connsiteY94" fmla="*/ 2602301 h 3295954"/>
              <a:gd name="connsiteX95" fmla="*/ 2709887 w 7435970"/>
              <a:gd name="connsiteY95" fmla="*/ 2645924 h 3295954"/>
              <a:gd name="connsiteX96" fmla="*/ 2820839 w 7435970"/>
              <a:gd name="connsiteY96" fmla="*/ 2648309 h 3295954"/>
              <a:gd name="connsiteX97" fmla="*/ 2803586 w 7435970"/>
              <a:gd name="connsiteY97" fmla="*/ 2682814 h 3295954"/>
              <a:gd name="connsiteX98" fmla="*/ 2883748 w 7435970"/>
              <a:gd name="connsiteY98" fmla="*/ 2686391 h 3295954"/>
              <a:gd name="connsiteX99" fmla="*/ 2876174 w 7435970"/>
              <a:gd name="connsiteY99" fmla="*/ 2722089 h 3295954"/>
              <a:gd name="connsiteX100" fmla="*/ 2969872 w 7435970"/>
              <a:gd name="connsiteY100" fmla="*/ 2760311 h 3295954"/>
              <a:gd name="connsiteX101" fmla="*/ 2973589 w 7435970"/>
              <a:gd name="connsiteY101" fmla="*/ 2820837 h 3295954"/>
              <a:gd name="connsiteX102" fmla="*/ 3247110 w 7435970"/>
              <a:gd name="connsiteY102" fmla="*/ 2812211 h 3295954"/>
              <a:gd name="connsiteX103" fmla="*/ 3249634 w 7435970"/>
              <a:gd name="connsiteY103" fmla="*/ 2854150 h 3295954"/>
              <a:gd name="connsiteX104" fmla="*/ 3415921 w 7435970"/>
              <a:gd name="connsiteY104" fmla="*/ 2852818 h 3295954"/>
              <a:gd name="connsiteX105" fmla="*/ 3430648 w 7435970"/>
              <a:gd name="connsiteY105" fmla="*/ 2907102 h 3295954"/>
              <a:gd name="connsiteX106" fmla="*/ 3631721 w 7435970"/>
              <a:gd name="connsiteY106" fmla="*/ 2889848 h 3295954"/>
              <a:gd name="connsiteX107" fmla="*/ 3640348 w 7435970"/>
              <a:gd name="connsiteY107" fmla="*/ 2932980 h 3295954"/>
              <a:gd name="connsiteX108" fmla="*/ 3795623 w 7435970"/>
              <a:gd name="connsiteY108" fmla="*/ 2941607 h 3295954"/>
              <a:gd name="connsiteX109" fmla="*/ 3804249 w 7435970"/>
              <a:gd name="connsiteY109" fmla="*/ 2984738 h 3295954"/>
              <a:gd name="connsiteX110" fmla="*/ 4485737 w 7435970"/>
              <a:gd name="connsiteY110" fmla="*/ 2984739 h 3295954"/>
              <a:gd name="connsiteX111" fmla="*/ 4477110 w 7435970"/>
              <a:gd name="connsiteY111" fmla="*/ 3036498 h 3295954"/>
              <a:gd name="connsiteX112" fmla="*/ 5011948 w 7435970"/>
              <a:gd name="connsiteY112" fmla="*/ 3053750 h 3295954"/>
              <a:gd name="connsiteX113" fmla="*/ 5003322 w 7435970"/>
              <a:gd name="connsiteY113" fmla="*/ 3131388 h 3295954"/>
              <a:gd name="connsiteX114" fmla="*/ 5158597 w 7435970"/>
              <a:gd name="connsiteY114" fmla="*/ 3114135 h 3295954"/>
              <a:gd name="connsiteX115" fmla="*/ 5175850 w 7435970"/>
              <a:gd name="connsiteY115" fmla="*/ 3183146 h 3295954"/>
              <a:gd name="connsiteX116" fmla="*/ 7280695 w 7435970"/>
              <a:gd name="connsiteY116" fmla="*/ 3183147 h 3295954"/>
              <a:gd name="connsiteX117" fmla="*/ 7306574 w 7435970"/>
              <a:gd name="connsiteY117" fmla="*/ 3295291 h 3295954"/>
              <a:gd name="connsiteX118" fmla="*/ 7435970 w 7435970"/>
              <a:gd name="connsiteY118" fmla="*/ 3295291 h 3295954"/>
              <a:gd name="connsiteX0" fmla="*/ 0 w 7435970"/>
              <a:gd name="connsiteY0" fmla="*/ 0 h 3295954"/>
              <a:gd name="connsiteX1" fmla="*/ 107725 w 7435970"/>
              <a:gd name="connsiteY1" fmla="*/ 215940 h 3295954"/>
              <a:gd name="connsiteX2" fmla="*/ 104008 w 7435970"/>
              <a:gd name="connsiteY2" fmla="*/ 264262 h 3295954"/>
              <a:gd name="connsiteX3" fmla="*/ 189501 w 7435970"/>
              <a:gd name="connsiteY3" fmla="*/ 264261 h 3295954"/>
              <a:gd name="connsiteX4" fmla="*/ 200652 w 7435970"/>
              <a:gd name="connsiteY4" fmla="*/ 349755 h 3295954"/>
              <a:gd name="connsiteX5" fmla="*/ 234106 w 7435970"/>
              <a:gd name="connsiteY5" fmla="*/ 357189 h 3295954"/>
              <a:gd name="connsiteX6" fmla="*/ 237823 w 7435970"/>
              <a:gd name="connsiteY6" fmla="*/ 383208 h 3295954"/>
              <a:gd name="connsiteX7" fmla="*/ 289862 w 7435970"/>
              <a:gd name="connsiteY7" fmla="*/ 390642 h 3295954"/>
              <a:gd name="connsiteX8" fmla="*/ 289862 w 7435970"/>
              <a:gd name="connsiteY8" fmla="*/ 405511 h 3295954"/>
              <a:gd name="connsiteX9" fmla="*/ 353051 w 7435970"/>
              <a:gd name="connsiteY9" fmla="*/ 412945 h 3295954"/>
              <a:gd name="connsiteX10" fmla="*/ 367920 w 7435970"/>
              <a:gd name="connsiteY10" fmla="*/ 524457 h 3295954"/>
              <a:gd name="connsiteX11" fmla="*/ 416243 w 7435970"/>
              <a:gd name="connsiteY11" fmla="*/ 528174 h 3295954"/>
              <a:gd name="connsiteX12" fmla="*/ 419960 w 7435970"/>
              <a:gd name="connsiteY12" fmla="*/ 680574 h 3295954"/>
              <a:gd name="connsiteX13" fmla="*/ 501735 w 7435970"/>
              <a:gd name="connsiteY13" fmla="*/ 684291 h 3295954"/>
              <a:gd name="connsiteX14" fmla="*/ 505452 w 7435970"/>
              <a:gd name="connsiteY14" fmla="*/ 714028 h 3295954"/>
              <a:gd name="connsiteX15" fmla="*/ 535188 w 7435970"/>
              <a:gd name="connsiteY15" fmla="*/ 721462 h 3295954"/>
              <a:gd name="connsiteX16" fmla="*/ 546341 w 7435970"/>
              <a:gd name="connsiteY16" fmla="*/ 773501 h 3295954"/>
              <a:gd name="connsiteX17" fmla="*/ 598380 w 7435970"/>
              <a:gd name="connsiteY17" fmla="*/ 777218 h 3295954"/>
              <a:gd name="connsiteX18" fmla="*/ 602097 w 7435970"/>
              <a:gd name="connsiteY18" fmla="*/ 818106 h 3295954"/>
              <a:gd name="connsiteX19" fmla="*/ 650418 w 7435970"/>
              <a:gd name="connsiteY19" fmla="*/ 818106 h 3295954"/>
              <a:gd name="connsiteX20" fmla="*/ 654135 w 7435970"/>
              <a:gd name="connsiteY20" fmla="*/ 847842 h 3295954"/>
              <a:gd name="connsiteX21" fmla="*/ 680154 w 7435970"/>
              <a:gd name="connsiteY21" fmla="*/ 851559 h 3295954"/>
              <a:gd name="connsiteX22" fmla="*/ 698740 w 7435970"/>
              <a:gd name="connsiteY22" fmla="*/ 892446 h 3295954"/>
              <a:gd name="connsiteX23" fmla="*/ 695023 w 7435970"/>
              <a:gd name="connsiteY23" fmla="*/ 929619 h 3295954"/>
              <a:gd name="connsiteX24" fmla="*/ 713609 w 7435970"/>
              <a:gd name="connsiteY24" fmla="*/ 933336 h 3295954"/>
              <a:gd name="connsiteX25" fmla="*/ 717325 w 7435970"/>
              <a:gd name="connsiteY25" fmla="*/ 992808 h 3295954"/>
              <a:gd name="connsiteX26" fmla="*/ 739628 w 7435970"/>
              <a:gd name="connsiteY26" fmla="*/ 1000242 h 3295954"/>
              <a:gd name="connsiteX27" fmla="*/ 761930 w 7435970"/>
              <a:gd name="connsiteY27" fmla="*/ 1026262 h 3295954"/>
              <a:gd name="connsiteX28" fmla="*/ 758213 w 7435970"/>
              <a:gd name="connsiteY28" fmla="*/ 1070867 h 3295954"/>
              <a:gd name="connsiteX29" fmla="*/ 784234 w 7435970"/>
              <a:gd name="connsiteY29" fmla="*/ 1070867 h 3295954"/>
              <a:gd name="connsiteX30" fmla="*/ 776799 w 7435970"/>
              <a:gd name="connsiteY30" fmla="*/ 1104320 h 3295954"/>
              <a:gd name="connsiteX31" fmla="*/ 799101 w 7435970"/>
              <a:gd name="connsiteY31" fmla="*/ 1130340 h 3295954"/>
              <a:gd name="connsiteX32" fmla="*/ 802818 w 7435970"/>
              <a:gd name="connsiteY32" fmla="*/ 1108037 h 3295954"/>
              <a:gd name="connsiteX33" fmla="*/ 817686 w 7435970"/>
              <a:gd name="connsiteY33" fmla="*/ 1145208 h 3295954"/>
              <a:gd name="connsiteX34" fmla="*/ 813969 w 7435970"/>
              <a:gd name="connsiteY34" fmla="*/ 1208398 h 3295954"/>
              <a:gd name="connsiteX35" fmla="*/ 873442 w 7435970"/>
              <a:gd name="connsiteY35" fmla="*/ 1215833 h 3295954"/>
              <a:gd name="connsiteX36" fmla="*/ 899462 w 7435970"/>
              <a:gd name="connsiteY36" fmla="*/ 1253003 h 3295954"/>
              <a:gd name="connsiteX37" fmla="*/ 895745 w 7435970"/>
              <a:gd name="connsiteY37" fmla="*/ 1286457 h 3295954"/>
              <a:gd name="connsiteX38" fmla="*/ 936633 w 7435970"/>
              <a:gd name="connsiteY38" fmla="*/ 1286457 h 3295954"/>
              <a:gd name="connsiteX39" fmla="*/ 940350 w 7435970"/>
              <a:gd name="connsiteY39" fmla="*/ 1323628 h 3295954"/>
              <a:gd name="connsiteX40" fmla="*/ 973803 w 7435970"/>
              <a:gd name="connsiteY40" fmla="*/ 1319911 h 3295954"/>
              <a:gd name="connsiteX41" fmla="*/ 973803 w 7435970"/>
              <a:gd name="connsiteY41" fmla="*/ 1364516 h 3295954"/>
              <a:gd name="connsiteX42" fmla="*/ 1040711 w 7435970"/>
              <a:gd name="connsiteY42" fmla="*/ 1364515 h 3295954"/>
              <a:gd name="connsiteX43" fmla="*/ 1044428 w 7435970"/>
              <a:gd name="connsiteY43" fmla="*/ 1390535 h 3295954"/>
              <a:gd name="connsiteX44" fmla="*/ 1066730 w 7435970"/>
              <a:gd name="connsiteY44" fmla="*/ 1390535 h 3295954"/>
              <a:gd name="connsiteX45" fmla="*/ 1074165 w 7435970"/>
              <a:gd name="connsiteY45" fmla="*/ 1539218 h 3295954"/>
              <a:gd name="connsiteX46" fmla="*/ 1122486 w 7435970"/>
              <a:gd name="connsiteY46" fmla="*/ 1539218 h 3295954"/>
              <a:gd name="connsiteX47" fmla="*/ 1126203 w 7435970"/>
              <a:gd name="connsiteY47" fmla="*/ 1609841 h 3295954"/>
              <a:gd name="connsiteX48" fmla="*/ 1170809 w 7435970"/>
              <a:gd name="connsiteY48" fmla="*/ 1613558 h 3295954"/>
              <a:gd name="connsiteX49" fmla="*/ 1174525 w 7435970"/>
              <a:gd name="connsiteY49" fmla="*/ 1680467 h 3295954"/>
              <a:gd name="connsiteX50" fmla="*/ 1215413 w 7435970"/>
              <a:gd name="connsiteY50" fmla="*/ 1680467 h 3295954"/>
              <a:gd name="connsiteX51" fmla="*/ 1219130 w 7435970"/>
              <a:gd name="connsiteY51" fmla="*/ 1721355 h 3295954"/>
              <a:gd name="connsiteX52" fmla="*/ 1278603 w 7435970"/>
              <a:gd name="connsiteY52" fmla="*/ 1721355 h 3295954"/>
              <a:gd name="connsiteX53" fmla="*/ 1278604 w 7435970"/>
              <a:gd name="connsiteY53" fmla="*/ 1762243 h 3295954"/>
              <a:gd name="connsiteX54" fmla="*/ 1319491 w 7435970"/>
              <a:gd name="connsiteY54" fmla="*/ 1762242 h 3295954"/>
              <a:gd name="connsiteX55" fmla="*/ 1315774 w 7435970"/>
              <a:gd name="connsiteY55" fmla="*/ 1799413 h 3295954"/>
              <a:gd name="connsiteX56" fmla="*/ 1393833 w 7435970"/>
              <a:gd name="connsiteY56" fmla="*/ 1795696 h 3295954"/>
              <a:gd name="connsiteX57" fmla="*/ 1401267 w 7435970"/>
              <a:gd name="connsiteY57" fmla="*/ 1832867 h 3295954"/>
              <a:gd name="connsiteX58" fmla="*/ 1535081 w 7435970"/>
              <a:gd name="connsiteY58" fmla="*/ 1832867 h 3295954"/>
              <a:gd name="connsiteX59" fmla="*/ 1538797 w 7435970"/>
              <a:gd name="connsiteY59" fmla="*/ 1866321 h 3295954"/>
              <a:gd name="connsiteX60" fmla="*/ 1590837 w 7435970"/>
              <a:gd name="connsiteY60" fmla="*/ 1866321 h 3295954"/>
              <a:gd name="connsiteX61" fmla="*/ 1590837 w 7435970"/>
              <a:gd name="connsiteY61" fmla="*/ 1903492 h 3295954"/>
              <a:gd name="connsiteX62" fmla="*/ 1635443 w 7435970"/>
              <a:gd name="connsiteY62" fmla="*/ 1907208 h 3295954"/>
              <a:gd name="connsiteX63" fmla="*/ 1631725 w 7435970"/>
              <a:gd name="connsiteY63" fmla="*/ 1944379 h 3295954"/>
              <a:gd name="connsiteX64" fmla="*/ 1683764 w 7435970"/>
              <a:gd name="connsiteY64" fmla="*/ 1940662 h 3295954"/>
              <a:gd name="connsiteX65" fmla="*/ 1683764 w 7435970"/>
              <a:gd name="connsiteY65" fmla="*/ 1977833 h 3295954"/>
              <a:gd name="connsiteX66" fmla="*/ 1787842 w 7435970"/>
              <a:gd name="connsiteY66" fmla="*/ 1981550 h 3295954"/>
              <a:gd name="connsiteX67" fmla="*/ 1780407 w 7435970"/>
              <a:gd name="connsiteY67" fmla="*/ 2007569 h 3295954"/>
              <a:gd name="connsiteX68" fmla="*/ 1839881 w 7435970"/>
              <a:gd name="connsiteY68" fmla="*/ 2007569 h 3295954"/>
              <a:gd name="connsiteX69" fmla="*/ 1843598 w 7435970"/>
              <a:gd name="connsiteY69" fmla="*/ 2055892 h 3295954"/>
              <a:gd name="connsiteX70" fmla="*/ 1958828 w 7435970"/>
              <a:gd name="connsiteY70" fmla="*/ 2052174 h 3295954"/>
              <a:gd name="connsiteX71" fmla="*/ 1958828 w 7435970"/>
              <a:gd name="connsiteY71" fmla="*/ 2078194 h 3295954"/>
              <a:gd name="connsiteX72" fmla="*/ 1984847 w 7435970"/>
              <a:gd name="connsiteY72" fmla="*/ 2085628 h 3295954"/>
              <a:gd name="connsiteX73" fmla="*/ 1981129 w 7435970"/>
              <a:gd name="connsiteY73" fmla="*/ 2137667 h 3295954"/>
              <a:gd name="connsiteX74" fmla="*/ 2029453 w 7435970"/>
              <a:gd name="connsiteY74" fmla="*/ 2137668 h 3295954"/>
              <a:gd name="connsiteX75" fmla="*/ 2025735 w 7435970"/>
              <a:gd name="connsiteY75" fmla="*/ 2163686 h 3295954"/>
              <a:gd name="connsiteX76" fmla="*/ 2144681 w 7435970"/>
              <a:gd name="connsiteY76" fmla="*/ 2159969 h 3295954"/>
              <a:gd name="connsiteX77" fmla="*/ 2148398 w 7435970"/>
              <a:gd name="connsiteY77" fmla="*/ 2185989 h 3295954"/>
              <a:gd name="connsiteX78" fmla="*/ 2226457 w 7435970"/>
              <a:gd name="connsiteY78" fmla="*/ 2197140 h 3295954"/>
              <a:gd name="connsiteX79" fmla="*/ 2230174 w 7435970"/>
              <a:gd name="connsiteY79" fmla="*/ 2245463 h 3295954"/>
              <a:gd name="connsiteX80" fmla="*/ 2256194 w 7435970"/>
              <a:gd name="connsiteY80" fmla="*/ 2245462 h 3295954"/>
              <a:gd name="connsiteX81" fmla="*/ 2256194 w 7435970"/>
              <a:gd name="connsiteY81" fmla="*/ 2312369 h 3295954"/>
              <a:gd name="connsiteX82" fmla="*/ 2297082 w 7435970"/>
              <a:gd name="connsiteY82" fmla="*/ 2327237 h 3295954"/>
              <a:gd name="connsiteX83" fmla="*/ 2289647 w 7435970"/>
              <a:gd name="connsiteY83" fmla="*/ 2394145 h 3295954"/>
              <a:gd name="connsiteX84" fmla="*/ 2479218 w 7435970"/>
              <a:gd name="connsiteY84" fmla="*/ 2405296 h 3295954"/>
              <a:gd name="connsiteX85" fmla="*/ 2479218 w 7435970"/>
              <a:gd name="connsiteY85" fmla="*/ 2442467 h 3295954"/>
              <a:gd name="connsiteX86" fmla="*/ 2516389 w 7435970"/>
              <a:gd name="connsiteY86" fmla="*/ 2442467 h 3295954"/>
              <a:gd name="connsiteX87" fmla="*/ 2512672 w 7435970"/>
              <a:gd name="connsiteY87" fmla="*/ 2475921 h 3295954"/>
              <a:gd name="connsiteX88" fmla="*/ 2542408 w 7435970"/>
              <a:gd name="connsiteY88" fmla="*/ 2487072 h 3295954"/>
              <a:gd name="connsiteX89" fmla="*/ 2534974 w 7435970"/>
              <a:gd name="connsiteY89" fmla="*/ 2516808 h 3295954"/>
              <a:gd name="connsiteX90" fmla="*/ 2598165 w 7435970"/>
              <a:gd name="connsiteY90" fmla="*/ 2520525 h 3295954"/>
              <a:gd name="connsiteX91" fmla="*/ 2594448 w 7435970"/>
              <a:gd name="connsiteY91" fmla="*/ 2557696 h 3295954"/>
              <a:gd name="connsiteX92" fmla="*/ 2642769 w 7435970"/>
              <a:gd name="connsiteY92" fmla="*/ 2557696 h 3295954"/>
              <a:gd name="connsiteX93" fmla="*/ 2642769 w 7435970"/>
              <a:gd name="connsiteY93" fmla="*/ 2606018 h 3295954"/>
              <a:gd name="connsiteX94" fmla="*/ 2720828 w 7435970"/>
              <a:gd name="connsiteY94" fmla="*/ 2602301 h 3295954"/>
              <a:gd name="connsiteX95" fmla="*/ 2709887 w 7435970"/>
              <a:gd name="connsiteY95" fmla="*/ 2645924 h 3295954"/>
              <a:gd name="connsiteX96" fmla="*/ 2820839 w 7435970"/>
              <a:gd name="connsiteY96" fmla="*/ 2648309 h 3295954"/>
              <a:gd name="connsiteX97" fmla="*/ 2803586 w 7435970"/>
              <a:gd name="connsiteY97" fmla="*/ 2682814 h 3295954"/>
              <a:gd name="connsiteX98" fmla="*/ 2883748 w 7435970"/>
              <a:gd name="connsiteY98" fmla="*/ 2686391 h 3295954"/>
              <a:gd name="connsiteX99" fmla="*/ 2876174 w 7435970"/>
              <a:gd name="connsiteY99" fmla="*/ 2722089 h 3295954"/>
              <a:gd name="connsiteX100" fmla="*/ 2969872 w 7435970"/>
              <a:gd name="connsiteY100" fmla="*/ 2760311 h 3295954"/>
              <a:gd name="connsiteX101" fmla="*/ 2973589 w 7435970"/>
              <a:gd name="connsiteY101" fmla="*/ 2820837 h 3295954"/>
              <a:gd name="connsiteX102" fmla="*/ 3247110 w 7435970"/>
              <a:gd name="connsiteY102" fmla="*/ 2812211 h 3295954"/>
              <a:gd name="connsiteX103" fmla="*/ 3249634 w 7435970"/>
              <a:gd name="connsiteY103" fmla="*/ 2854150 h 3295954"/>
              <a:gd name="connsiteX104" fmla="*/ 3415921 w 7435970"/>
              <a:gd name="connsiteY104" fmla="*/ 2852818 h 3295954"/>
              <a:gd name="connsiteX105" fmla="*/ 3430648 w 7435970"/>
              <a:gd name="connsiteY105" fmla="*/ 2907102 h 3295954"/>
              <a:gd name="connsiteX106" fmla="*/ 3631721 w 7435970"/>
              <a:gd name="connsiteY106" fmla="*/ 2889848 h 3295954"/>
              <a:gd name="connsiteX107" fmla="*/ 3640348 w 7435970"/>
              <a:gd name="connsiteY107" fmla="*/ 2932980 h 3295954"/>
              <a:gd name="connsiteX108" fmla="*/ 3795623 w 7435970"/>
              <a:gd name="connsiteY108" fmla="*/ 2941607 h 3295954"/>
              <a:gd name="connsiteX109" fmla="*/ 3804249 w 7435970"/>
              <a:gd name="connsiteY109" fmla="*/ 2984738 h 3295954"/>
              <a:gd name="connsiteX110" fmla="*/ 4485737 w 7435970"/>
              <a:gd name="connsiteY110" fmla="*/ 2984739 h 3295954"/>
              <a:gd name="connsiteX111" fmla="*/ 4477110 w 7435970"/>
              <a:gd name="connsiteY111" fmla="*/ 3036498 h 3295954"/>
              <a:gd name="connsiteX112" fmla="*/ 5011948 w 7435970"/>
              <a:gd name="connsiteY112" fmla="*/ 3053750 h 3295954"/>
              <a:gd name="connsiteX113" fmla="*/ 5003322 w 7435970"/>
              <a:gd name="connsiteY113" fmla="*/ 3131388 h 3295954"/>
              <a:gd name="connsiteX114" fmla="*/ 5158597 w 7435970"/>
              <a:gd name="connsiteY114" fmla="*/ 3114135 h 3295954"/>
              <a:gd name="connsiteX115" fmla="*/ 5175850 w 7435970"/>
              <a:gd name="connsiteY115" fmla="*/ 3183146 h 3295954"/>
              <a:gd name="connsiteX116" fmla="*/ 7280695 w 7435970"/>
              <a:gd name="connsiteY116" fmla="*/ 3183147 h 3295954"/>
              <a:gd name="connsiteX117" fmla="*/ 7306574 w 7435970"/>
              <a:gd name="connsiteY117" fmla="*/ 3295291 h 3295954"/>
              <a:gd name="connsiteX118" fmla="*/ 7435970 w 7435970"/>
              <a:gd name="connsiteY118" fmla="*/ 3295291 h 3295954"/>
              <a:gd name="connsiteX0" fmla="*/ 0 w 7435970"/>
              <a:gd name="connsiteY0" fmla="*/ 0 h 3295954"/>
              <a:gd name="connsiteX1" fmla="*/ 107725 w 7435970"/>
              <a:gd name="connsiteY1" fmla="*/ 215940 h 3295954"/>
              <a:gd name="connsiteX2" fmla="*/ 104008 w 7435970"/>
              <a:gd name="connsiteY2" fmla="*/ 267979 h 3295954"/>
              <a:gd name="connsiteX3" fmla="*/ 189501 w 7435970"/>
              <a:gd name="connsiteY3" fmla="*/ 264261 h 3295954"/>
              <a:gd name="connsiteX4" fmla="*/ 200652 w 7435970"/>
              <a:gd name="connsiteY4" fmla="*/ 349755 h 3295954"/>
              <a:gd name="connsiteX5" fmla="*/ 234106 w 7435970"/>
              <a:gd name="connsiteY5" fmla="*/ 357189 h 3295954"/>
              <a:gd name="connsiteX6" fmla="*/ 237823 w 7435970"/>
              <a:gd name="connsiteY6" fmla="*/ 383208 h 3295954"/>
              <a:gd name="connsiteX7" fmla="*/ 289862 w 7435970"/>
              <a:gd name="connsiteY7" fmla="*/ 390642 h 3295954"/>
              <a:gd name="connsiteX8" fmla="*/ 289862 w 7435970"/>
              <a:gd name="connsiteY8" fmla="*/ 405511 h 3295954"/>
              <a:gd name="connsiteX9" fmla="*/ 353051 w 7435970"/>
              <a:gd name="connsiteY9" fmla="*/ 412945 h 3295954"/>
              <a:gd name="connsiteX10" fmla="*/ 367920 w 7435970"/>
              <a:gd name="connsiteY10" fmla="*/ 524457 h 3295954"/>
              <a:gd name="connsiteX11" fmla="*/ 416243 w 7435970"/>
              <a:gd name="connsiteY11" fmla="*/ 528174 h 3295954"/>
              <a:gd name="connsiteX12" fmla="*/ 419960 w 7435970"/>
              <a:gd name="connsiteY12" fmla="*/ 680574 h 3295954"/>
              <a:gd name="connsiteX13" fmla="*/ 501735 w 7435970"/>
              <a:gd name="connsiteY13" fmla="*/ 684291 h 3295954"/>
              <a:gd name="connsiteX14" fmla="*/ 505452 w 7435970"/>
              <a:gd name="connsiteY14" fmla="*/ 714028 h 3295954"/>
              <a:gd name="connsiteX15" fmla="*/ 535188 w 7435970"/>
              <a:gd name="connsiteY15" fmla="*/ 721462 h 3295954"/>
              <a:gd name="connsiteX16" fmla="*/ 546341 w 7435970"/>
              <a:gd name="connsiteY16" fmla="*/ 773501 h 3295954"/>
              <a:gd name="connsiteX17" fmla="*/ 598380 w 7435970"/>
              <a:gd name="connsiteY17" fmla="*/ 777218 h 3295954"/>
              <a:gd name="connsiteX18" fmla="*/ 602097 w 7435970"/>
              <a:gd name="connsiteY18" fmla="*/ 818106 h 3295954"/>
              <a:gd name="connsiteX19" fmla="*/ 650418 w 7435970"/>
              <a:gd name="connsiteY19" fmla="*/ 818106 h 3295954"/>
              <a:gd name="connsiteX20" fmla="*/ 654135 w 7435970"/>
              <a:gd name="connsiteY20" fmla="*/ 847842 h 3295954"/>
              <a:gd name="connsiteX21" fmla="*/ 680154 w 7435970"/>
              <a:gd name="connsiteY21" fmla="*/ 851559 h 3295954"/>
              <a:gd name="connsiteX22" fmla="*/ 698740 w 7435970"/>
              <a:gd name="connsiteY22" fmla="*/ 892446 h 3295954"/>
              <a:gd name="connsiteX23" fmla="*/ 695023 w 7435970"/>
              <a:gd name="connsiteY23" fmla="*/ 929619 h 3295954"/>
              <a:gd name="connsiteX24" fmla="*/ 713609 w 7435970"/>
              <a:gd name="connsiteY24" fmla="*/ 933336 h 3295954"/>
              <a:gd name="connsiteX25" fmla="*/ 717325 w 7435970"/>
              <a:gd name="connsiteY25" fmla="*/ 992808 h 3295954"/>
              <a:gd name="connsiteX26" fmla="*/ 739628 w 7435970"/>
              <a:gd name="connsiteY26" fmla="*/ 1000242 h 3295954"/>
              <a:gd name="connsiteX27" fmla="*/ 761930 w 7435970"/>
              <a:gd name="connsiteY27" fmla="*/ 1026262 h 3295954"/>
              <a:gd name="connsiteX28" fmla="*/ 758213 w 7435970"/>
              <a:gd name="connsiteY28" fmla="*/ 1070867 h 3295954"/>
              <a:gd name="connsiteX29" fmla="*/ 784234 w 7435970"/>
              <a:gd name="connsiteY29" fmla="*/ 1070867 h 3295954"/>
              <a:gd name="connsiteX30" fmla="*/ 776799 w 7435970"/>
              <a:gd name="connsiteY30" fmla="*/ 1104320 h 3295954"/>
              <a:gd name="connsiteX31" fmla="*/ 799101 w 7435970"/>
              <a:gd name="connsiteY31" fmla="*/ 1130340 h 3295954"/>
              <a:gd name="connsiteX32" fmla="*/ 802818 w 7435970"/>
              <a:gd name="connsiteY32" fmla="*/ 1108037 h 3295954"/>
              <a:gd name="connsiteX33" fmla="*/ 817686 w 7435970"/>
              <a:gd name="connsiteY33" fmla="*/ 1145208 h 3295954"/>
              <a:gd name="connsiteX34" fmla="*/ 813969 w 7435970"/>
              <a:gd name="connsiteY34" fmla="*/ 1208398 h 3295954"/>
              <a:gd name="connsiteX35" fmla="*/ 873442 w 7435970"/>
              <a:gd name="connsiteY35" fmla="*/ 1215833 h 3295954"/>
              <a:gd name="connsiteX36" fmla="*/ 899462 w 7435970"/>
              <a:gd name="connsiteY36" fmla="*/ 1253003 h 3295954"/>
              <a:gd name="connsiteX37" fmla="*/ 895745 w 7435970"/>
              <a:gd name="connsiteY37" fmla="*/ 1286457 h 3295954"/>
              <a:gd name="connsiteX38" fmla="*/ 936633 w 7435970"/>
              <a:gd name="connsiteY38" fmla="*/ 1286457 h 3295954"/>
              <a:gd name="connsiteX39" fmla="*/ 940350 w 7435970"/>
              <a:gd name="connsiteY39" fmla="*/ 1323628 h 3295954"/>
              <a:gd name="connsiteX40" fmla="*/ 973803 w 7435970"/>
              <a:gd name="connsiteY40" fmla="*/ 1319911 h 3295954"/>
              <a:gd name="connsiteX41" fmla="*/ 973803 w 7435970"/>
              <a:gd name="connsiteY41" fmla="*/ 1364516 h 3295954"/>
              <a:gd name="connsiteX42" fmla="*/ 1040711 w 7435970"/>
              <a:gd name="connsiteY42" fmla="*/ 1364515 h 3295954"/>
              <a:gd name="connsiteX43" fmla="*/ 1044428 w 7435970"/>
              <a:gd name="connsiteY43" fmla="*/ 1390535 h 3295954"/>
              <a:gd name="connsiteX44" fmla="*/ 1066730 w 7435970"/>
              <a:gd name="connsiteY44" fmla="*/ 1390535 h 3295954"/>
              <a:gd name="connsiteX45" fmla="*/ 1074165 w 7435970"/>
              <a:gd name="connsiteY45" fmla="*/ 1539218 h 3295954"/>
              <a:gd name="connsiteX46" fmla="*/ 1122486 w 7435970"/>
              <a:gd name="connsiteY46" fmla="*/ 1539218 h 3295954"/>
              <a:gd name="connsiteX47" fmla="*/ 1126203 w 7435970"/>
              <a:gd name="connsiteY47" fmla="*/ 1609841 h 3295954"/>
              <a:gd name="connsiteX48" fmla="*/ 1170809 w 7435970"/>
              <a:gd name="connsiteY48" fmla="*/ 1613558 h 3295954"/>
              <a:gd name="connsiteX49" fmla="*/ 1174525 w 7435970"/>
              <a:gd name="connsiteY49" fmla="*/ 1680467 h 3295954"/>
              <a:gd name="connsiteX50" fmla="*/ 1215413 w 7435970"/>
              <a:gd name="connsiteY50" fmla="*/ 1680467 h 3295954"/>
              <a:gd name="connsiteX51" fmla="*/ 1219130 w 7435970"/>
              <a:gd name="connsiteY51" fmla="*/ 1721355 h 3295954"/>
              <a:gd name="connsiteX52" fmla="*/ 1278603 w 7435970"/>
              <a:gd name="connsiteY52" fmla="*/ 1721355 h 3295954"/>
              <a:gd name="connsiteX53" fmla="*/ 1278604 w 7435970"/>
              <a:gd name="connsiteY53" fmla="*/ 1762243 h 3295954"/>
              <a:gd name="connsiteX54" fmla="*/ 1319491 w 7435970"/>
              <a:gd name="connsiteY54" fmla="*/ 1762242 h 3295954"/>
              <a:gd name="connsiteX55" fmla="*/ 1315774 w 7435970"/>
              <a:gd name="connsiteY55" fmla="*/ 1799413 h 3295954"/>
              <a:gd name="connsiteX56" fmla="*/ 1393833 w 7435970"/>
              <a:gd name="connsiteY56" fmla="*/ 1795696 h 3295954"/>
              <a:gd name="connsiteX57" fmla="*/ 1401267 w 7435970"/>
              <a:gd name="connsiteY57" fmla="*/ 1832867 h 3295954"/>
              <a:gd name="connsiteX58" fmla="*/ 1535081 w 7435970"/>
              <a:gd name="connsiteY58" fmla="*/ 1832867 h 3295954"/>
              <a:gd name="connsiteX59" fmla="*/ 1538797 w 7435970"/>
              <a:gd name="connsiteY59" fmla="*/ 1866321 h 3295954"/>
              <a:gd name="connsiteX60" fmla="*/ 1590837 w 7435970"/>
              <a:gd name="connsiteY60" fmla="*/ 1866321 h 3295954"/>
              <a:gd name="connsiteX61" fmla="*/ 1590837 w 7435970"/>
              <a:gd name="connsiteY61" fmla="*/ 1903492 h 3295954"/>
              <a:gd name="connsiteX62" fmla="*/ 1635443 w 7435970"/>
              <a:gd name="connsiteY62" fmla="*/ 1907208 h 3295954"/>
              <a:gd name="connsiteX63" fmla="*/ 1631725 w 7435970"/>
              <a:gd name="connsiteY63" fmla="*/ 1944379 h 3295954"/>
              <a:gd name="connsiteX64" fmla="*/ 1683764 w 7435970"/>
              <a:gd name="connsiteY64" fmla="*/ 1940662 h 3295954"/>
              <a:gd name="connsiteX65" fmla="*/ 1683764 w 7435970"/>
              <a:gd name="connsiteY65" fmla="*/ 1977833 h 3295954"/>
              <a:gd name="connsiteX66" fmla="*/ 1787842 w 7435970"/>
              <a:gd name="connsiteY66" fmla="*/ 1981550 h 3295954"/>
              <a:gd name="connsiteX67" fmla="*/ 1780407 w 7435970"/>
              <a:gd name="connsiteY67" fmla="*/ 2007569 h 3295954"/>
              <a:gd name="connsiteX68" fmla="*/ 1839881 w 7435970"/>
              <a:gd name="connsiteY68" fmla="*/ 2007569 h 3295954"/>
              <a:gd name="connsiteX69" fmla="*/ 1843598 w 7435970"/>
              <a:gd name="connsiteY69" fmla="*/ 2055892 h 3295954"/>
              <a:gd name="connsiteX70" fmla="*/ 1958828 w 7435970"/>
              <a:gd name="connsiteY70" fmla="*/ 2052174 h 3295954"/>
              <a:gd name="connsiteX71" fmla="*/ 1958828 w 7435970"/>
              <a:gd name="connsiteY71" fmla="*/ 2078194 h 3295954"/>
              <a:gd name="connsiteX72" fmla="*/ 1984847 w 7435970"/>
              <a:gd name="connsiteY72" fmla="*/ 2085628 h 3295954"/>
              <a:gd name="connsiteX73" fmla="*/ 1981129 w 7435970"/>
              <a:gd name="connsiteY73" fmla="*/ 2137667 h 3295954"/>
              <a:gd name="connsiteX74" fmla="*/ 2029453 w 7435970"/>
              <a:gd name="connsiteY74" fmla="*/ 2137668 h 3295954"/>
              <a:gd name="connsiteX75" fmla="*/ 2025735 w 7435970"/>
              <a:gd name="connsiteY75" fmla="*/ 2163686 h 3295954"/>
              <a:gd name="connsiteX76" fmla="*/ 2144681 w 7435970"/>
              <a:gd name="connsiteY76" fmla="*/ 2159969 h 3295954"/>
              <a:gd name="connsiteX77" fmla="*/ 2148398 w 7435970"/>
              <a:gd name="connsiteY77" fmla="*/ 2185989 h 3295954"/>
              <a:gd name="connsiteX78" fmla="*/ 2226457 w 7435970"/>
              <a:gd name="connsiteY78" fmla="*/ 2197140 h 3295954"/>
              <a:gd name="connsiteX79" fmla="*/ 2230174 w 7435970"/>
              <a:gd name="connsiteY79" fmla="*/ 2245463 h 3295954"/>
              <a:gd name="connsiteX80" fmla="*/ 2256194 w 7435970"/>
              <a:gd name="connsiteY80" fmla="*/ 2245462 h 3295954"/>
              <a:gd name="connsiteX81" fmla="*/ 2256194 w 7435970"/>
              <a:gd name="connsiteY81" fmla="*/ 2312369 h 3295954"/>
              <a:gd name="connsiteX82" fmla="*/ 2297082 w 7435970"/>
              <a:gd name="connsiteY82" fmla="*/ 2327237 h 3295954"/>
              <a:gd name="connsiteX83" fmla="*/ 2289647 w 7435970"/>
              <a:gd name="connsiteY83" fmla="*/ 2394145 h 3295954"/>
              <a:gd name="connsiteX84" fmla="*/ 2479218 w 7435970"/>
              <a:gd name="connsiteY84" fmla="*/ 2405296 h 3295954"/>
              <a:gd name="connsiteX85" fmla="*/ 2479218 w 7435970"/>
              <a:gd name="connsiteY85" fmla="*/ 2442467 h 3295954"/>
              <a:gd name="connsiteX86" fmla="*/ 2516389 w 7435970"/>
              <a:gd name="connsiteY86" fmla="*/ 2442467 h 3295954"/>
              <a:gd name="connsiteX87" fmla="*/ 2512672 w 7435970"/>
              <a:gd name="connsiteY87" fmla="*/ 2475921 h 3295954"/>
              <a:gd name="connsiteX88" fmla="*/ 2542408 w 7435970"/>
              <a:gd name="connsiteY88" fmla="*/ 2487072 h 3295954"/>
              <a:gd name="connsiteX89" fmla="*/ 2534974 w 7435970"/>
              <a:gd name="connsiteY89" fmla="*/ 2516808 h 3295954"/>
              <a:gd name="connsiteX90" fmla="*/ 2598165 w 7435970"/>
              <a:gd name="connsiteY90" fmla="*/ 2520525 h 3295954"/>
              <a:gd name="connsiteX91" fmla="*/ 2594448 w 7435970"/>
              <a:gd name="connsiteY91" fmla="*/ 2557696 h 3295954"/>
              <a:gd name="connsiteX92" fmla="*/ 2642769 w 7435970"/>
              <a:gd name="connsiteY92" fmla="*/ 2557696 h 3295954"/>
              <a:gd name="connsiteX93" fmla="*/ 2642769 w 7435970"/>
              <a:gd name="connsiteY93" fmla="*/ 2606018 h 3295954"/>
              <a:gd name="connsiteX94" fmla="*/ 2720828 w 7435970"/>
              <a:gd name="connsiteY94" fmla="*/ 2602301 h 3295954"/>
              <a:gd name="connsiteX95" fmla="*/ 2709887 w 7435970"/>
              <a:gd name="connsiteY95" fmla="*/ 2645924 h 3295954"/>
              <a:gd name="connsiteX96" fmla="*/ 2820839 w 7435970"/>
              <a:gd name="connsiteY96" fmla="*/ 2648309 h 3295954"/>
              <a:gd name="connsiteX97" fmla="*/ 2803586 w 7435970"/>
              <a:gd name="connsiteY97" fmla="*/ 2682814 h 3295954"/>
              <a:gd name="connsiteX98" fmla="*/ 2883748 w 7435970"/>
              <a:gd name="connsiteY98" fmla="*/ 2686391 h 3295954"/>
              <a:gd name="connsiteX99" fmla="*/ 2876174 w 7435970"/>
              <a:gd name="connsiteY99" fmla="*/ 2722089 h 3295954"/>
              <a:gd name="connsiteX100" fmla="*/ 2969872 w 7435970"/>
              <a:gd name="connsiteY100" fmla="*/ 2760311 h 3295954"/>
              <a:gd name="connsiteX101" fmla="*/ 2973589 w 7435970"/>
              <a:gd name="connsiteY101" fmla="*/ 2820837 h 3295954"/>
              <a:gd name="connsiteX102" fmla="*/ 3247110 w 7435970"/>
              <a:gd name="connsiteY102" fmla="*/ 2812211 h 3295954"/>
              <a:gd name="connsiteX103" fmla="*/ 3249634 w 7435970"/>
              <a:gd name="connsiteY103" fmla="*/ 2854150 h 3295954"/>
              <a:gd name="connsiteX104" fmla="*/ 3415921 w 7435970"/>
              <a:gd name="connsiteY104" fmla="*/ 2852818 h 3295954"/>
              <a:gd name="connsiteX105" fmla="*/ 3430648 w 7435970"/>
              <a:gd name="connsiteY105" fmla="*/ 2907102 h 3295954"/>
              <a:gd name="connsiteX106" fmla="*/ 3631721 w 7435970"/>
              <a:gd name="connsiteY106" fmla="*/ 2889848 h 3295954"/>
              <a:gd name="connsiteX107" fmla="*/ 3640348 w 7435970"/>
              <a:gd name="connsiteY107" fmla="*/ 2932980 h 3295954"/>
              <a:gd name="connsiteX108" fmla="*/ 3795623 w 7435970"/>
              <a:gd name="connsiteY108" fmla="*/ 2941607 h 3295954"/>
              <a:gd name="connsiteX109" fmla="*/ 3804249 w 7435970"/>
              <a:gd name="connsiteY109" fmla="*/ 2984738 h 3295954"/>
              <a:gd name="connsiteX110" fmla="*/ 4485737 w 7435970"/>
              <a:gd name="connsiteY110" fmla="*/ 2984739 h 3295954"/>
              <a:gd name="connsiteX111" fmla="*/ 4477110 w 7435970"/>
              <a:gd name="connsiteY111" fmla="*/ 3036498 h 3295954"/>
              <a:gd name="connsiteX112" fmla="*/ 5011948 w 7435970"/>
              <a:gd name="connsiteY112" fmla="*/ 3053750 h 3295954"/>
              <a:gd name="connsiteX113" fmla="*/ 5003322 w 7435970"/>
              <a:gd name="connsiteY113" fmla="*/ 3131388 h 3295954"/>
              <a:gd name="connsiteX114" fmla="*/ 5158597 w 7435970"/>
              <a:gd name="connsiteY114" fmla="*/ 3114135 h 3295954"/>
              <a:gd name="connsiteX115" fmla="*/ 5175850 w 7435970"/>
              <a:gd name="connsiteY115" fmla="*/ 3183146 h 3295954"/>
              <a:gd name="connsiteX116" fmla="*/ 7280695 w 7435970"/>
              <a:gd name="connsiteY116" fmla="*/ 3183147 h 3295954"/>
              <a:gd name="connsiteX117" fmla="*/ 7306574 w 7435970"/>
              <a:gd name="connsiteY117" fmla="*/ 3295291 h 3295954"/>
              <a:gd name="connsiteX118" fmla="*/ 7435970 w 7435970"/>
              <a:gd name="connsiteY118" fmla="*/ 3295291 h 3295954"/>
              <a:gd name="connsiteX0" fmla="*/ 0 w 7435970"/>
              <a:gd name="connsiteY0" fmla="*/ 0 h 3295954"/>
              <a:gd name="connsiteX1" fmla="*/ 77989 w 7435970"/>
              <a:gd name="connsiteY1" fmla="*/ 160184 h 3295954"/>
              <a:gd name="connsiteX2" fmla="*/ 107725 w 7435970"/>
              <a:gd name="connsiteY2" fmla="*/ 215940 h 3295954"/>
              <a:gd name="connsiteX3" fmla="*/ 104008 w 7435970"/>
              <a:gd name="connsiteY3" fmla="*/ 267979 h 3295954"/>
              <a:gd name="connsiteX4" fmla="*/ 189501 w 7435970"/>
              <a:gd name="connsiteY4" fmla="*/ 264261 h 3295954"/>
              <a:gd name="connsiteX5" fmla="*/ 200652 w 7435970"/>
              <a:gd name="connsiteY5" fmla="*/ 349755 h 3295954"/>
              <a:gd name="connsiteX6" fmla="*/ 234106 w 7435970"/>
              <a:gd name="connsiteY6" fmla="*/ 357189 h 3295954"/>
              <a:gd name="connsiteX7" fmla="*/ 237823 w 7435970"/>
              <a:gd name="connsiteY7" fmla="*/ 383208 h 3295954"/>
              <a:gd name="connsiteX8" fmla="*/ 289862 w 7435970"/>
              <a:gd name="connsiteY8" fmla="*/ 390642 h 3295954"/>
              <a:gd name="connsiteX9" fmla="*/ 289862 w 7435970"/>
              <a:gd name="connsiteY9" fmla="*/ 405511 h 3295954"/>
              <a:gd name="connsiteX10" fmla="*/ 353051 w 7435970"/>
              <a:gd name="connsiteY10" fmla="*/ 412945 h 3295954"/>
              <a:gd name="connsiteX11" fmla="*/ 367920 w 7435970"/>
              <a:gd name="connsiteY11" fmla="*/ 524457 h 3295954"/>
              <a:gd name="connsiteX12" fmla="*/ 416243 w 7435970"/>
              <a:gd name="connsiteY12" fmla="*/ 528174 h 3295954"/>
              <a:gd name="connsiteX13" fmla="*/ 419960 w 7435970"/>
              <a:gd name="connsiteY13" fmla="*/ 680574 h 3295954"/>
              <a:gd name="connsiteX14" fmla="*/ 501735 w 7435970"/>
              <a:gd name="connsiteY14" fmla="*/ 684291 h 3295954"/>
              <a:gd name="connsiteX15" fmla="*/ 505452 w 7435970"/>
              <a:gd name="connsiteY15" fmla="*/ 714028 h 3295954"/>
              <a:gd name="connsiteX16" fmla="*/ 535188 w 7435970"/>
              <a:gd name="connsiteY16" fmla="*/ 721462 h 3295954"/>
              <a:gd name="connsiteX17" fmla="*/ 546341 w 7435970"/>
              <a:gd name="connsiteY17" fmla="*/ 773501 h 3295954"/>
              <a:gd name="connsiteX18" fmla="*/ 598380 w 7435970"/>
              <a:gd name="connsiteY18" fmla="*/ 777218 h 3295954"/>
              <a:gd name="connsiteX19" fmla="*/ 602097 w 7435970"/>
              <a:gd name="connsiteY19" fmla="*/ 818106 h 3295954"/>
              <a:gd name="connsiteX20" fmla="*/ 650418 w 7435970"/>
              <a:gd name="connsiteY20" fmla="*/ 818106 h 3295954"/>
              <a:gd name="connsiteX21" fmla="*/ 654135 w 7435970"/>
              <a:gd name="connsiteY21" fmla="*/ 847842 h 3295954"/>
              <a:gd name="connsiteX22" fmla="*/ 680154 w 7435970"/>
              <a:gd name="connsiteY22" fmla="*/ 851559 h 3295954"/>
              <a:gd name="connsiteX23" fmla="*/ 698740 w 7435970"/>
              <a:gd name="connsiteY23" fmla="*/ 892446 h 3295954"/>
              <a:gd name="connsiteX24" fmla="*/ 695023 w 7435970"/>
              <a:gd name="connsiteY24" fmla="*/ 929619 h 3295954"/>
              <a:gd name="connsiteX25" fmla="*/ 713609 w 7435970"/>
              <a:gd name="connsiteY25" fmla="*/ 933336 h 3295954"/>
              <a:gd name="connsiteX26" fmla="*/ 717325 w 7435970"/>
              <a:gd name="connsiteY26" fmla="*/ 992808 h 3295954"/>
              <a:gd name="connsiteX27" fmla="*/ 739628 w 7435970"/>
              <a:gd name="connsiteY27" fmla="*/ 1000242 h 3295954"/>
              <a:gd name="connsiteX28" fmla="*/ 761930 w 7435970"/>
              <a:gd name="connsiteY28" fmla="*/ 1026262 h 3295954"/>
              <a:gd name="connsiteX29" fmla="*/ 758213 w 7435970"/>
              <a:gd name="connsiteY29" fmla="*/ 1070867 h 3295954"/>
              <a:gd name="connsiteX30" fmla="*/ 784234 w 7435970"/>
              <a:gd name="connsiteY30" fmla="*/ 1070867 h 3295954"/>
              <a:gd name="connsiteX31" fmla="*/ 776799 w 7435970"/>
              <a:gd name="connsiteY31" fmla="*/ 1104320 h 3295954"/>
              <a:gd name="connsiteX32" fmla="*/ 799101 w 7435970"/>
              <a:gd name="connsiteY32" fmla="*/ 1130340 h 3295954"/>
              <a:gd name="connsiteX33" fmla="*/ 802818 w 7435970"/>
              <a:gd name="connsiteY33" fmla="*/ 1108037 h 3295954"/>
              <a:gd name="connsiteX34" fmla="*/ 817686 w 7435970"/>
              <a:gd name="connsiteY34" fmla="*/ 1145208 h 3295954"/>
              <a:gd name="connsiteX35" fmla="*/ 813969 w 7435970"/>
              <a:gd name="connsiteY35" fmla="*/ 1208398 h 3295954"/>
              <a:gd name="connsiteX36" fmla="*/ 873442 w 7435970"/>
              <a:gd name="connsiteY36" fmla="*/ 1215833 h 3295954"/>
              <a:gd name="connsiteX37" fmla="*/ 899462 w 7435970"/>
              <a:gd name="connsiteY37" fmla="*/ 1253003 h 3295954"/>
              <a:gd name="connsiteX38" fmla="*/ 895745 w 7435970"/>
              <a:gd name="connsiteY38" fmla="*/ 1286457 h 3295954"/>
              <a:gd name="connsiteX39" fmla="*/ 936633 w 7435970"/>
              <a:gd name="connsiteY39" fmla="*/ 1286457 h 3295954"/>
              <a:gd name="connsiteX40" fmla="*/ 940350 w 7435970"/>
              <a:gd name="connsiteY40" fmla="*/ 1323628 h 3295954"/>
              <a:gd name="connsiteX41" fmla="*/ 973803 w 7435970"/>
              <a:gd name="connsiteY41" fmla="*/ 1319911 h 3295954"/>
              <a:gd name="connsiteX42" fmla="*/ 973803 w 7435970"/>
              <a:gd name="connsiteY42" fmla="*/ 1364516 h 3295954"/>
              <a:gd name="connsiteX43" fmla="*/ 1040711 w 7435970"/>
              <a:gd name="connsiteY43" fmla="*/ 1364515 h 3295954"/>
              <a:gd name="connsiteX44" fmla="*/ 1044428 w 7435970"/>
              <a:gd name="connsiteY44" fmla="*/ 1390535 h 3295954"/>
              <a:gd name="connsiteX45" fmla="*/ 1066730 w 7435970"/>
              <a:gd name="connsiteY45" fmla="*/ 1390535 h 3295954"/>
              <a:gd name="connsiteX46" fmla="*/ 1074165 w 7435970"/>
              <a:gd name="connsiteY46" fmla="*/ 1539218 h 3295954"/>
              <a:gd name="connsiteX47" fmla="*/ 1122486 w 7435970"/>
              <a:gd name="connsiteY47" fmla="*/ 1539218 h 3295954"/>
              <a:gd name="connsiteX48" fmla="*/ 1126203 w 7435970"/>
              <a:gd name="connsiteY48" fmla="*/ 1609841 h 3295954"/>
              <a:gd name="connsiteX49" fmla="*/ 1170809 w 7435970"/>
              <a:gd name="connsiteY49" fmla="*/ 1613558 h 3295954"/>
              <a:gd name="connsiteX50" fmla="*/ 1174525 w 7435970"/>
              <a:gd name="connsiteY50" fmla="*/ 1680467 h 3295954"/>
              <a:gd name="connsiteX51" fmla="*/ 1215413 w 7435970"/>
              <a:gd name="connsiteY51" fmla="*/ 1680467 h 3295954"/>
              <a:gd name="connsiteX52" fmla="*/ 1219130 w 7435970"/>
              <a:gd name="connsiteY52" fmla="*/ 1721355 h 3295954"/>
              <a:gd name="connsiteX53" fmla="*/ 1278603 w 7435970"/>
              <a:gd name="connsiteY53" fmla="*/ 1721355 h 3295954"/>
              <a:gd name="connsiteX54" fmla="*/ 1278604 w 7435970"/>
              <a:gd name="connsiteY54" fmla="*/ 1762243 h 3295954"/>
              <a:gd name="connsiteX55" fmla="*/ 1319491 w 7435970"/>
              <a:gd name="connsiteY55" fmla="*/ 1762242 h 3295954"/>
              <a:gd name="connsiteX56" fmla="*/ 1315774 w 7435970"/>
              <a:gd name="connsiteY56" fmla="*/ 1799413 h 3295954"/>
              <a:gd name="connsiteX57" fmla="*/ 1393833 w 7435970"/>
              <a:gd name="connsiteY57" fmla="*/ 1795696 h 3295954"/>
              <a:gd name="connsiteX58" fmla="*/ 1401267 w 7435970"/>
              <a:gd name="connsiteY58" fmla="*/ 1832867 h 3295954"/>
              <a:gd name="connsiteX59" fmla="*/ 1535081 w 7435970"/>
              <a:gd name="connsiteY59" fmla="*/ 1832867 h 3295954"/>
              <a:gd name="connsiteX60" fmla="*/ 1538797 w 7435970"/>
              <a:gd name="connsiteY60" fmla="*/ 1866321 h 3295954"/>
              <a:gd name="connsiteX61" fmla="*/ 1590837 w 7435970"/>
              <a:gd name="connsiteY61" fmla="*/ 1866321 h 3295954"/>
              <a:gd name="connsiteX62" fmla="*/ 1590837 w 7435970"/>
              <a:gd name="connsiteY62" fmla="*/ 1903492 h 3295954"/>
              <a:gd name="connsiteX63" fmla="*/ 1635443 w 7435970"/>
              <a:gd name="connsiteY63" fmla="*/ 1907208 h 3295954"/>
              <a:gd name="connsiteX64" fmla="*/ 1631725 w 7435970"/>
              <a:gd name="connsiteY64" fmla="*/ 1944379 h 3295954"/>
              <a:gd name="connsiteX65" fmla="*/ 1683764 w 7435970"/>
              <a:gd name="connsiteY65" fmla="*/ 1940662 h 3295954"/>
              <a:gd name="connsiteX66" fmla="*/ 1683764 w 7435970"/>
              <a:gd name="connsiteY66" fmla="*/ 1977833 h 3295954"/>
              <a:gd name="connsiteX67" fmla="*/ 1787842 w 7435970"/>
              <a:gd name="connsiteY67" fmla="*/ 1981550 h 3295954"/>
              <a:gd name="connsiteX68" fmla="*/ 1780407 w 7435970"/>
              <a:gd name="connsiteY68" fmla="*/ 2007569 h 3295954"/>
              <a:gd name="connsiteX69" fmla="*/ 1839881 w 7435970"/>
              <a:gd name="connsiteY69" fmla="*/ 2007569 h 3295954"/>
              <a:gd name="connsiteX70" fmla="*/ 1843598 w 7435970"/>
              <a:gd name="connsiteY70" fmla="*/ 2055892 h 3295954"/>
              <a:gd name="connsiteX71" fmla="*/ 1958828 w 7435970"/>
              <a:gd name="connsiteY71" fmla="*/ 2052174 h 3295954"/>
              <a:gd name="connsiteX72" fmla="*/ 1958828 w 7435970"/>
              <a:gd name="connsiteY72" fmla="*/ 2078194 h 3295954"/>
              <a:gd name="connsiteX73" fmla="*/ 1984847 w 7435970"/>
              <a:gd name="connsiteY73" fmla="*/ 2085628 h 3295954"/>
              <a:gd name="connsiteX74" fmla="*/ 1981129 w 7435970"/>
              <a:gd name="connsiteY74" fmla="*/ 2137667 h 3295954"/>
              <a:gd name="connsiteX75" fmla="*/ 2029453 w 7435970"/>
              <a:gd name="connsiteY75" fmla="*/ 2137668 h 3295954"/>
              <a:gd name="connsiteX76" fmla="*/ 2025735 w 7435970"/>
              <a:gd name="connsiteY76" fmla="*/ 2163686 h 3295954"/>
              <a:gd name="connsiteX77" fmla="*/ 2144681 w 7435970"/>
              <a:gd name="connsiteY77" fmla="*/ 2159969 h 3295954"/>
              <a:gd name="connsiteX78" fmla="*/ 2148398 w 7435970"/>
              <a:gd name="connsiteY78" fmla="*/ 2185989 h 3295954"/>
              <a:gd name="connsiteX79" fmla="*/ 2226457 w 7435970"/>
              <a:gd name="connsiteY79" fmla="*/ 2197140 h 3295954"/>
              <a:gd name="connsiteX80" fmla="*/ 2230174 w 7435970"/>
              <a:gd name="connsiteY80" fmla="*/ 2245463 h 3295954"/>
              <a:gd name="connsiteX81" fmla="*/ 2256194 w 7435970"/>
              <a:gd name="connsiteY81" fmla="*/ 2245462 h 3295954"/>
              <a:gd name="connsiteX82" fmla="*/ 2256194 w 7435970"/>
              <a:gd name="connsiteY82" fmla="*/ 2312369 h 3295954"/>
              <a:gd name="connsiteX83" fmla="*/ 2297082 w 7435970"/>
              <a:gd name="connsiteY83" fmla="*/ 2327237 h 3295954"/>
              <a:gd name="connsiteX84" fmla="*/ 2289647 w 7435970"/>
              <a:gd name="connsiteY84" fmla="*/ 2394145 h 3295954"/>
              <a:gd name="connsiteX85" fmla="*/ 2479218 w 7435970"/>
              <a:gd name="connsiteY85" fmla="*/ 2405296 h 3295954"/>
              <a:gd name="connsiteX86" fmla="*/ 2479218 w 7435970"/>
              <a:gd name="connsiteY86" fmla="*/ 2442467 h 3295954"/>
              <a:gd name="connsiteX87" fmla="*/ 2516389 w 7435970"/>
              <a:gd name="connsiteY87" fmla="*/ 2442467 h 3295954"/>
              <a:gd name="connsiteX88" fmla="*/ 2512672 w 7435970"/>
              <a:gd name="connsiteY88" fmla="*/ 2475921 h 3295954"/>
              <a:gd name="connsiteX89" fmla="*/ 2542408 w 7435970"/>
              <a:gd name="connsiteY89" fmla="*/ 2487072 h 3295954"/>
              <a:gd name="connsiteX90" fmla="*/ 2534974 w 7435970"/>
              <a:gd name="connsiteY90" fmla="*/ 2516808 h 3295954"/>
              <a:gd name="connsiteX91" fmla="*/ 2598165 w 7435970"/>
              <a:gd name="connsiteY91" fmla="*/ 2520525 h 3295954"/>
              <a:gd name="connsiteX92" fmla="*/ 2594448 w 7435970"/>
              <a:gd name="connsiteY92" fmla="*/ 2557696 h 3295954"/>
              <a:gd name="connsiteX93" fmla="*/ 2642769 w 7435970"/>
              <a:gd name="connsiteY93" fmla="*/ 2557696 h 3295954"/>
              <a:gd name="connsiteX94" fmla="*/ 2642769 w 7435970"/>
              <a:gd name="connsiteY94" fmla="*/ 2606018 h 3295954"/>
              <a:gd name="connsiteX95" fmla="*/ 2720828 w 7435970"/>
              <a:gd name="connsiteY95" fmla="*/ 2602301 h 3295954"/>
              <a:gd name="connsiteX96" fmla="*/ 2709887 w 7435970"/>
              <a:gd name="connsiteY96" fmla="*/ 2645924 h 3295954"/>
              <a:gd name="connsiteX97" fmla="*/ 2820839 w 7435970"/>
              <a:gd name="connsiteY97" fmla="*/ 2648309 h 3295954"/>
              <a:gd name="connsiteX98" fmla="*/ 2803586 w 7435970"/>
              <a:gd name="connsiteY98" fmla="*/ 2682814 h 3295954"/>
              <a:gd name="connsiteX99" fmla="*/ 2883748 w 7435970"/>
              <a:gd name="connsiteY99" fmla="*/ 2686391 h 3295954"/>
              <a:gd name="connsiteX100" fmla="*/ 2876174 w 7435970"/>
              <a:gd name="connsiteY100" fmla="*/ 2722089 h 3295954"/>
              <a:gd name="connsiteX101" fmla="*/ 2969872 w 7435970"/>
              <a:gd name="connsiteY101" fmla="*/ 2760311 h 3295954"/>
              <a:gd name="connsiteX102" fmla="*/ 2973589 w 7435970"/>
              <a:gd name="connsiteY102" fmla="*/ 2820837 h 3295954"/>
              <a:gd name="connsiteX103" fmla="*/ 3247110 w 7435970"/>
              <a:gd name="connsiteY103" fmla="*/ 2812211 h 3295954"/>
              <a:gd name="connsiteX104" fmla="*/ 3249634 w 7435970"/>
              <a:gd name="connsiteY104" fmla="*/ 2854150 h 3295954"/>
              <a:gd name="connsiteX105" fmla="*/ 3415921 w 7435970"/>
              <a:gd name="connsiteY105" fmla="*/ 2852818 h 3295954"/>
              <a:gd name="connsiteX106" fmla="*/ 3430648 w 7435970"/>
              <a:gd name="connsiteY106" fmla="*/ 2907102 h 3295954"/>
              <a:gd name="connsiteX107" fmla="*/ 3631721 w 7435970"/>
              <a:gd name="connsiteY107" fmla="*/ 2889848 h 3295954"/>
              <a:gd name="connsiteX108" fmla="*/ 3640348 w 7435970"/>
              <a:gd name="connsiteY108" fmla="*/ 2932980 h 3295954"/>
              <a:gd name="connsiteX109" fmla="*/ 3795623 w 7435970"/>
              <a:gd name="connsiteY109" fmla="*/ 2941607 h 3295954"/>
              <a:gd name="connsiteX110" fmla="*/ 3804249 w 7435970"/>
              <a:gd name="connsiteY110" fmla="*/ 2984738 h 3295954"/>
              <a:gd name="connsiteX111" fmla="*/ 4485737 w 7435970"/>
              <a:gd name="connsiteY111" fmla="*/ 2984739 h 3295954"/>
              <a:gd name="connsiteX112" fmla="*/ 4477110 w 7435970"/>
              <a:gd name="connsiteY112" fmla="*/ 3036498 h 3295954"/>
              <a:gd name="connsiteX113" fmla="*/ 5011948 w 7435970"/>
              <a:gd name="connsiteY113" fmla="*/ 3053750 h 3295954"/>
              <a:gd name="connsiteX114" fmla="*/ 5003322 w 7435970"/>
              <a:gd name="connsiteY114" fmla="*/ 3131388 h 3295954"/>
              <a:gd name="connsiteX115" fmla="*/ 5158597 w 7435970"/>
              <a:gd name="connsiteY115" fmla="*/ 3114135 h 3295954"/>
              <a:gd name="connsiteX116" fmla="*/ 5175850 w 7435970"/>
              <a:gd name="connsiteY116" fmla="*/ 3183146 h 3295954"/>
              <a:gd name="connsiteX117" fmla="*/ 7280695 w 7435970"/>
              <a:gd name="connsiteY117" fmla="*/ 3183147 h 3295954"/>
              <a:gd name="connsiteX118" fmla="*/ 7306574 w 7435970"/>
              <a:gd name="connsiteY118" fmla="*/ 3295291 h 3295954"/>
              <a:gd name="connsiteX119" fmla="*/ 7435970 w 7435970"/>
              <a:gd name="connsiteY119" fmla="*/ 3295291 h 3295954"/>
              <a:gd name="connsiteX0" fmla="*/ 0 w 7435970"/>
              <a:gd name="connsiteY0" fmla="*/ 0 h 3295954"/>
              <a:gd name="connsiteX1" fmla="*/ 96574 w 7435970"/>
              <a:gd name="connsiteY1" fmla="*/ 186203 h 3295954"/>
              <a:gd name="connsiteX2" fmla="*/ 107725 w 7435970"/>
              <a:gd name="connsiteY2" fmla="*/ 215940 h 3295954"/>
              <a:gd name="connsiteX3" fmla="*/ 104008 w 7435970"/>
              <a:gd name="connsiteY3" fmla="*/ 267979 h 3295954"/>
              <a:gd name="connsiteX4" fmla="*/ 189501 w 7435970"/>
              <a:gd name="connsiteY4" fmla="*/ 264261 h 3295954"/>
              <a:gd name="connsiteX5" fmla="*/ 200652 w 7435970"/>
              <a:gd name="connsiteY5" fmla="*/ 349755 h 3295954"/>
              <a:gd name="connsiteX6" fmla="*/ 234106 w 7435970"/>
              <a:gd name="connsiteY6" fmla="*/ 357189 h 3295954"/>
              <a:gd name="connsiteX7" fmla="*/ 237823 w 7435970"/>
              <a:gd name="connsiteY7" fmla="*/ 383208 h 3295954"/>
              <a:gd name="connsiteX8" fmla="*/ 289862 w 7435970"/>
              <a:gd name="connsiteY8" fmla="*/ 390642 h 3295954"/>
              <a:gd name="connsiteX9" fmla="*/ 289862 w 7435970"/>
              <a:gd name="connsiteY9" fmla="*/ 405511 h 3295954"/>
              <a:gd name="connsiteX10" fmla="*/ 353051 w 7435970"/>
              <a:gd name="connsiteY10" fmla="*/ 412945 h 3295954"/>
              <a:gd name="connsiteX11" fmla="*/ 367920 w 7435970"/>
              <a:gd name="connsiteY11" fmla="*/ 524457 h 3295954"/>
              <a:gd name="connsiteX12" fmla="*/ 416243 w 7435970"/>
              <a:gd name="connsiteY12" fmla="*/ 528174 h 3295954"/>
              <a:gd name="connsiteX13" fmla="*/ 419960 w 7435970"/>
              <a:gd name="connsiteY13" fmla="*/ 680574 h 3295954"/>
              <a:gd name="connsiteX14" fmla="*/ 501735 w 7435970"/>
              <a:gd name="connsiteY14" fmla="*/ 684291 h 3295954"/>
              <a:gd name="connsiteX15" fmla="*/ 505452 w 7435970"/>
              <a:gd name="connsiteY15" fmla="*/ 714028 h 3295954"/>
              <a:gd name="connsiteX16" fmla="*/ 535188 w 7435970"/>
              <a:gd name="connsiteY16" fmla="*/ 721462 h 3295954"/>
              <a:gd name="connsiteX17" fmla="*/ 546341 w 7435970"/>
              <a:gd name="connsiteY17" fmla="*/ 773501 h 3295954"/>
              <a:gd name="connsiteX18" fmla="*/ 598380 w 7435970"/>
              <a:gd name="connsiteY18" fmla="*/ 777218 h 3295954"/>
              <a:gd name="connsiteX19" fmla="*/ 602097 w 7435970"/>
              <a:gd name="connsiteY19" fmla="*/ 818106 h 3295954"/>
              <a:gd name="connsiteX20" fmla="*/ 650418 w 7435970"/>
              <a:gd name="connsiteY20" fmla="*/ 818106 h 3295954"/>
              <a:gd name="connsiteX21" fmla="*/ 654135 w 7435970"/>
              <a:gd name="connsiteY21" fmla="*/ 847842 h 3295954"/>
              <a:gd name="connsiteX22" fmla="*/ 680154 w 7435970"/>
              <a:gd name="connsiteY22" fmla="*/ 851559 h 3295954"/>
              <a:gd name="connsiteX23" fmla="*/ 698740 w 7435970"/>
              <a:gd name="connsiteY23" fmla="*/ 892446 h 3295954"/>
              <a:gd name="connsiteX24" fmla="*/ 695023 w 7435970"/>
              <a:gd name="connsiteY24" fmla="*/ 929619 h 3295954"/>
              <a:gd name="connsiteX25" fmla="*/ 713609 w 7435970"/>
              <a:gd name="connsiteY25" fmla="*/ 933336 h 3295954"/>
              <a:gd name="connsiteX26" fmla="*/ 717325 w 7435970"/>
              <a:gd name="connsiteY26" fmla="*/ 992808 h 3295954"/>
              <a:gd name="connsiteX27" fmla="*/ 739628 w 7435970"/>
              <a:gd name="connsiteY27" fmla="*/ 1000242 h 3295954"/>
              <a:gd name="connsiteX28" fmla="*/ 761930 w 7435970"/>
              <a:gd name="connsiteY28" fmla="*/ 1026262 h 3295954"/>
              <a:gd name="connsiteX29" fmla="*/ 758213 w 7435970"/>
              <a:gd name="connsiteY29" fmla="*/ 1070867 h 3295954"/>
              <a:gd name="connsiteX30" fmla="*/ 784234 w 7435970"/>
              <a:gd name="connsiteY30" fmla="*/ 1070867 h 3295954"/>
              <a:gd name="connsiteX31" fmla="*/ 776799 w 7435970"/>
              <a:gd name="connsiteY31" fmla="*/ 1104320 h 3295954"/>
              <a:gd name="connsiteX32" fmla="*/ 799101 w 7435970"/>
              <a:gd name="connsiteY32" fmla="*/ 1130340 h 3295954"/>
              <a:gd name="connsiteX33" fmla="*/ 802818 w 7435970"/>
              <a:gd name="connsiteY33" fmla="*/ 1108037 h 3295954"/>
              <a:gd name="connsiteX34" fmla="*/ 817686 w 7435970"/>
              <a:gd name="connsiteY34" fmla="*/ 1145208 h 3295954"/>
              <a:gd name="connsiteX35" fmla="*/ 813969 w 7435970"/>
              <a:gd name="connsiteY35" fmla="*/ 1208398 h 3295954"/>
              <a:gd name="connsiteX36" fmla="*/ 873442 w 7435970"/>
              <a:gd name="connsiteY36" fmla="*/ 1215833 h 3295954"/>
              <a:gd name="connsiteX37" fmla="*/ 899462 w 7435970"/>
              <a:gd name="connsiteY37" fmla="*/ 1253003 h 3295954"/>
              <a:gd name="connsiteX38" fmla="*/ 895745 w 7435970"/>
              <a:gd name="connsiteY38" fmla="*/ 1286457 h 3295954"/>
              <a:gd name="connsiteX39" fmla="*/ 936633 w 7435970"/>
              <a:gd name="connsiteY39" fmla="*/ 1286457 h 3295954"/>
              <a:gd name="connsiteX40" fmla="*/ 940350 w 7435970"/>
              <a:gd name="connsiteY40" fmla="*/ 1323628 h 3295954"/>
              <a:gd name="connsiteX41" fmla="*/ 973803 w 7435970"/>
              <a:gd name="connsiteY41" fmla="*/ 1319911 h 3295954"/>
              <a:gd name="connsiteX42" fmla="*/ 973803 w 7435970"/>
              <a:gd name="connsiteY42" fmla="*/ 1364516 h 3295954"/>
              <a:gd name="connsiteX43" fmla="*/ 1040711 w 7435970"/>
              <a:gd name="connsiteY43" fmla="*/ 1364515 h 3295954"/>
              <a:gd name="connsiteX44" fmla="*/ 1044428 w 7435970"/>
              <a:gd name="connsiteY44" fmla="*/ 1390535 h 3295954"/>
              <a:gd name="connsiteX45" fmla="*/ 1066730 w 7435970"/>
              <a:gd name="connsiteY45" fmla="*/ 1390535 h 3295954"/>
              <a:gd name="connsiteX46" fmla="*/ 1074165 w 7435970"/>
              <a:gd name="connsiteY46" fmla="*/ 1539218 h 3295954"/>
              <a:gd name="connsiteX47" fmla="*/ 1122486 w 7435970"/>
              <a:gd name="connsiteY47" fmla="*/ 1539218 h 3295954"/>
              <a:gd name="connsiteX48" fmla="*/ 1126203 w 7435970"/>
              <a:gd name="connsiteY48" fmla="*/ 1609841 h 3295954"/>
              <a:gd name="connsiteX49" fmla="*/ 1170809 w 7435970"/>
              <a:gd name="connsiteY49" fmla="*/ 1613558 h 3295954"/>
              <a:gd name="connsiteX50" fmla="*/ 1174525 w 7435970"/>
              <a:gd name="connsiteY50" fmla="*/ 1680467 h 3295954"/>
              <a:gd name="connsiteX51" fmla="*/ 1215413 w 7435970"/>
              <a:gd name="connsiteY51" fmla="*/ 1680467 h 3295954"/>
              <a:gd name="connsiteX52" fmla="*/ 1219130 w 7435970"/>
              <a:gd name="connsiteY52" fmla="*/ 1721355 h 3295954"/>
              <a:gd name="connsiteX53" fmla="*/ 1278603 w 7435970"/>
              <a:gd name="connsiteY53" fmla="*/ 1721355 h 3295954"/>
              <a:gd name="connsiteX54" fmla="*/ 1278604 w 7435970"/>
              <a:gd name="connsiteY54" fmla="*/ 1762243 h 3295954"/>
              <a:gd name="connsiteX55" fmla="*/ 1319491 w 7435970"/>
              <a:gd name="connsiteY55" fmla="*/ 1762242 h 3295954"/>
              <a:gd name="connsiteX56" fmla="*/ 1315774 w 7435970"/>
              <a:gd name="connsiteY56" fmla="*/ 1799413 h 3295954"/>
              <a:gd name="connsiteX57" fmla="*/ 1393833 w 7435970"/>
              <a:gd name="connsiteY57" fmla="*/ 1795696 h 3295954"/>
              <a:gd name="connsiteX58" fmla="*/ 1401267 w 7435970"/>
              <a:gd name="connsiteY58" fmla="*/ 1832867 h 3295954"/>
              <a:gd name="connsiteX59" fmla="*/ 1535081 w 7435970"/>
              <a:gd name="connsiteY59" fmla="*/ 1832867 h 3295954"/>
              <a:gd name="connsiteX60" fmla="*/ 1538797 w 7435970"/>
              <a:gd name="connsiteY60" fmla="*/ 1866321 h 3295954"/>
              <a:gd name="connsiteX61" fmla="*/ 1590837 w 7435970"/>
              <a:gd name="connsiteY61" fmla="*/ 1866321 h 3295954"/>
              <a:gd name="connsiteX62" fmla="*/ 1590837 w 7435970"/>
              <a:gd name="connsiteY62" fmla="*/ 1903492 h 3295954"/>
              <a:gd name="connsiteX63" fmla="*/ 1635443 w 7435970"/>
              <a:gd name="connsiteY63" fmla="*/ 1907208 h 3295954"/>
              <a:gd name="connsiteX64" fmla="*/ 1631725 w 7435970"/>
              <a:gd name="connsiteY64" fmla="*/ 1944379 h 3295954"/>
              <a:gd name="connsiteX65" fmla="*/ 1683764 w 7435970"/>
              <a:gd name="connsiteY65" fmla="*/ 1940662 h 3295954"/>
              <a:gd name="connsiteX66" fmla="*/ 1683764 w 7435970"/>
              <a:gd name="connsiteY66" fmla="*/ 1977833 h 3295954"/>
              <a:gd name="connsiteX67" fmla="*/ 1787842 w 7435970"/>
              <a:gd name="connsiteY67" fmla="*/ 1981550 h 3295954"/>
              <a:gd name="connsiteX68" fmla="*/ 1780407 w 7435970"/>
              <a:gd name="connsiteY68" fmla="*/ 2007569 h 3295954"/>
              <a:gd name="connsiteX69" fmla="*/ 1839881 w 7435970"/>
              <a:gd name="connsiteY69" fmla="*/ 2007569 h 3295954"/>
              <a:gd name="connsiteX70" fmla="*/ 1843598 w 7435970"/>
              <a:gd name="connsiteY70" fmla="*/ 2055892 h 3295954"/>
              <a:gd name="connsiteX71" fmla="*/ 1958828 w 7435970"/>
              <a:gd name="connsiteY71" fmla="*/ 2052174 h 3295954"/>
              <a:gd name="connsiteX72" fmla="*/ 1958828 w 7435970"/>
              <a:gd name="connsiteY72" fmla="*/ 2078194 h 3295954"/>
              <a:gd name="connsiteX73" fmla="*/ 1984847 w 7435970"/>
              <a:gd name="connsiteY73" fmla="*/ 2085628 h 3295954"/>
              <a:gd name="connsiteX74" fmla="*/ 1981129 w 7435970"/>
              <a:gd name="connsiteY74" fmla="*/ 2137667 h 3295954"/>
              <a:gd name="connsiteX75" fmla="*/ 2029453 w 7435970"/>
              <a:gd name="connsiteY75" fmla="*/ 2137668 h 3295954"/>
              <a:gd name="connsiteX76" fmla="*/ 2025735 w 7435970"/>
              <a:gd name="connsiteY76" fmla="*/ 2163686 h 3295954"/>
              <a:gd name="connsiteX77" fmla="*/ 2144681 w 7435970"/>
              <a:gd name="connsiteY77" fmla="*/ 2159969 h 3295954"/>
              <a:gd name="connsiteX78" fmla="*/ 2148398 w 7435970"/>
              <a:gd name="connsiteY78" fmla="*/ 2185989 h 3295954"/>
              <a:gd name="connsiteX79" fmla="*/ 2226457 w 7435970"/>
              <a:gd name="connsiteY79" fmla="*/ 2197140 h 3295954"/>
              <a:gd name="connsiteX80" fmla="*/ 2230174 w 7435970"/>
              <a:gd name="connsiteY80" fmla="*/ 2245463 h 3295954"/>
              <a:gd name="connsiteX81" fmla="*/ 2256194 w 7435970"/>
              <a:gd name="connsiteY81" fmla="*/ 2245462 h 3295954"/>
              <a:gd name="connsiteX82" fmla="*/ 2256194 w 7435970"/>
              <a:gd name="connsiteY82" fmla="*/ 2312369 h 3295954"/>
              <a:gd name="connsiteX83" fmla="*/ 2297082 w 7435970"/>
              <a:gd name="connsiteY83" fmla="*/ 2327237 h 3295954"/>
              <a:gd name="connsiteX84" fmla="*/ 2289647 w 7435970"/>
              <a:gd name="connsiteY84" fmla="*/ 2394145 h 3295954"/>
              <a:gd name="connsiteX85" fmla="*/ 2479218 w 7435970"/>
              <a:gd name="connsiteY85" fmla="*/ 2405296 h 3295954"/>
              <a:gd name="connsiteX86" fmla="*/ 2479218 w 7435970"/>
              <a:gd name="connsiteY86" fmla="*/ 2442467 h 3295954"/>
              <a:gd name="connsiteX87" fmla="*/ 2516389 w 7435970"/>
              <a:gd name="connsiteY87" fmla="*/ 2442467 h 3295954"/>
              <a:gd name="connsiteX88" fmla="*/ 2512672 w 7435970"/>
              <a:gd name="connsiteY88" fmla="*/ 2475921 h 3295954"/>
              <a:gd name="connsiteX89" fmla="*/ 2542408 w 7435970"/>
              <a:gd name="connsiteY89" fmla="*/ 2487072 h 3295954"/>
              <a:gd name="connsiteX90" fmla="*/ 2534974 w 7435970"/>
              <a:gd name="connsiteY90" fmla="*/ 2516808 h 3295954"/>
              <a:gd name="connsiteX91" fmla="*/ 2598165 w 7435970"/>
              <a:gd name="connsiteY91" fmla="*/ 2520525 h 3295954"/>
              <a:gd name="connsiteX92" fmla="*/ 2594448 w 7435970"/>
              <a:gd name="connsiteY92" fmla="*/ 2557696 h 3295954"/>
              <a:gd name="connsiteX93" fmla="*/ 2642769 w 7435970"/>
              <a:gd name="connsiteY93" fmla="*/ 2557696 h 3295954"/>
              <a:gd name="connsiteX94" fmla="*/ 2642769 w 7435970"/>
              <a:gd name="connsiteY94" fmla="*/ 2606018 h 3295954"/>
              <a:gd name="connsiteX95" fmla="*/ 2720828 w 7435970"/>
              <a:gd name="connsiteY95" fmla="*/ 2602301 h 3295954"/>
              <a:gd name="connsiteX96" fmla="*/ 2709887 w 7435970"/>
              <a:gd name="connsiteY96" fmla="*/ 2645924 h 3295954"/>
              <a:gd name="connsiteX97" fmla="*/ 2820839 w 7435970"/>
              <a:gd name="connsiteY97" fmla="*/ 2648309 h 3295954"/>
              <a:gd name="connsiteX98" fmla="*/ 2803586 w 7435970"/>
              <a:gd name="connsiteY98" fmla="*/ 2682814 h 3295954"/>
              <a:gd name="connsiteX99" fmla="*/ 2883748 w 7435970"/>
              <a:gd name="connsiteY99" fmla="*/ 2686391 h 3295954"/>
              <a:gd name="connsiteX100" fmla="*/ 2876174 w 7435970"/>
              <a:gd name="connsiteY100" fmla="*/ 2722089 h 3295954"/>
              <a:gd name="connsiteX101" fmla="*/ 2969872 w 7435970"/>
              <a:gd name="connsiteY101" fmla="*/ 2760311 h 3295954"/>
              <a:gd name="connsiteX102" fmla="*/ 2973589 w 7435970"/>
              <a:gd name="connsiteY102" fmla="*/ 2820837 h 3295954"/>
              <a:gd name="connsiteX103" fmla="*/ 3247110 w 7435970"/>
              <a:gd name="connsiteY103" fmla="*/ 2812211 h 3295954"/>
              <a:gd name="connsiteX104" fmla="*/ 3249634 w 7435970"/>
              <a:gd name="connsiteY104" fmla="*/ 2854150 h 3295954"/>
              <a:gd name="connsiteX105" fmla="*/ 3415921 w 7435970"/>
              <a:gd name="connsiteY105" fmla="*/ 2852818 h 3295954"/>
              <a:gd name="connsiteX106" fmla="*/ 3430648 w 7435970"/>
              <a:gd name="connsiteY106" fmla="*/ 2907102 h 3295954"/>
              <a:gd name="connsiteX107" fmla="*/ 3631721 w 7435970"/>
              <a:gd name="connsiteY107" fmla="*/ 2889848 h 3295954"/>
              <a:gd name="connsiteX108" fmla="*/ 3640348 w 7435970"/>
              <a:gd name="connsiteY108" fmla="*/ 2932980 h 3295954"/>
              <a:gd name="connsiteX109" fmla="*/ 3795623 w 7435970"/>
              <a:gd name="connsiteY109" fmla="*/ 2941607 h 3295954"/>
              <a:gd name="connsiteX110" fmla="*/ 3804249 w 7435970"/>
              <a:gd name="connsiteY110" fmla="*/ 2984738 h 3295954"/>
              <a:gd name="connsiteX111" fmla="*/ 4485737 w 7435970"/>
              <a:gd name="connsiteY111" fmla="*/ 2984739 h 3295954"/>
              <a:gd name="connsiteX112" fmla="*/ 4477110 w 7435970"/>
              <a:gd name="connsiteY112" fmla="*/ 3036498 h 3295954"/>
              <a:gd name="connsiteX113" fmla="*/ 5011948 w 7435970"/>
              <a:gd name="connsiteY113" fmla="*/ 3053750 h 3295954"/>
              <a:gd name="connsiteX114" fmla="*/ 5003322 w 7435970"/>
              <a:gd name="connsiteY114" fmla="*/ 3131388 h 3295954"/>
              <a:gd name="connsiteX115" fmla="*/ 5158597 w 7435970"/>
              <a:gd name="connsiteY115" fmla="*/ 3114135 h 3295954"/>
              <a:gd name="connsiteX116" fmla="*/ 5175850 w 7435970"/>
              <a:gd name="connsiteY116" fmla="*/ 3183146 h 3295954"/>
              <a:gd name="connsiteX117" fmla="*/ 7280695 w 7435970"/>
              <a:gd name="connsiteY117" fmla="*/ 3183147 h 3295954"/>
              <a:gd name="connsiteX118" fmla="*/ 7306574 w 7435970"/>
              <a:gd name="connsiteY118" fmla="*/ 3295291 h 3295954"/>
              <a:gd name="connsiteX119" fmla="*/ 7435970 w 7435970"/>
              <a:gd name="connsiteY119" fmla="*/ 3295291 h 3295954"/>
              <a:gd name="connsiteX0" fmla="*/ 0 w 7435970"/>
              <a:gd name="connsiteY0" fmla="*/ 0 h 3295954"/>
              <a:gd name="connsiteX1" fmla="*/ 81706 w 7435970"/>
              <a:gd name="connsiteY1" fmla="*/ 160184 h 3295954"/>
              <a:gd name="connsiteX2" fmla="*/ 96574 w 7435970"/>
              <a:gd name="connsiteY2" fmla="*/ 186203 h 3295954"/>
              <a:gd name="connsiteX3" fmla="*/ 107725 w 7435970"/>
              <a:gd name="connsiteY3" fmla="*/ 215940 h 3295954"/>
              <a:gd name="connsiteX4" fmla="*/ 104008 w 7435970"/>
              <a:gd name="connsiteY4" fmla="*/ 267979 h 3295954"/>
              <a:gd name="connsiteX5" fmla="*/ 189501 w 7435970"/>
              <a:gd name="connsiteY5" fmla="*/ 264261 h 3295954"/>
              <a:gd name="connsiteX6" fmla="*/ 200652 w 7435970"/>
              <a:gd name="connsiteY6" fmla="*/ 349755 h 3295954"/>
              <a:gd name="connsiteX7" fmla="*/ 234106 w 7435970"/>
              <a:gd name="connsiteY7" fmla="*/ 357189 h 3295954"/>
              <a:gd name="connsiteX8" fmla="*/ 237823 w 7435970"/>
              <a:gd name="connsiteY8" fmla="*/ 383208 h 3295954"/>
              <a:gd name="connsiteX9" fmla="*/ 289862 w 7435970"/>
              <a:gd name="connsiteY9" fmla="*/ 390642 h 3295954"/>
              <a:gd name="connsiteX10" fmla="*/ 289862 w 7435970"/>
              <a:gd name="connsiteY10" fmla="*/ 405511 h 3295954"/>
              <a:gd name="connsiteX11" fmla="*/ 353051 w 7435970"/>
              <a:gd name="connsiteY11" fmla="*/ 412945 h 3295954"/>
              <a:gd name="connsiteX12" fmla="*/ 367920 w 7435970"/>
              <a:gd name="connsiteY12" fmla="*/ 524457 h 3295954"/>
              <a:gd name="connsiteX13" fmla="*/ 416243 w 7435970"/>
              <a:gd name="connsiteY13" fmla="*/ 528174 h 3295954"/>
              <a:gd name="connsiteX14" fmla="*/ 419960 w 7435970"/>
              <a:gd name="connsiteY14" fmla="*/ 680574 h 3295954"/>
              <a:gd name="connsiteX15" fmla="*/ 501735 w 7435970"/>
              <a:gd name="connsiteY15" fmla="*/ 684291 h 3295954"/>
              <a:gd name="connsiteX16" fmla="*/ 505452 w 7435970"/>
              <a:gd name="connsiteY16" fmla="*/ 714028 h 3295954"/>
              <a:gd name="connsiteX17" fmla="*/ 535188 w 7435970"/>
              <a:gd name="connsiteY17" fmla="*/ 721462 h 3295954"/>
              <a:gd name="connsiteX18" fmla="*/ 546341 w 7435970"/>
              <a:gd name="connsiteY18" fmla="*/ 773501 h 3295954"/>
              <a:gd name="connsiteX19" fmla="*/ 598380 w 7435970"/>
              <a:gd name="connsiteY19" fmla="*/ 777218 h 3295954"/>
              <a:gd name="connsiteX20" fmla="*/ 602097 w 7435970"/>
              <a:gd name="connsiteY20" fmla="*/ 818106 h 3295954"/>
              <a:gd name="connsiteX21" fmla="*/ 650418 w 7435970"/>
              <a:gd name="connsiteY21" fmla="*/ 818106 h 3295954"/>
              <a:gd name="connsiteX22" fmla="*/ 654135 w 7435970"/>
              <a:gd name="connsiteY22" fmla="*/ 847842 h 3295954"/>
              <a:gd name="connsiteX23" fmla="*/ 680154 w 7435970"/>
              <a:gd name="connsiteY23" fmla="*/ 851559 h 3295954"/>
              <a:gd name="connsiteX24" fmla="*/ 698740 w 7435970"/>
              <a:gd name="connsiteY24" fmla="*/ 892446 h 3295954"/>
              <a:gd name="connsiteX25" fmla="*/ 695023 w 7435970"/>
              <a:gd name="connsiteY25" fmla="*/ 929619 h 3295954"/>
              <a:gd name="connsiteX26" fmla="*/ 713609 w 7435970"/>
              <a:gd name="connsiteY26" fmla="*/ 933336 h 3295954"/>
              <a:gd name="connsiteX27" fmla="*/ 717325 w 7435970"/>
              <a:gd name="connsiteY27" fmla="*/ 992808 h 3295954"/>
              <a:gd name="connsiteX28" fmla="*/ 739628 w 7435970"/>
              <a:gd name="connsiteY28" fmla="*/ 1000242 h 3295954"/>
              <a:gd name="connsiteX29" fmla="*/ 761930 w 7435970"/>
              <a:gd name="connsiteY29" fmla="*/ 1026262 h 3295954"/>
              <a:gd name="connsiteX30" fmla="*/ 758213 w 7435970"/>
              <a:gd name="connsiteY30" fmla="*/ 1070867 h 3295954"/>
              <a:gd name="connsiteX31" fmla="*/ 784234 w 7435970"/>
              <a:gd name="connsiteY31" fmla="*/ 1070867 h 3295954"/>
              <a:gd name="connsiteX32" fmla="*/ 776799 w 7435970"/>
              <a:gd name="connsiteY32" fmla="*/ 1104320 h 3295954"/>
              <a:gd name="connsiteX33" fmla="*/ 799101 w 7435970"/>
              <a:gd name="connsiteY33" fmla="*/ 1130340 h 3295954"/>
              <a:gd name="connsiteX34" fmla="*/ 802818 w 7435970"/>
              <a:gd name="connsiteY34" fmla="*/ 1108037 h 3295954"/>
              <a:gd name="connsiteX35" fmla="*/ 817686 w 7435970"/>
              <a:gd name="connsiteY35" fmla="*/ 1145208 h 3295954"/>
              <a:gd name="connsiteX36" fmla="*/ 813969 w 7435970"/>
              <a:gd name="connsiteY36" fmla="*/ 1208398 h 3295954"/>
              <a:gd name="connsiteX37" fmla="*/ 873442 w 7435970"/>
              <a:gd name="connsiteY37" fmla="*/ 1215833 h 3295954"/>
              <a:gd name="connsiteX38" fmla="*/ 899462 w 7435970"/>
              <a:gd name="connsiteY38" fmla="*/ 1253003 h 3295954"/>
              <a:gd name="connsiteX39" fmla="*/ 895745 w 7435970"/>
              <a:gd name="connsiteY39" fmla="*/ 1286457 h 3295954"/>
              <a:gd name="connsiteX40" fmla="*/ 936633 w 7435970"/>
              <a:gd name="connsiteY40" fmla="*/ 1286457 h 3295954"/>
              <a:gd name="connsiteX41" fmla="*/ 940350 w 7435970"/>
              <a:gd name="connsiteY41" fmla="*/ 1323628 h 3295954"/>
              <a:gd name="connsiteX42" fmla="*/ 973803 w 7435970"/>
              <a:gd name="connsiteY42" fmla="*/ 1319911 h 3295954"/>
              <a:gd name="connsiteX43" fmla="*/ 973803 w 7435970"/>
              <a:gd name="connsiteY43" fmla="*/ 1364516 h 3295954"/>
              <a:gd name="connsiteX44" fmla="*/ 1040711 w 7435970"/>
              <a:gd name="connsiteY44" fmla="*/ 1364515 h 3295954"/>
              <a:gd name="connsiteX45" fmla="*/ 1044428 w 7435970"/>
              <a:gd name="connsiteY45" fmla="*/ 1390535 h 3295954"/>
              <a:gd name="connsiteX46" fmla="*/ 1066730 w 7435970"/>
              <a:gd name="connsiteY46" fmla="*/ 1390535 h 3295954"/>
              <a:gd name="connsiteX47" fmla="*/ 1074165 w 7435970"/>
              <a:gd name="connsiteY47" fmla="*/ 1539218 h 3295954"/>
              <a:gd name="connsiteX48" fmla="*/ 1122486 w 7435970"/>
              <a:gd name="connsiteY48" fmla="*/ 1539218 h 3295954"/>
              <a:gd name="connsiteX49" fmla="*/ 1126203 w 7435970"/>
              <a:gd name="connsiteY49" fmla="*/ 1609841 h 3295954"/>
              <a:gd name="connsiteX50" fmla="*/ 1170809 w 7435970"/>
              <a:gd name="connsiteY50" fmla="*/ 1613558 h 3295954"/>
              <a:gd name="connsiteX51" fmla="*/ 1174525 w 7435970"/>
              <a:gd name="connsiteY51" fmla="*/ 1680467 h 3295954"/>
              <a:gd name="connsiteX52" fmla="*/ 1215413 w 7435970"/>
              <a:gd name="connsiteY52" fmla="*/ 1680467 h 3295954"/>
              <a:gd name="connsiteX53" fmla="*/ 1219130 w 7435970"/>
              <a:gd name="connsiteY53" fmla="*/ 1721355 h 3295954"/>
              <a:gd name="connsiteX54" fmla="*/ 1278603 w 7435970"/>
              <a:gd name="connsiteY54" fmla="*/ 1721355 h 3295954"/>
              <a:gd name="connsiteX55" fmla="*/ 1278604 w 7435970"/>
              <a:gd name="connsiteY55" fmla="*/ 1762243 h 3295954"/>
              <a:gd name="connsiteX56" fmla="*/ 1319491 w 7435970"/>
              <a:gd name="connsiteY56" fmla="*/ 1762242 h 3295954"/>
              <a:gd name="connsiteX57" fmla="*/ 1315774 w 7435970"/>
              <a:gd name="connsiteY57" fmla="*/ 1799413 h 3295954"/>
              <a:gd name="connsiteX58" fmla="*/ 1393833 w 7435970"/>
              <a:gd name="connsiteY58" fmla="*/ 1795696 h 3295954"/>
              <a:gd name="connsiteX59" fmla="*/ 1401267 w 7435970"/>
              <a:gd name="connsiteY59" fmla="*/ 1832867 h 3295954"/>
              <a:gd name="connsiteX60" fmla="*/ 1535081 w 7435970"/>
              <a:gd name="connsiteY60" fmla="*/ 1832867 h 3295954"/>
              <a:gd name="connsiteX61" fmla="*/ 1538797 w 7435970"/>
              <a:gd name="connsiteY61" fmla="*/ 1866321 h 3295954"/>
              <a:gd name="connsiteX62" fmla="*/ 1590837 w 7435970"/>
              <a:gd name="connsiteY62" fmla="*/ 1866321 h 3295954"/>
              <a:gd name="connsiteX63" fmla="*/ 1590837 w 7435970"/>
              <a:gd name="connsiteY63" fmla="*/ 1903492 h 3295954"/>
              <a:gd name="connsiteX64" fmla="*/ 1635443 w 7435970"/>
              <a:gd name="connsiteY64" fmla="*/ 1907208 h 3295954"/>
              <a:gd name="connsiteX65" fmla="*/ 1631725 w 7435970"/>
              <a:gd name="connsiteY65" fmla="*/ 1944379 h 3295954"/>
              <a:gd name="connsiteX66" fmla="*/ 1683764 w 7435970"/>
              <a:gd name="connsiteY66" fmla="*/ 1940662 h 3295954"/>
              <a:gd name="connsiteX67" fmla="*/ 1683764 w 7435970"/>
              <a:gd name="connsiteY67" fmla="*/ 1977833 h 3295954"/>
              <a:gd name="connsiteX68" fmla="*/ 1787842 w 7435970"/>
              <a:gd name="connsiteY68" fmla="*/ 1981550 h 3295954"/>
              <a:gd name="connsiteX69" fmla="*/ 1780407 w 7435970"/>
              <a:gd name="connsiteY69" fmla="*/ 2007569 h 3295954"/>
              <a:gd name="connsiteX70" fmla="*/ 1839881 w 7435970"/>
              <a:gd name="connsiteY70" fmla="*/ 2007569 h 3295954"/>
              <a:gd name="connsiteX71" fmla="*/ 1843598 w 7435970"/>
              <a:gd name="connsiteY71" fmla="*/ 2055892 h 3295954"/>
              <a:gd name="connsiteX72" fmla="*/ 1958828 w 7435970"/>
              <a:gd name="connsiteY72" fmla="*/ 2052174 h 3295954"/>
              <a:gd name="connsiteX73" fmla="*/ 1958828 w 7435970"/>
              <a:gd name="connsiteY73" fmla="*/ 2078194 h 3295954"/>
              <a:gd name="connsiteX74" fmla="*/ 1984847 w 7435970"/>
              <a:gd name="connsiteY74" fmla="*/ 2085628 h 3295954"/>
              <a:gd name="connsiteX75" fmla="*/ 1981129 w 7435970"/>
              <a:gd name="connsiteY75" fmla="*/ 2137667 h 3295954"/>
              <a:gd name="connsiteX76" fmla="*/ 2029453 w 7435970"/>
              <a:gd name="connsiteY76" fmla="*/ 2137668 h 3295954"/>
              <a:gd name="connsiteX77" fmla="*/ 2025735 w 7435970"/>
              <a:gd name="connsiteY77" fmla="*/ 2163686 h 3295954"/>
              <a:gd name="connsiteX78" fmla="*/ 2144681 w 7435970"/>
              <a:gd name="connsiteY78" fmla="*/ 2159969 h 3295954"/>
              <a:gd name="connsiteX79" fmla="*/ 2148398 w 7435970"/>
              <a:gd name="connsiteY79" fmla="*/ 2185989 h 3295954"/>
              <a:gd name="connsiteX80" fmla="*/ 2226457 w 7435970"/>
              <a:gd name="connsiteY80" fmla="*/ 2197140 h 3295954"/>
              <a:gd name="connsiteX81" fmla="*/ 2230174 w 7435970"/>
              <a:gd name="connsiteY81" fmla="*/ 2245463 h 3295954"/>
              <a:gd name="connsiteX82" fmla="*/ 2256194 w 7435970"/>
              <a:gd name="connsiteY82" fmla="*/ 2245462 h 3295954"/>
              <a:gd name="connsiteX83" fmla="*/ 2256194 w 7435970"/>
              <a:gd name="connsiteY83" fmla="*/ 2312369 h 3295954"/>
              <a:gd name="connsiteX84" fmla="*/ 2297082 w 7435970"/>
              <a:gd name="connsiteY84" fmla="*/ 2327237 h 3295954"/>
              <a:gd name="connsiteX85" fmla="*/ 2289647 w 7435970"/>
              <a:gd name="connsiteY85" fmla="*/ 2394145 h 3295954"/>
              <a:gd name="connsiteX86" fmla="*/ 2479218 w 7435970"/>
              <a:gd name="connsiteY86" fmla="*/ 2405296 h 3295954"/>
              <a:gd name="connsiteX87" fmla="*/ 2479218 w 7435970"/>
              <a:gd name="connsiteY87" fmla="*/ 2442467 h 3295954"/>
              <a:gd name="connsiteX88" fmla="*/ 2516389 w 7435970"/>
              <a:gd name="connsiteY88" fmla="*/ 2442467 h 3295954"/>
              <a:gd name="connsiteX89" fmla="*/ 2512672 w 7435970"/>
              <a:gd name="connsiteY89" fmla="*/ 2475921 h 3295954"/>
              <a:gd name="connsiteX90" fmla="*/ 2542408 w 7435970"/>
              <a:gd name="connsiteY90" fmla="*/ 2487072 h 3295954"/>
              <a:gd name="connsiteX91" fmla="*/ 2534974 w 7435970"/>
              <a:gd name="connsiteY91" fmla="*/ 2516808 h 3295954"/>
              <a:gd name="connsiteX92" fmla="*/ 2598165 w 7435970"/>
              <a:gd name="connsiteY92" fmla="*/ 2520525 h 3295954"/>
              <a:gd name="connsiteX93" fmla="*/ 2594448 w 7435970"/>
              <a:gd name="connsiteY93" fmla="*/ 2557696 h 3295954"/>
              <a:gd name="connsiteX94" fmla="*/ 2642769 w 7435970"/>
              <a:gd name="connsiteY94" fmla="*/ 2557696 h 3295954"/>
              <a:gd name="connsiteX95" fmla="*/ 2642769 w 7435970"/>
              <a:gd name="connsiteY95" fmla="*/ 2606018 h 3295954"/>
              <a:gd name="connsiteX96" fmla="*/ 2720828 w 7435970"/>
              <a:gd name="connsiteY96" fmla="*/ 2602301 h 3295954"/>
              <a:gd name="connsiteX97" fmla="*/ 2709887 w 7435970"/>
              <a:gd name="connsiteY97" fmla="*/ 2645924 h 3295954"/>
              <a:gd name="connsiteX98" fmla="*/ 2820839 w 7435970"/>
              <a:gd name="connsiteY98" fmla="*/ 2648309 h 3295954"/>
              <a:gd name="connsiteX99" fmla="*/ 2803586 w 7435970"/>
              <a:gd name="connsiteY99" fmla="*/ 2682814 h 3295954"/>
              <a:gd name="connsiteX100" fmla="*/ 2883748 w 7435970"/>
              <a:gd name="connsiteY100" fmla="*/ 2686391 h 3295954"/>
              <a:gd name="connsiteX101" fmla="*/ 2876174 w 7435970"/>
              <a:gd name="connsiteY101" fmla="*/ 2722089 h 3295954"/>
              <a:gd name="connsiteX102" fmla="*/ 2969872 w 7435970"/>
              <a:gd name="connsiteY102" fmla="*/ 2760311 h 3295954"/>
              <a:gd name="connsiteX103" fmla="*/ 2973589 w 7435970"/>
              <a:gd name="connsiteY103" fmla="*/ 2820837 h 3295954"/>
              <a:gd name="connsiteX104" fmla="*/ 3247110 w 7435970"/>
              <a:gd name="connsiteY104" fmla="*/ 2812211 h 3295954"/>
              <a:gd name="connsiteX105" fmla="*/ 3249634 w 7435970"/>
              <a:gd name="connsiteY105" fmla="*/ 2854150 h 3295954"/>
              <a:gd name="connsiteX106" fmla="*/ 3415921 w 7435970"/>
              <a:gd name="connsiteY106" fmla="*/ 2852818 h 3295954"/>
              <a:gd name="connsiteX107" fmla="*/ 3430648 w 7435970"/>
              <a:gd name="connsiteY107" fmla="*/ 2907102 h 3295954"/>
              <a:gd name="connsiteX108" fmla="*/ 3631721 w 7435970"/>
              <a:gd name="connsiteY108" fmla="*/ 2889848 h 3295954"/>
              <a:gd name="connsiteX109" fmla="*/ 3640348 w 7435970"/>
              <a:gd name="connsiteY109" fmla="*/ 2932980 h 3295954"/>
              <a:gd name="connsiteX110" fmla="*/ 3795623 w 7435970"/>
              <a:gd name="connsiteY110" fmla="*/ 2941607 h 3295954"/>
              <a:gd name="connsiteX111" fmla="*/ 3804249 w 7435970"/>
              <a:gd name="connsiteY111" fmla="*/ 2984738 h 3295954"/>
              <a:gd name="connsiteX112" fmla="*/ 4485737 w 7435970"/>
              <a:gd name="connsiteY112" fmla="*/ 2984739 h 3295954"/>
              <a:gd name="connsiteX113" fmla="*/ 4477110 w 7435970"/>
              <a:gd name="connsiteY113" fmla="*/ 3036498 h 3295954"/>
              <a:gd name="connsiteX114" fmla="*/ 5011948 w 7435970"/>
              <a:gd name="connsiteY114" fmla="*/ 3053750 h 3295954"/>
              <a:gd name="connsiteX115" fmla="*/ 5003322 w 7435970"/>
              <a:gd name="connsiteY115" fmla="*/ 3131388 h 3295954"/>
              <a:gd name="connsiteX116" fmla="*/ 5158597 w 7435970"/>
              <a:gd name="connsiteY116" fmla="*/ 3114135 h 3295954"/>
              <a:gd name="connsiteX117" fmla="*/ 5175850 w 7435970"/>
              <a:gd name="connsiteY117" fmla="*/ 3183146 h 3295954"/>
              <a:gd name="connsiteX118" fmla="*/ 7280695 w 7435970"/>
              <a:gd name="connsiteY118" fmla="*/ 3183147 h 3295954"/>
              <a:gd name="connsiteX119" fmla="*/ 7306574 w 7435970"/>
              <a:gd name="connsiteY119" fmla="*/ 3295291 h 3295954"/>
              <a:gd name="connsiteX120" fmla="*/ 7435970 w 7435970"/>
              <a:gd name="connsiteY120" fmla="*/ 3295291 h 3295954"/>
              <a:gd name="connsiteX0" fmla="*/ 0 w 7435970"/>
              <a:gd name="connsiteY0" fmla="*/ 0 h 3295954"/>
              <a:gd name="connsiteX1" fmla="*/ 81706 w 7435970"/>
              <a:gd name="connsiteY1" fmla="*/ 178769 h 3295954"/>
              <a:gd name="connsiteX2" fmla="*/ 96574 w 7435970"/>
              <a:gd name="connsiteY2" fmla="*/ 186203 h 3295954"/>
              <a:gd name="connsiteX3" fmla="*/ 107725 w 7435970"/>
              <a:gd name="connsiteY3" fmla="*/ 215940 h 3295954"/>
              <a:gd name="connsiteX4" fmla="*/ 104008 w 7435970"/>
              <a:gd name="connsiteY4" fmla="*/ 267979 h 3295954"/>
              <a:gd name="connsiteX5" fmla="*/ 189501 w 7435970"/>
              <a:gd name="connsiteY5" fmla="*/ 264261 h 3295954"/>
              <a:gd name="connsiteX6" fmla="*/ 200652 w 7435970"/>
              <a:gd name="connsiteY6" fmla="*/ 349755 h 3295954"/>
              <a:gd name="connsiteX7" fmla="*/ 234106 w 7435970"/>
              <a:gd name="connsiteY7" fmla="*/ 357189 h 3295954"/>
              <a:gd name="connsiteX8" fmla="*/ 237823 w 7435970"/>
              <a:gd name="connsiteY8" fmla="*/ 383208 h 3295954"/>
              <a:gd name="connsiteX9" fmla="*/ 289862 w 7435970"/>
              <a:gd name="connsiteY9" fmla="*/ 390642 h 3295954"/>
              <a:gd name="connsiteX10" fmla="*/ 289862 w 7435970"/>
              <a:gd name="connsiteY10" fmla="*/ 405511 h 3295954"/>
              <a:gd name="connsiteX11" fmla="*/ 353051 w 7435970"/>
              <a:gd name="connsiteY11" fmla="*/ 412945 h 3295954"/>
              <a:gd name="connsiteX12" fmla="*/ 367920 w 7435970"/>
              <a:gd name="connsiteY12" fmla="*/ 524457 h 3295954"/>
              <a:gd name="connsiteX13" fmla="*/ 416243 w 7435970"/>
              <a:gd name="connsiteY13" fmla="*/ 528174 h 3295954"/>
              <a:gd name="connsiteX14" fmla="*/ 419960 w 7435970"/>
              <a:gd name="connsiteY14" fmla="*/ 680574 h 3295954"/>
              <a:gd name="connsiteX15" fmla="*/ 501735 w 7435970"/>
              <a:gd name="connsiteY15" fmla="*/ 684291 h 3295954"/>
              <a:gd name="connsiteX16" fmla="*/ 505452 w 7435970"/>
              <a:gd name="connsiteY16" fmla="*/ 714028 h 3295954"/>
              <a:gd name="connsiteX17" fmla="*/ 535188 w 7435970"/>
              <a:gd name="connsiteY17" fmla="*/ 721462 h 3295954"/>
              <a:gd name="connsiteX18" fmla="*/ 546341 w 7435970"/>
              <a:gd name="connsiteY18" fmla="*/ 773501 h 3295954"/>
              <a:gd name="connsiteX19" fmla="*/ 598380 w 7435970"/>
              <a:gd name="connsiteY19" fmla="*/ 777218 h 3295954"/>
              <a:gd name="connsiteX20" fmla="*/ 602097 w 7435970"/>
              <a:gd name="connsiteY20" fmla="*/ 818106 h 3295954"/>
              <a:gd name="connsiteX21" fmla="*/ 650418 w 7435970"/>
              <a:gd name="connsiteY21" fmla="*/ 818106 h 3295954"/>
              <a:gd name="connsiteX22" fmla="*/ 654135 w 7435970"/>
              <a:gd name="connsiteY22" fmla="*/ 847842 h 3295954"/>
              <a:gd name="connsiteX23" fmla="*/ 680154 w 7435970"/>
              <a:gd name="connsiteY23" fmla="*/ 851559 h 3295954"/>
              <a:gd name="connsiteX24" fmla="*/ 698740 w 7435970"/>
              <a:gd name="connsiteY24" fmla="*/ 892446 h 3295954"/>
              <a:gd name="connsiteX25" fmla="*/ 695023 w 7435970"/>
              <a:gd name="connsiteY25" fmla="*/ 929619 h 3295954"/>
              <a:gd name="connsiteX26" fmla="*/ 713609 w 7435970"/>
              <a:gd name="connsiteY26" fmla="*/ 933336 h 3295954"/>
              <a:gd name="connsiteX27" fmla="*/ 717325 w 7435970"/>
              <a:gd name="connsiteY27" fmla="*/ 992808 h 3295954"/>
              <a:gd name="connsiteX28" fmla="*/ 739628 w 7435970"/>
              <a:gd name="connsiteY28" fmla="*/ 1000242 h 3295954"/>
              <a:gd name="connsiteX29" fmla="*/ 761930 w 7435970"/>
              <a:gd name="connsiteY29" fmla="*/ 1026262 h 3295954"/>
              <a:gd name="connsiteX30" fmla="*/ 758213 w 7435970"/>
              <a:gd name="connsiteY30" fmla="*/ 1070867 h 3295954"/>
              <a:gd name="connsiteX31" fmla="*/ 784234 w 7435970"/>
              <a:gd name="connsiteY31" fmla="*/ 1070867 h 3295954"/>
              <a:gd name="connsiteX32" fmla="*/ 776799 w 7435970"/>
              <a:gd name="connsiteY32" fmla="*/ 1104320 h 3295954"/>
              <a:gd name="connsiteX33" fmla="*/ 799101 w 7435970"/>
              <a:gd name="connsiteY33" fmla="*/ 1130340 h 3295954"/>
              <a:gd name="connsiteX34" fmla="*/ 802818 w 7435970"/>
              <a:gd name="connsiteY34" fmla="*/ 1108037 h 3295954"/>
              <a:gd name="connsiteX35" fmla="*/ 817686 w 7435970"/>
              <a:gd name="connsiteY35" fmla="*/ 1145208 h 3295954"/>
              <a:gd name="connsiteX36" fmla="*/ 813969 w 7435970"/>
              <a:gd name="connsiteY36" fmla="*/ 1208398 h 3295954"/>
              <a:gd name="connsiteX37" fmla="*/ 873442 w 7435970"/>
              <a:gd name="connsiteY37" fmla="*/ 1215833 h 3295954"/>
              <a:gd name="connsiteX38" fmla="*/ 899462 w 7435970"/>
              <a:gd name="connsiteY38" fmla="*/ 1253003 h 3295954"/>
              <a:gd name="connsiteX39" fmla="*/ 895745 w 7435970"/>
              <a:gd name="connsiteY39" fmla="*/ 1286457 h 3295954"/>
              <a:gd name="connsiteX40" fmla="*/ 936633 w 7435970"/>
              <a:gd name="connsiteY40" fmla="*/ 1286457 h 3295954"/>
              <a:gd name="connsiteX41" fmla="*/ 940350 w 7435970"/>
              <a:gd name="connsiteY41" fmla="*/ 1323628 h 3295954"/>
              <a:gd name="connsiteX42" fmla="*/ 973803 w 7435970"/>
              <a:gd name="connsiteY42" fmla="*/ 1319911 h 3295954"/>
              <a:gd name="connsiteX43" fmla="*/ 973803 w 7435970"/>
              <a:gd name="connsiteY43" fmla="*/ 1364516 h 3295954"/>
              <a:gd name="connsiteX44" fmla="*/ 1040711 w 7435970"/>
              <a:gd name="connsiteY44" fmla="*/ 1364515 h 3295954"/>
              <a:gd name="connsiteX45" fmla="*/ 1044428 w 7435970"/>
              <a:gd name="connsiteY45" fmla="*/ 1390535 h 3295954"/>
              <a:gd name="connsiteX46" fmla="*/ 1066730 w 7435970"/>
              <a:gd name="connsiteY46" fmla="*/ 1390535 h 3295954"/>
              <a:gd name="connsiteX47" fmla="*/ 1074165 w 7435970"/>
              <a:gd name="connsiteY47" fmla="*/ 1539218 h 3295954"/>
              <a:gd name="connsiteX48" fmla="*/ 1122486 w 7435970"/>
              <a:gd name="connsiteY48" fmla="*/ 1539218 h 3295954"/>
              <a:gd name="connsiteX49" fmla="*/ 1126203 w 7435970"/>
              <a:gd name="connsiteY49" fmla="*/ 1609841 h 3295954"/>
              <a:gd name="connsiteX50" fmla="*/ 1170809 w 7435970"/>
              <a:gd name="connsiteY50" fmla="*/ 1613558 h 3295954"/>
              <a:gd name="connsiteX51" fmla="*/ 1174525 w 7435970"/>
              <a:gd name="connsiteY51" fmla="*/ 1680467 h 3295954"/>
              <a:gd name="connsiteX52" fmla="*/ 1215413 w 7435970"/>
              <a:gd name="connsiteY52" fmla="*/ 1680467 h 3295954"/>
              <a:gd name="connsiteX53" fmla="*/ 1219130 w 7435970"/>
              <a:gd name="connsiteY53" fmla="*/ 1721355 h 3295954"/>
              <a:gd name="connsiteX54" fmla="*/ 1278603 w 7435970"/>
              <a:gd name="connsiteY54" fmla="*/ 1721355 h 3295954"/>
              <a:gd name="connsiteX55" fmla="*/ 1278604 w 7435970"/>
              <a:gd name="connsiteY55" fmla="*/ 1762243 h 3295954"/>
              <a:gd name="connsiteX56" fmla="*/ 1319491 w 7435970"/>
              <a:gd name="connsiteY56" fmla="*/ 1762242 h 3295954"/>
              <a:gd name="connsiteX57" fmla="*/ 1315774 w 7435970"/>
              <a:gd name="connsiteY57" fmla="*/ 1799413 h 3295954"/>
              <a:gd name="connsiteX58" fmla="*/ 1393833 w 7435970"/>
              <a:gd name="connsiteY58" fmla="*/ 1795696 h 3295954"/>
              <a:gd name="connsiteX59" fmla="*/ 1401267 w 7435970"/>
              <a:gd name="connsiteY59" fmla="*/ 1832867 h 3295954"/>
              <a:gd name="connsiteX60" fmla="*/ 1535081 w 7435970"/>
              <a:gd name="connsiteY60" fmla="*/ 1832867 h 3295954"/>
              <a:gd name="connsiteX61" fmla="*/ 1538797 w 7435970"/>
              <a:gd name="connsiteY61" fmla="*/ 1866321 h 3295954"/>
              <a:gd name="connsiteX62" fmla="*/ 1590837 w 7435970"/>
              <a:gd name="connsiteY62" fmla="*/ 1866321 h 3295954"/>
              <a:gd name="connsiteX63" fmla="*/ 1590837 w 7435970"/>
              <a:gd name="connsiteY63" fmla="*/ 1903492 h 3295954"/>
              <a:gd name="connsiteX64" fmla="*/ 1635443 w 7435970"/>
              <a:gd name="connsiteY64" fmla="*/ 1907208 h 3295954"/>
              <a:gd name="connsiteX65" fmla="*/ 1631725 w 7435970"/>
              <a:gd name="connsiteY65" fmla="*/ 1944379 h 3295954"/>
              <a:gd name="connsiteX66" fmla="*/ 1683764 w 7435970"/>
              <a:gd name="connsiteY66" fmla="*/ 1940662 h 3295954"/>
              <a:gd name="connsiteX67" fmla="*/ 1683764 w 7435970"/>
              <a:gd name="connsiteY67" fmla="*/ 1977833 h 3295954"/>
              <a:gd name="connsiteX68" fmla="*/ 1787842 w 7435970"/>
              <a:gd name="connsiteY68" fmla="*/ 1981550 h 3295954"/>
              <a:gd name="connsiteX69" fmla="*/ 1780407 w 7435970"/>
              <a:gd name="connsiteY69" fmla="*/ 2007569 h 3295954"/>
              <a:gd name="connsiteX70" fmla="*/ 1839881 w 7435970"/>
              <a:gd name="connsiteY70" fmla="*/ 2007569 h 3295954"/>
              <a:gd name="connsiteX71" fmla="*/ 1843598 w 7435970"/>
              <a:gd name="connsiteY71" fmla="*/ 2055892 h 3295954"/>
              <a:gd name="connsiteX72" fmla="*/ 1958828 w 7435970"/>
              <a:gd name="connsiteY72" fmla="*/ 2052174 h 3295954"/>
              <a:gd name="connsiteX73" fmla="*/ 1958828 w 7435970"/>
              <a:gd name="connsiteY73" fmla="*/ 2078194 h 3295954"/>
              <a:gd name="connsiteX74" fmla="*/ 1984847 w 7435970"/>
              <a:gd name="connsiteY74" fmla="*/ 2085628 h 3295954"/>
              <a:gd name="connsiteX75" fmla="*/ 1981129 w 7435970"/>
              <a:gd name="connsiteY75" fmla="*/ 2137667 h 3295954"/>
              <a:gd name="connsiteX76" fmla="*/ 2029453 w 7435970"/>
              <a:gd name="connsiteY76" fmla="*/ 2137668 h 3295954"/>
              <a:gd name="connsiteX77" fmla="*/ 2025735 w 7435970"/>
              <a:gd name="connsiteY77" fmla="*/ 2163686 h 3295954"/>
              <a:gd name="connsiteX78" fmla="*/ 2144681 w 7435970"/>
              <a:gd name="connsiteY78" fmla="*/ 2159969 h 3295954"/>
              <a:gd name="connsiteX79" fmla="*/ 2148398 w 7435970"/>
              <a:gd name="connsiteY79" fmla="*/ 2185989 h 3295954"/>
              <a:gd name="connsiteX80" fmla="*/ 2226457 w 7435970"/>
              <a:gd name="connsiteY80" fmla="*/ 2197140 h 3295954"/>
              <a:gd name="connsiteX81" fmla="*/ 2230174 w 7435970"/>
              <a:gd name="connsiteY81" fmla="*/ 2245463 h 3295954"/>
              <a:gd name="connsiteX82" fmla="*/ 2256194 w 7435970"/>
              <a:gd name="connsiteY82" fmla="*/ 2245462 h 3295954"/>
              <a:gd name="connsiteX83" fmla="*/ 2256194 w 7435970"/>
              <a:gd name="connsiteY83" fmla="*/ 2312369 h 3295954"/>
              <a:gd name="connsiteX84" fmla="*/ 2297082 w 7435970"/>
              <a:gd name="connsiteY84" fmla="*/ 2327237 h 3295954"/>
              <a:gd name="connsiteX85" fmla="*/ 2289647 w 7435970"/>
              <a:gd name="connsiteY85" fmla="*/ 2394145 h 3295954"/>
              <a:gd name="connsiteX86" fmla="*/ 2479218 w 7435970"/>
              <a:gd name="connsiteY86" fmla="*/ 2405296 h 3295954"/>
              <a:gd name="connsiteX87" fmla="*/ 2479218 w 7435970"/>
              <a:gd name="connsiteY87" fmla="*/ 2442467 h 3295954"/>
              <a:gd name="connsiteX88" fmla="*/ 2516389 w 7435970"/>
              <a:gd name="connsiteY88" fmla="*/ 2442467 h 3295954"/>
              <a:gd name="connsiteX89" fmla="*/ 2512672 w 7435970"/>
              <a:gd name="connsiteY89" fmla="*/ 2475921 h 3295954"/>
              <a:gd name="connsiteX90" fmla="*/ 2542408 w 7435970"/>
              <a:gd name="connsiteY90" fmla="*/ 2487072 h 3295954"/>
              <a:gd name="connsiteX91" fmla="*/ 2534974 w 7435970"/>
              <a:gd name="connsiteY91" fmla="*/ 2516808 h 3295954"/>
              <a:gd name="connsiteX92" fmla="*/ 2598165 w 7435970"/>
              <a:gd name="connsiteY92" fmla="*/ 2520525 h 3295954"/>
              <a:gd name="connsiteX93" fmla="*/ 2594448 w 7435970"/>
              <a:gd name="connsiteY93" fmla="*/ 2557696 h 3295954"/>
              <a:gd name="connsiteX94" fmla="*/ 2642769 w 7435970"/>
              <a:gd name="connsiteY94" fmla="*/ 2557696 h 3295954"/>
              <a:gd name="connsiteX95" fmla="*/ 2642769 w 7435970"/>
              <a:gd name="connsiteY95" fmla="*/ 2606018 h 3295954"/>
              <a:gd name="connsiteX96" fmla="*/ 2720828 w 7435970"/>
              <a:gd name="connsiteY96" fmla="*/ 2602301 h 3295954"/>
              <a:gd name="connsiteX97" fmla="*/ 2709887 w 7435970"/>
              <a:gd name="connsiteY97" fmla="*/ 2645924 h 3295954"/>
              <a:gd name="connsiteX98" fmla="*/ 2820839 w 7435970"/>
              <a:gd name="connsiteY98" fmla="*/ 2648309 h 3295954"/>
              <a:gd name="connsiteX99" fmla="*/ 2803586 w 7435970"/>
              <a:gd name="connsiteY99" fmla="*/ 2682814 h 3295954"/>
              <a:gd name="connsiteX100" fmla="*/ 2883748 w 7435970"/>
              <a:gd name="connsiteY100" fmla="*/ 2686391 h 3295954"/>
              <a:gd name="connsiteX101" fmla="*/ 2876174 w 7435970"/>
              <a:gd name="connsiteY101" fmla="*/ 2722089 h 3295954"/>
              <a:gd name="connsiteX102" fmla="*/ 2969872 w 7435970"/>
              <a:gd name="connsiteY102" fmla="*/ 2760311 h 3295954"/>
              <a:gd name="connsiteX103" fmla="*/ 2973589 w 7435970"/>
              <a:gd name="connsiteY103" fmla="*/ 2820837 h 3295954"/>
              <a:gd name="connsiteX104" fmla="*/ 3247110 w 7435970"/>
              <a:gd name="connsiteY104" fmla="*/ 2812211 h 3295954"/>
              <a:gd name="connsiteX105" fmla="*/ 3249634 w 7435970"/>
              <a:gd name="connsiteY105" fmla="*/ 2854150 h 3295954"/>
              <a:gd name="connsiteX106" fmla="*/ 3415921 w 7435970"/>
              <a:gd name="connsiteY106" fmla="*/ 2852818 h 3295954"/>
              <a:gd name="connsiteX107" fmla="*/ 3430648 w 7435970"/>
              <a:gd name="connsiteY107" fmla="*/ 2907102 h 3295954"/>
              <a:gd name="connsiteX108" fmla="*/ 3631721 w 7435970"/>
              <a:gd name="connsiteY108" fmla="*/ 2889848 h 3295954"/>
              <a:gd name="connsiteX109" fmla="*/ 3640348 w 7435970"/>
              <a:gd name="connsiteY109" fmla="*/ 2932980 h 3295954"/>
              <a:gd name="connsiteX110" fmla="*/ 3795623 w 7435970"/>
              <a:gd name="connsiteY110" fmla="*/ 2941607 h 3295954"/>
              <a:gd name="connsiteX111" fmla="*/ 3804249 w 7435970"/>
              <a:gd name="connsiteY111" fmla="*/ 2984738 h 3295954"/>
              <a:gd name="connsiteX112" fmla="*/ 4485737 w 7435970"/>
              <a:gd name="connsiteY112" fmla="*/ 2984739 h 3295954"/>
              <a:gd name="connsiteX113" fmla="*/ 4477110 w 7435970"/>
              <a:gd name="connsiteY113" fmla="*/ 3036498 h 3295954"/>
              <a:gd name="connsiteX114" fmla="*/ 5011948 w 7435970"/>
              <a:gd name="connsiteY114" fmla="*/ 3053750 h 3295954"/>
              <a:gd name="connsiteX115" fmla="*/ 5003322 w 7435970"/>
              <a:gd name="connsiteY115" fmla="*/ 3131388 h 3295954"/>
              <a:gd name="connsiteX116" fmla="*/ 5158597 w 7435970"/>
              <a:gd name="connsiteY116" fmla="*/ 3114135 h 3295954"/>
              <a:gd name="connsiteX117" fmla="*/ 5175850 w 7435970"/>
              <a:gd name="connsiteY117" fmla="*/ 3183146 h 3295954"/>
              <a:gd name="connsiteX118" fmla="*/ 7280695 w 7435970"/>
              <a:gd name="connsiteY118" fmla="*/ 3183147 h 3295954"/>
              <a:gd name="connsiteX119" fmla="*/ 7306574 w 7435970"/>
              <a:gd name="connsiteY119" fmla="*/ 3295291 h 3295954"/>
              <a:gd name="connsiteX120" fmla="*/ 7435970 w 7435970"/>
              <a:gd name="connsiteY120" fmla="*/ 3295291 h 3295954"/>
              <a:gd name="connsiteX0" fmla="*/ 0 w 7435970"/>
              <a:gd name="connsiteY0" fmla="*/ 0 h 3295954"/>
              <a:gd name="connsiteX1" fmla="*/ 59403 w 7435970"/>
              <a:gd name="connsiteY1" fmla="*/ 115579 h 3295954"/>
              <a:gd name="connsiteX2" fmla="*/ 81706 w 7435970"/>
              <a:gd name="connsiteY2" fmla="*/ 178769 h 3295954"/>
              <a:gd name="connsiteX3" fmla="*/ 96574 w 7435970"/>
              <a:gd name="connsiteY3" fmla="*/ 186203 h 3295954"/>
              <a:gd name="connsiteX4" fmla="*/ 107725 w 7435970"/>
              <a:gd name="connsiteY4" fmla="*/ 215940 h 3295954"/>
              <a:gd name="connsiteX5" fmla="*/ 104008 w 7435970"/>
              <a:gd name="connsiteY5" fmla="*/ 267979 h 3295954"/>
              <a:gd name="connsiteX6" fmla="*/ 189501 w 7435970"/>
              <a:gd name="connsiteY6" fmla="*/ 264261 h 3295954"/>
              <a:gd name="connsiteX7" fmla="*/ 200652 w 7435970"/>
              <a:gd name="connsiteY7" fmla="*/ 349755 h 3295954"/>
              <a:gd name="connsiteX8" fmla="*/ 234106 w 7435970"/>
              <a:gd name="connsiteY8" fmla="*/ 357189 h 3295954"/>
              <a:gd name="connsiteX9" fmla="*/ 237823 w 7435970"/>
              <a:gd name="connsiteY9" fmla="*/ 383208 h 3295954"/>
              <a:gd name="connsiteX10" fmla="*/ 289862 w 7435970"/>
              <a:gd name="connsiteY10" fmla="*/ 390642 h 3295954"/>
              <a:gd name="connsiteX11" fmla="*/ 289862 w 7435970"/>
              <a:gd name="connsiteY11" fmla="*/ 405511 h 3295954"/>
              <a:gd name="connsiteX12" fmla="*/ 353051 w 7435970"/>
              <a:gd name="connsiteY12" fmla="*/ 412945 h 3295954"/>
              <a:gd name="connsiteX13" fmla="*/ 367920 w 7435970"/>
              <a:gd name="connsiteY13" fmla="*/ 524457 h 3295954"/>
              <a:gd name="connsiteX14" fmla="*/ 416243 w 7435970"/>
              <a:gd name="connsiteY14" fmla="*/ 528174 h 3295954"/>
              <a:gd name="connsiteX15" fmla="*/ 419960 w 7435970"/>
              <a:gd name="connsiteY15" fmla="*/ 680574 h 3295954"/>
              <a:gd name="connsiteX16" fmla="*/ 501735 w 7435970"/>
              <a:gd name="connsiteY16" fmla="*/ 684291 h 3295954"/>
              <a:gd name="connsiteX17" fmla="*/ 505452 w 7435970"/>
              <a:gd name="connsiteY17" fmla="*/ 714028 h 3295954"/>
              <a:gd name="connsiteX18" fmla="*/ 535188 w 7435970"/>
              <a:gd name="connsiteY18" fmla="*/ 721462 h 3295954"/>
              <a:gd name="connsiteX19" fmla="*/ 546341 w 7435970"/>
              <a:gd name="connsiteY19" fmla="*/ 773501 h 3295954"/>
              <a:gd name="connsiteX20" fmla="*/ 598380 w 7435970"/>
              <a:gd name="connsiteY20" fmla="*/ 777218 h 3295954"/>
              <a:gd name="connsiteX21" fmla="*/ 602097 w 7435970"/>
              <a:gd name="connsiteY21" fmla="*/ 818106 h 3295954"/>
              <a:gd name="connsiteX22" fmla="*/ 650418 w 7435970"/>
              <a:gd name="connsiteY22" fmla="*/ 818106 h 3295954"/>
              <a:gd name="connsiteX23" fmla="*/ 654135 w 7435970"/>
              <a:gd name="connsiteY23" fmla="*/ 847842 h 3295954"/>
              <a:gd name="connsiteX24" fmla="*/ 680154 w 7435970"/>
              <a:gd name="connsiteY24" fmla="*/ 851559 h 3295954"/>
              <a:gd name="connsiteX25" fmla="*/ 698740 w 7435970"/>
              <a:gd name="connsiteY25" fmla="*/ 892446 h 3295954"/>
              <a:gd name="connsiteX26" fmla="*/ 695023 w 7435970"/>
              <a:gd name="connsiteY26" fmla="*/ 929619 h 3295954"/>
              <a:gd name="connsiteX27" fmla="*/ 713609 w 7435970"/>
              <a:gd name="connsiteY27" fmla="*/ 933336 h 3295954"/>
              <a:gd name="connsiteX28" fmla="*/ 717325 w 7435970"/>
              <a:gd name="connsiteY28" fmla="*/ 992808 h 3295954"/>
              <a:gd name="connsiteX29" fmla="*/ 739628 w 7435970"/>
              <a:gd name="connsiteY29" fmla="*/ 1000242 h 3295954"/>
              <a:gd name="connsiteX30" fmla="*/ 761930 w 7435970"/>
              <a:gd name="connsiteY30" fmla="*/ 1026262 h 3295954"/>
              <a:gd name="connsiteX31" fmla="*/ 758213 w 7435970"/>
              <a:gd name="connsiteY31" fmla="*/ 1070867 h 3295954"/>
              <a:gd name="connsiteX32" fmla="*/ 784234 w 7435970"/>
              <a:gd name="connsiteY32" fmla="*/ 1070867 h 3295954"/>
              <a:gd name="connsiteX33" fmla="*/ 776799 w 7435970"/>
              <a:gd name="connsiteY33" fmla="*/ 1104320 h 3295954"/>
              <a:gd name="connsiteX34" fmla="*/ 799101 w 7435970"/>
              <a:gd name="connsiteY34" fmla="*/ 1130340 h 3295954"/>
              <a:gd name="connsiteX35" fmla="*/ 802818 w 7435970"/>
              <a:gd name="connsiteY35" fmla="*/ 1108037 h 3295954"/>
              <a:gd name="connsiteX36" fmla="*/ 817686 w 7435970"/>
              <a:gd name="connsiteY36" fmla="*/ 1145208 h 3295954"/>
              <a:gd name="connsiteX37" fmla="*/ 813969 w 7435970"/>
              <a:gd name="connsiteY37" fmla="*/ 1208398 h 3295954"/>
              <a:gd name="connsiteX38" fmla="*/ 873442 w 7435970"/>
              <a:gd name="connsiteY38" fmla="*/ 1215833 h 3295954"/>
              <a:gd name="connsiteX39" fmla="*/ 899462 w 7435970"/>
              <a:gd name="connsiteY39" fmla="*/ 1253003 h 3295954"/>
              <a:gd name="connsiteX40" fmla="*/ 895745 w 7435970"/>
              <a:gd name="connsiteY40" fmla="*/ 1286457 h 3295954"/>
              <a:gd name="connsiteX41" fmla="*/ 936633 w 7435970"/>
              <a:gd name="connsiteY41" fmla="*/ 1286457 h 3295954"/>
              <a:gd name="connsiteX42" fmla="*/ 940350 w 7435970"/>
              <a:gd name="connsiteY42" fmla="*/ 1323628 h 3295954"/>
              <a:gd name="connsiteX43" fmla="*/ 973803 w 7435970"/>
              <a:gd name="connsiteY43" fmla="*/ 1319911 h 3295954"/>
              <a:gd name="connsiteX44" fmla="*/ 973803 w 7435970"/>
              <a:gd name="connsiteY44" fmla="*/ 1364516 h 3295954"/>
              <a:gd name="connsiteX45" fmla="*/ 1040711 w 7435970"/>
              <a:gd name="connsiteY45" fmla="*/ 1364515 h 3295954"/>
              <a:gd name="connsiteX46" fmla="*/ 1044428 w 7435970"/>
              <a:gd name="connsiteY46" fmla="*/ 1390535 h 3295954"/>
              <a:gd name="connsiteX47" fmla="*/ 1066730 w 7435970"/>
              <a:gd name="connsiteY47" fmla="*/ 1390535 h 3295954"/>
              <a:gd name="connsiteX48" fmla="*/ 1074165 w 7435970"/>
              <a:gd name="connsiteY48" fmla="*/ 1539218 h 3295954"/>
              <a:gd name="connsiteX49" fmla="*/ 1122486 w 7435970"/>
              <a:gd name="connsiteY49" fmla="*/ 1539218 h 3295954"/>
              <a:gd name="connsiteX50" fmla="*/ 1126203 w 7435970"/>
              <a:gd name="connsiteY50" fmla="*/ 1609841 h 3295954"/>
              <a:gd name="connsiteX51" fmla="*/ 1170809 w 7435970"/>
              <a:gd name="connsiteY51" fmla="*/ 1613558 h 3295954"/>
              <a:gd name="connsiteX52" fmla="*/ 1174525 w 7435970"/>
              <a:gd name="connsiteY52" fmla="*/ 1680467 h 3295954"/>
              <a:gd name="connsiteX53" fmla="*/ 1215413 w 7435970"/>
              <a:gd name="connsiteY53" fmla="*/ 1680467 h 3295954"/>
              <a:gd name="connsiteX54" fmla="*/ 1219130 w 7435970"/>
              <a:gd name="connsiteY54" fmla="*/ 1721355 h 3295954"/>
              <a:gd name="connsiteX55" fmla="*/ 1278603 w 7435970"/>
              <a:gd name="connsiteY55" fmla="*/ 1721355 h 3295954"/>
              <a:gd name="connsiteX56" fmla="*/ 1278604 w 7435970"/>
              <a:gd name="connsiteY56" fmla="*/ 1762243 h 3295954"/>
              <a:gd name="connsiteX57" fmla="*/ 1319491 w 7435970"/>
              <a:gd name="connsiteY57" fmla="*/ 1762242 h 3295954"/>
              <a:gd name="connsiteX58" fmla="*/ 1315774 w 7435970"/>
              <a:gd name="connsiteY58" fmla="*/ 1799413 h 3295954"/>
              <a:gd name="connsiteX59" fmla="*/ 1393833 w 7435970"/>
              <a:gd name="connsiteY59" fmla="*/ 1795696 h 3295954"/>
              <a:gd name="connsiteX60" fmla="*/ 1401267 w 7435970"/>
              <a:gd name="connsiteY60" fmla="*/ 1832867 h 3295954"/>
              <a:gd name="connsiteX61" fmla="*/ 1535081 w 7435970"/>
              <a:gd name="connsiteY61" fmla="*/ 1832867 h 3295954"/>
              <a:gd name="connsiteX62" fmla="*/ 1538797 w 7435970"/>
              <a:gd name="connsiteY62" fmla="*/ 1866321 h 3295954"/>
              <a:gd name="connsiteX63" fmla="*/ 1590837 w 7435970"/>
              <a:gd name="connsiteY63" fmla="*/ 1866321 h 3295954"/>
              <a:gd name="connsiteX64" fmla="*/ 1590837 w 7435970"/>
              <a:gd name="connsiteY64" fmla="*/ 1903492 h 3295954"/>
              <a:gd name="connsiteX65" fmla="*/ 1635443 w 7435970"/>
              <a:gd name="connsiteY65" fmla="*/ 1907208 h 3295954"/>
              <a:gd name="connsiteX66" fmla="*/ 1631725 w 7435970"/>
              <a:gd name="connsiteY66" fmla="*/ 1944379 h 3295954"/>
              <a:gd name="connsiteX67" fmla="*/ 1683764 w 7435970"/>
              <a:gd name="connsiteY67" fmla="*/ 1940662 h 3295954"/>
              <a:gd name="connsiteX68" fmla="*/ 1683764 w 7435970"/>
              <a:gd name="connsiteY68" fmla="*/ 1977833 h 3295954"/>
              <a:gd name="connsiteX69" fmla="*/ 1787842 w 7435970"/>
              <a:gd name="connsiteY69" fmla="*/ 1981550 h 3295954"/>
              <a:gd name="connsiteX70" fmla="*/ 1780407 w 7435970"/>
              <a:gd name="connsiteY70" fmla="*/ 2007569 h 3295954"/>
              <a:gd name="connsiteX71" fmla="*/ 1839881 w 7435970"/>
              <a:gd name="connsiteY71" fmla="*/ 2007569 h 3295954"/>
              <a:gd name="connsiteX72" fmla="*/ 1843598 w 7435970"/>
              <a:gd name="connsiteY72" fmla="*/ 2055892 h 3295954"/>
              <a:gd name="connsiteX73" fmla="*/ 1958828 w 7435970"/>
              <a:gd name="connsiteY73" fmla="*/ 2052174 h 3295954"/>
              <a:gd name="connsiteX74" fmla="*/ 1958828 w 7435970"/>
              <a:gd name="connsiteY74" fmla="*/ 2078194 h 3295954"/>
              <a:gd name="connsiteX75" fmla="*/ 1984847 w 7435970"/>
              <a:gd name="connsiteY75" fmla="*/ 2085628 h 3295954"/>
              <a:gd name="connsiteX76" fmla="*/ 1981129 w 7435970"/>
              <a:gd name="connsiteY76" fmla="*/ 2137667 h 3295954"/>
              <a:gd name="connsiteX77" fmla="*/ 2029453 w 7435970"/>
              <a:gd name="connsiteY77" fmla="*/ 2137668 h 3295954"/>
              <a:gd name="connsiteX78" fmla="*/ 2025735 w 7435970"/>
              <a:gd name="connsiteY78" fmla="*/ 2163686 h 3295954"/>
              <a:gd name="connsiteX79" fmla="*/ 2144681 w 7435970"/>
              <a:gd name="connsiteY79" fmla="*/ 2159969 h 3295954"/>
              <a:gd name="connsiteX80" fmla="*/ 2148398 w 7435970"/>
              <a:gd name="connsiteY80" fmla="*/ 2185989 h 3295954"/>
              <a:gd name="connsiteX81" fmla="*/ 2226457 w 7435970"/>
              <a:gd name="connsiteY81" fmla="*/ 2197140 h 3295954"/>
              <a:gd name="connsiteX82" fmla="*/ 2230174 w 7435970"/>
              <a:gd name="connsiteY82" fmla="*/ 2245463 h 3295954"/>
              <a:gd name="connsiteX83" fmla="*/ 2256194 w 7435970"/>
              <a:gd name="connsiteY83" fmla="*/ 2245462 h 3295954"/>
              <a:gd name="connsiteX84" fmla="*/ 2256194 w 7435970"/>
              <a:gd name="connsiteY84" fmla="*/ 2312369 h 3295954"/>
              <a:gd name="connsiteX85" fmla="*/ 2297082 w 7435970"/>
              <a:gd name="connsiteY85" fmla="*/ 2327237 h 3295954"/>
              <a:gd name="connsiteX86" fmla="*/ 2289647 w 7435970"/>
              <a:gd name="connsiteY86" fmla="*/ 2394145 h 3295954"/>
              <a:gd name="connsiteX87" fmla="*/ 2479218 w 7435970"/>
              <a:gd name="connsiteY87" fmla="*/ 2405296 h 3295954"/>
              <a:gd name="connsiteX88" fmla="*/ 2479218 w 7435970"/>
              <a:gd name="connsiteY88" fmla="*/ 2442467 h 3295954"/>
              <a:gd name="connsiteX89" fmla="*/ 2516389 w 7435970"/>
              <a:gd name="connsiteY89" fmla="*/ 2442467 h 3295954"/>
              <a:gd name="connsiteX90" fmla="*/ 2512672 w 7435970"/>
              <a:gd name="connsiteY90" fmla="*/ 2475921 h 3295954"/>
              <a:gd name="connsiteX91" fmla="*/ 2542408 w 7435970"/>
              <a:gd name="connsiteY91" fmla="*/ 2487072 h 3295954"/>
              <a:gd name="connsiteX92" fmla="*/ 2534974 w 7435970"/>
              <a:gd name="connsiteY92" fmla="*/ 2516808 h 3295954"/>
              <a:gd name="connsiteX93" fmla="*/ 2598165 w 7435970"/>
              <a:gd name="connsiteY93" fmla="*/ 2520525 h 3295954"/>
              <a:gd name="connsiteX94" fmla="*/ 2594448 w 7435970"/>
              <a:gd name="connsiteY94" fmla="*/ 2557696 h 3295954"/>
              <a:gd name="connsiteX95" fmla="*/ 2642769 w 7435970"/>
              <a:gd name="connsiteY95" fmla="*/ 2557696 h 3295954"/>
              <a:gd name="connsiteX96" fmla="*/ 2642769 w 7435970"/>
              <a:gd name="connsiteY96" fmla="*/ 2606018 h 3295954"/>
              <a:gd name="connsiteX97" fmla="*/ 2720828 w 7435970"/>
              <a:gd name="connsiteY97" fmla="*/ 2602301 h 3295954"/>
              <a:gd name="connsiteX98" fmla="*/ 2709887 w 7435970"/>
              <a:gd name="connsiteY98" fmla="*/ 2645924 h 3295954"/>
              <a:gd name="connsiteX99" fmla="*/ 2820839 w 7435970"/>
              <a:gd name="connsiteY99" fmla="*/ 2648309 h 3295954"/>
              <a:gd name="connsiteX100" fmla="*/ 2803586 w 7435970"/>
              <a:gd name="connsiteY100" fmla="*/ 2682814 h 3295954"/>
              <a:gd name="connsiteX101" fmla="*/ 2883748 w 7435970"/>
              <a:gd name="connsiteY101" fmla="*/ 2686391 h 3295954"/>
              <a:gd name="connsiteX102" fmla="*/ 2876174 w 7435970"/>
              <a:gd name="connsiteY102" fmla="*/ 2722089 h 3295954"/>
              <a:gd name="connsiteX103" fmla="*/ 2969872 w 7435970"/>
              <a:gd name="connsiteY103" fmla="*/ 2760311 h 3295954"/>
              <a:gd name="connsiteX104" fmla="*/ 2973589 w 7435970"/>
              <a:gd name="connsiteY104" fmla="*/ 2820837 h 3295954"/>
              <a:gd name="connsiteX105" fmla="*/ 3247110 w 7435970"/>
              <a:gd name="connsiteY105" fmla="*/ 2812211 h 3295954"/>
              <a:gd name="connsiteX106" fmla="*/ 3249634 w 7435970"/>
              <a:gd name="connsiteY106" fmla="*/ 2854150 h 3295954"/>
              <a:gd name="connsiteX107" fmla="*/ 3415921 w 7435970"/>
              <a:gd name="connsiteY107" fmla="*/ 2852818 h 3295954"/>
              <a:gd name="connsiteX108" fmla="*/ 3430648 w 7435970"/>
              <a:gd name="connsiteY108" fmla="*/ 2907102 h 3295954"/>
              <a:gd name="connsiteX109" fmla="*/ 3631721 w 7435970"/>
              <a:gd name="connsiteY109" fmla="*/ 2889848 h 3295954"/>
              <a:gd name="connsiteX110" fmla="*/ 3640348 w 7435970"/>
              <a:gd name="connsiteY110" fmla="*/ 2932980 h 3295954"/>
              <a:gd name="connsiteX111" fmla="*/ 3795623 w 7435970"/>
              <a:gd name="connsiteY111" fmla="*/ 2941607 h 3295954"/>
              <a:gd name="connsiteX112" fmla="*/ 3804249 w 7435970"/>
              <a:gd name="connsiteY112" fmla="*/ 2984738 h 3295954"/>
              <a:gd name="connsiteX113" fmla="*/ 4485737 w 7435970"/>
              <a:gd name="connsiteY113" fmla="*/ 2984739 h 3295954"/>
              <a:gd name="connsiteX114" fmla="*/ 4477110 w 7435970"/>
              <a:gd name="connsiteY114" fmla="*/ 3036498 h 3295954"/>
              <a:gd name="connsiteX115" fmla="*/ 5011948 w 7435970"/>
              <a:gd name="connsiteY115" fmla="*/ 3053750 h 3295954"/>
              <a:gd name="connsiteX116" fmla="*/ 5003322 w 7435970"/>
              <a:gd name="connsiteY116" fmla="*/ 3131388 h 3295954"/>
              <a:gd name="connsiteX117" fmla="*/ 5158597 w 7435970"/>
              <a:gd name="connsiteY117" fmla="*/ 3114135 h 3295954"/>
              <a:gd name="connsiteX118" fmla="*/ 5175850 w 7435970"/>
              <a:gd name="connsiteY118" fmla="*/ 3183146 h 3295954"/>
              <a:gd name="connsiteX119" fmla="*/ 7280695 w 7435970"/>
              <a:gd name="connsiteY119" fmla="*/ 3183147 h 3295954"/>
              <a:gd name="connsiteX120" fmla="*/ 7306574 w 7435970"/>
              <a:gd name="connsiteY120" fmla="*/ 3295291 h 3295954"/>
              <a:gd name="connsiteX121" fmla="*/ 7435970 w 7435970"/>
              <a:gd name="connsiteY121" fmla="*/ 3295291 h 3295954"/>
              <a:gd name="connsiteX0" fmla="*/ 0 w 7435970"/>
              <a:gd name="connsiteY0" fmla="*/ 0 h 3295954"/>
              <a:gd name="connsiteX1" fmla="*/ 81706 w 7435970"/>
              <a:gd name="connsiteY1" fmla="*/ 111862 h 3295954"/>
              <a:gd name="connsiteX2" fmla="*/ 81706 w 7435970"/>
              <a:gd name="connsiteY2" fmla="*/ 178769 h 3295954"/>
              <a:gd name="connsiteX3" fmla="*/ 96574 w 7435970"/>
              <a:gd name="connsiteY3" fmla="*/ 186203 h 3295954"/>
              <a:gd name="connsiteX4" fmla="*/ 107725 w 7435970"/>
              <a:gd name="connsiteY4" fmla="*/ 215940 h 3295954"/>
              <a:gd name="connsiteX5" fmla="*/ 104008 w 7435970"/>
              <a:gd name="connsiteY5" fmla="*/ 267979 h 3295954"/>
              <a:gd name="connsiteX6" fmla="*/ 189501 w 7435970"/>
              <a:gd name="connsiteY6" fmla="*/ 264261 h 3295954"/>
              <a:gd name="connsiteX7" fmla="*/ 200652 w 7435970"/>
              <a:gd name="connsiteY7" fmla="*/ 349755 h 3295954"/>
              <a:gd name="connsiteX8" fmla="*/ 234106 w 7435970"/>
              <a:gd name="connsiteY8" fmla="*/ 357189 h 3295954"/>
              <a:gd name="connsiteX9" fmla="*/ 237823 w 7435970"/>
              <a:gd name="connsiteY9" fmla="*/ 383208 h 3295954"/>
              <a:gd name="connsiteX10" fmla="*/ 289862 w 7435970"/>
              <a:gd name="connsiteY10" fmla="*/ 390642 h 3295954"/>
              <a:gd name="connsiteX11" fmla="*/ 289862 w 7435970"/>
              <a:gd name="connsiteY11" fmla="*/ 405511 h 3295954"/>
              <a:gd name="connsiteX12" fmla="*/ 353051 w 7435970"/>
              <a:gd name="connsiteY12" fmla="*/ 412945 h 3295954"/>
              <a:gd name="connsiteX13" fmla="*/ 367920 w 7435970"/>
              <a:gd name="connsiteY13" fmla="*/ 524457 h 3295954"/>
              <a:gd name="connsiteX14" fmla="*/ 416243 w 7435970"/>
              <a:gd name="connsiteY14" fmla="*/ 528174 h 3295954"/>
              <a:gd name="connsiteX15" fmla="*/ 419960 w 7435970"/>
              <a:gd name="connsiteY15" fmla="*/ 680574 h 3295954"/>
              <a:gd name="connsiteX16" fmla="*/ 501735 w 7435970"/>
              <a:gd name="connsiteY16" fmla="*/ 684291 h 3295954"/>
              <a:gd name="connsiteX17" fmla="*/ 505452 w 7435970"/>
              <a:gd name="connsiteY17" fmla="*/ 714028 h 3295954"/>
              <a:gd name="connsiteX18" fmla="*/ 535188 w 7435970"/>
              <a:gd name="connsiteY18" fmla="*/ 721462 h 3295954"/>
              <a:gd name="connsiteX19" fmla="*/ 546341 w 7435970"/>
              <a:gd name="connsiteY19" fmla="*/ 773501 h 3295954"/>
              <a:gd name="connsiteX20" fmla="*/ 598380 w 7435970"/>
              <a:gd name="connsiteY20" fmla="*/ 777218 h 3295954"/>
              <a:gd name="connsiteX21" fmla="*/ 602097 w 7435970"/>
              <a:gd name="connsiteY21" fmla="*/ 818106 h 3295954"/>
              <a:gd name="connsiteX22" fmla="*/ 650418 w 7435970"/>
              <a:gd name="connsiteY22" fmla="*/ 818106 h 3295954"/>
              <a:gd name="connsiteX23" fmla="*/ 654135 w 7435970"/>
              <a:gd name="connsiteY23" fmla="*/ 847842 h 3295954"/>
              <a:gd name="connsiteX24" fmla="*/ 680154 w 7435970"/>
              <a:gd name="connsiteY24" fmla="*/ 851559 h 3295954"/>
              <a:gd name="connsiteX25" fmla="*/ 698740 w 7435970"/>
              <a:gd name="connsiteY25" fmla="*/ 892446 h 3295954"/>
              <a:gd name="connsiteX26" fmla="*/ 695023 w 7435970"/>
              <a:gd name="connsiteY26" fmla="*/ 929619 h 3295954"/>
              <a:gd name="connsiteX27" fmla="*/ 713609 w 7435970"/>
              <a:gd name="connsiteY27" fmla="*/ 933336 h 3295954"/>
              <a:gd name="connsiteX28" fmla="*/ 717325 w 7435970"/>
              <a:gd name="connsiteY28" fmla="*/ 992808 h 3295954"/>
              <a:gd name="connsiteX29" fmla="*/ 739628 w 7435970"/>
              <a:gd name="connsiteY29" fmla="*/ 1000242 h 3295954"/>
              <a:gd name="connsiteX30" fmla="*/ 761930 w 7435970"/>
              <a:gd name="connsiteY30" fmla="*/ 1026262 h 3295954"/>
              <a:gd name="connsiteX31" fmla="*/ 758213 w 7435970"/>
              <a:gd name="connsiteY31" fmla="*/ 1070867 h 3295954"/>
              <a:gd name="connsiteX32" fmla="*/ 784234 w 7435970"/>
              <a:gd name="connsiteY32" fmla="*/ 1070867 h 3295954"/>
              <a:gd name="connsiteX33" fmla="*/ 776799 w 7435970"/>
              <a:gd name="connsiteY33" fmla="*/ 1104320 h 3295954"/>
              <a:gd name="connsiteX34" fmla="*/ 799101 w 7435970"/>
              <a:gd name="connsiteY34" fmla="*/ 1130340 h 3295954"/>
              <a:gd name="connsiteX35" fmla="*/ 802818 w 7435970"/>
              <a:gd name="connsiteY35" fmla="*/ 1108037 h 3295954"/>
              <a:gd name="connsiteX36" fmla="*/ 817686 w 7435970"/>
              <a:gd name="connsiteY36" fmla="*/ 1145208 h 3295954"/>
              <a:gd name="connsiteX37" fmla="*/ 813969 w 7435970"/>
              <a:gd name="connsiteY37" fmla="*/ 1208398 h 3295954"/>
              <a:gd name="connsiteX38" fmla="*/ 873442 w 7435970"/>
              <a:gd name="connsiteY38" fmla="*/ 1215833 h 3295954"/>
              <a:gd name="connsiteX39" fmla="*/ 899462 w 7435970"/>
              <a:gd name="connsiteY39" fmla="*/ 1253003 h 3295954"/>
              <a:gd name="connsiteX40" fmla="*/ 895745 w 7435970"/>
              <a:gd name="connsiteY40" fmla="*/ 1286457 h 3295954"/>
              <a:gd name="connsiteX41" fmla="*/ 936633 w 7435970"/>
              <a:gd name="connsiteY41" fmla="*/ 1286457 h 3295954"/>
              <a:gd name="connsiteX42" fmla="*/ 940350 w 7435970"/>
              <a:gd name="connsiteY42" fmla="*/ 1323628 h 3295954"/>
              <a:gd name="connsiteX43" fmla="*/ 973803 w 7435970"/>
              <a:gd name="connsiteY43" fmla="*/ 1319911 h 3295954"/>
              <a:gd name="connsiteX44" fmla="*/ 973803 w 7435970"/>
              <a:gd name="connsiteY44" fmla="*/ 1364516 h 3295954"/>
              <a:gd name="connsiteX45" fmla="*/ 1040711 w 7435970"/>
              <a:gd name="connsiteY45" fmla="*/ 1364515 h 3295954"/>
              <a:gd name="connsiteX46" fmla="*/ 1044428 w 7435970"/>
              <a:gd name="connsiteY46" fmla="*/ 1390535 h 3295954"/>
              <a:gd name="connsiteX47" fmla="*/ 1066730 w 7435970"/>
              <a:gd name="connsiteY47" fmla="*/ 1390535 h 3295954"/>
              <a:gd name="connsiteX48" fmla="*/ 1074165 w 7435970"/>
              <a:gd name="connsiteY48" fmla="*/ 1539218 h 3295954"/>
              <a:gd name="connsiteX49" fmla="*/ 1122486 w 7435970"/>
              <a:gd name="connsiteY49" fmla="*/ 1539218 h 3295954"/>
              <a:gd name="connsiteX50" fmla="*/ 1126203 w 7435970"/>
              <a:gd name="connsiteY50" fmla="*/ 1609841 h 3295954"/>
              <a:gd name="connsiteX51" fmla="*/ 1170809 w 7435970"/>
              <a:gd name="connsiteY51" fmla="*/ 1613558 h 3295954"/>
              <a:gd name="connsiteX52" fmla="*/ 1174525 w 7435970"/>
              <a:gd name="connsiteY52" fmla="*/ 1680467 h 3295954"/>
              <a:gd name="connsiteX53" fmla="*/ 1215413 w 7435970"/>
              <a:gd name="connsiteY53" fmla="*/ 1680467 h 3295954"/>
              <a:gd name="connsiteX54" fmla="*/ 1219130 w 7435970"/>
              <a:gd name="connsiteY54" fmla="*/ 1721355 h 3295954"/>
              <a:gd name="connsiteX55" fmla="*/ 1278603 w 7435970"/>
              <a:gd name="connsiteY55" fmla="*/ 1721355 h 3295954"/>
              <a:gd name="connsiteX56" fmla="*/ 1278604 w 7435970"/>
              <a:gd name="connsiteY56" fmla="*/ 1762243 h 3295954"/>
              <a:gd name="connsiteX57" fmla="*/ 1319491 w 7435970"/>
              <a:gd name="connsiteY57" fmla="*/ 1762242 h 3295954"/>
              <a:gd name="connsiteX58" fmla="*/ 1315774 w 7435970"/>
              <a:gd name="connsiteY58" fmla="*/ 1799413 h 3295954"/>
              <a:gd name="connsiteX59" fmla="*/ 1393833 w 7435970"/>
              <a:gd name="connsiteY59" fmla="*/ 1795696 h 3295954"/>
              <a:gd name="connsiteX60" fmla="*/ 1401267 w 7435970"/>
              <a:gd name="connsiteY60" fmla="*/ 1832867 h 3295954"/>
              <a:gd name="connsiteX61" fmla="*/ 1535081 w 7435970"/>
              <a:gd name="connsiteY61" fmla="*/ 1832867 h 3295954"/>
              <a:gd name="connsiteX62" fmla="*/ 1538797 w 7435970"/>
              <a:gd name="connsiteY62" fmla="*/ 1866321 h 3295954"/>
              <a:gd name="connsiteX63" fmla="*/ 1590837 w 7435970"/>
              <a:gd name="connsiteY63" fmla="*/ 1866321 h 3295954"/>
              <a:gd name="connsiteX64" fmla="*/ 1590837 w 7435970"/>
              <a:gd name="connsiteY64" fmla="*/ 1903492 h 3295954"/>
              <a:gd name="connsiteX65" fmla="*/ 1635443 w 7435970"/>
              <a:gd name="connsiteY65" fmla="*/ 1907208 h 3295954"/>
              <a:gd name="connsiteX66" fmla="*/ 1631725 w 7435970"/>
              <a:gd name="connsiteY66" fmla="*/ 1944379 h 3295954"/>
              <a:gd name="connsiteX67" fmla="*/ 1683764 w 7435970"/>
              <a:gd name="connsiteY67" fmla="*/ 1940662 h 3295954"/>
              <a:gd name="connsiteX68" fmla="*/ 1683764 w 7435970"/>
              <a:gd name="connsiteY68" fmla="*/ 1977833 h 3295954"/>
              <a:gd name="connsiteX69" fmla="*/ 1787842 w 7435970"/>
              <a:gd name="connsiteY69" fmla="*/ 1981550 h 3295954"/>
              <a:gd name="connsiteX70" fmla="*/ 1780407 w 7435970"/>
              <a:gd name="connsiteY70" fmla="*/ 2007569 h 3295954"/>
              <a:gd name="connsiteX71" fmla="*/ 1839881 w 7435970"/>
              <a:gd name="connsiteY71" fmla="*/ 2007569 h 3295954"/>
              <a:gd name="connsiteX72" fmla="*/ 1843598 w 7435970"/>
              <a:gd name="connsiteY72" fmla="*/ 2055892 h 3295954"/>
              <a:gd name="connsiteX73" fmla="*/ 1958828 w 7435970"/>
              <a:gd name="connsiteY73" fmla="*/ 2052174 h 3295954"/>
              <a:gd name="connsiteX74" fmla="*/ 1958828 w 7435970"/>
              <a:gd name="connsiteY74" fmla="*/ 2078194 h 3295954"/>
              <a:gd name="connsiteX75" fmla="*/ 1984847 w 7435970"/>
              <a:gd name="connsiteY75" fmla="*/ 2085628 h 3295954"/>
              <a:gd name="connsiteX76" fmla="*/ 1981129 w 7435970"/>
              <a:gd name="connsiteY76" fmla="*/ 2137667 h 3295954"/>
              <a:gd name="connsiteX77" fmla="*/ 2029453 w 7435970"/>
              <a:gd name="connsiteY77" fmla="*/ 2137668 h 3295954"/>
              <a:gd name="connsiteX78" fmla="*/ 2025735 w 7435970"/>
              <a:gd name="connsiteY78" fmla="*/ 2163686 h 3295954"/>
              <a:gd name="connsiteX79" fmla="*/ 2144681 w 7435970"/>
              <a:gd name="connsiteY79" fmla="*/ 2159969 h 3295954"/>
              <a:gd name="connsiteX80" fmla="*/ 2148398 w 7435970"/>
              <a:gd name="connsiteY80" fmla="*/ 2185989 h 3295954"/>
              <a:gd name="connsiteX81" fmla="*/ 2226457 w 7435970"/>
              <a:gd name="connsiteY81" fmla="*/ 2197140 h 3295954"/>
              <a:gd name="connsiteX82" fmla="*/ 2230174 w 7435970"/>
              <a:gd name="connsiteY82" fmla="*/ 2245463 h 3295954"/>
              <a:gd name="connsiteX83" fmla="*/ 2256194 w 7435970"/>
              <a:gd name="connsiteY83" fmla="*/ 2245462 h 3295954"/>
              <a:gd name="connsiteX84" fmla="*/ 2256194 w 7435970"/>
              <a:gd name="connsiteY84" fmla="*/ 2312369 h 3295954"/>
              <a:gd name="connsiteX85" fmla="*/ 2297082 w 7435970"/>
              <a:gd name="connsiteY85" fmla="*/ 2327237 h 3295954"/>
              <a:gd name="connsiteX86" fmla="*/ 2289647 w 7435970"/>
              <a:gd name="connsiteY86" fmla="*/ 2394145 h 3295954"/>
              <a:gd name="connsiteX87" fmla="*/ 2479218 w 7435970"/>
              <a:gd name="connsiteY87" fmla="*/ 2405296 h 3295954"/>
              <a:gd name="connsiteX88" fmla="*/ 2479218 w 7435970"/>
              <a:gd name="connsiteY88" fmla="*/ 2442467 h 3295954"/>
              <a:gd name="connsiteX89" fmla="*/ 2516389 w 7435970"/>
              <a:gd name="connsiteY89" fmla="*/ 2442467 h 3295954"/>
              <a:gd name="connsiteX90" fmla="*/ 2512672 w 7435970"/>
              <a:gd name="connsiteY90" fmla="*/ 2475921 h 3295954"/>
              <a:gd name="connsiteX91" fmla="*/ 2542408 w 7435970"/>
              <a:gd name="connsiteY91" fmla="*/ 2487072 h 3295954"/>
              <a:gd name="connsiteX92" fmla="*/ 2534974 w 7435970"/>
              <a:gd name="connsiteY92" fmla="*/ 2516808 h 3295954"/>
              <a:gd name="connsiteX93" fmla="*/ 2598165 w 7435970"/>
              <a:gd name="connsiteY93" fmla="*/ 2520525 h 3295954"/>
              <a:gd name="connsiteX94" fmla="*/ 2594448 w 7435970"/>
              <a:gd name="connsiteY94" fmla="*/ 2557696 h 3295954"/>
              <a:gd name="connsiteX95" fmla="*/ 2642769 w 7435970"/>
              <a:gd name="connsiteY95" fmla="*/ 2557696 h 3295954"/>
              <a:gd name="connsiteX96" fmla="*/ 2642769 w 7435970"/>
              <a:gd name="connsiteY96" fmla="*/ 2606018 h 3295954"/>
              <a:gd name="connsiteX97" fmla="*/ 2720828 w 7435970"/>
              <a:gd name="connsiteY97" fmla="*/ 2602301 h 3295954"/>
              <a:gd name="connsiteX98" fmla="*/ 2709887 w 7435970"/>
              <a:gd name="connsiteY98" fmla="*/ 2645924 h 3295954"/>
              <a:gd name="connsiteX99" fmla="*/ 2820839 w 7435970"/>
              <a:gd name="connsiteY99" fmla="*/ 2648309 h 3295954"/>
              <a:gd name="connsiteX100" fmla="*/ 2803586 w 7435970"/>
              <a:gd name="connsiteY100" fmla="*/ 2682814 h 3295954"/>
              <a:gd name="connsiteX101" fmla="*/ 2883748 w 7435970"/>
              <a:gd name="connsiteY101" fmla="*/ 2686391 h 3295954"/>
              <a:gd name="connsiteX102" fmla="*/ 2876174 w 7435970"/>
              <a:gd name="connsiteY102" fmla="*/ 2722089 h 3295954"/>
              <a:gd name="connsiteX103" fmla="*/ 2969872 w 7435970"/>
              <a:gd name="connsiteY103" fmla="*/ 2760311 h 3295954"/>
              <a:gd name="connsiteX104" fmla="*/ 2973589 w 7435970"/>
              <a:gd name="connsiteY104" fmla="*/ 2820837 h 3295954"/>
              <a:gd name="connsiteX105" fmla="*/ 3247110 w 7435970"/>
              <a:gd name="connsiteY105" fmla="*/ 2812211 h 3295954"/>
              <a:gd name="connsiteX106" fmla="*/ 3249634 w 7435970"/>
              <a:gd name="connsiteY106" fmla="*/ 2854150 h 3295954"/>
              <a:gd name="connsiteX107" fmla="*/ 3415921 w 7435970"/>
              <a:gd name="connsiteY107" fmla="*/ 2852818 h 3295954"/>
              <a:gd name="connsiteX108" fmla="*/ 3430648 w 7435970"/>
              <a:gd name="connsiteY108" fmla="*/ 2907102 h 3295954"/>
              <a:gd name="connsiteX109" fmla="*/ 3631721 w 7435970"/>
              <a:gd name="connsiteY109" fmla="*/ 2889848 h 3295954"/>
              <a:gd name="connsiteX110" fmla="*/ 3640348 w 7435970"/>
              <a:gd name="connsiteY110" fmla="*/ 2932980 h 3295954"/>
              <a:gd name="connsiteX111" fmla="*/ 3795623 w 7435970"/>
              <a:gd name="connsiteY111" fmla="*/ 2941607 h 3295954"/>
              <a:gd name="connsiteX112" fmla="*/ 3804249 w 7435970"/>
              <a:gd name="connsiteY112" fmla="*/ 2984738 h 3295954"/>
              <a:gd name="connsiteX113" fmla="*/ 4485737 w 7435970"/>
              <a:gd name="connsiteY113" fmla="*/ 2984739 h 3295954"/>
              <a:gd name="connsiteX114" fmla="*/ 4477110 w 7435970"/>
              <a:gd name="connsiteY114" fmla="*/ 3036498 h 3295954"/>
              <a:gd name="connsiteX115" fmla="*/ 5011948 w 7435970"/>
              <a:gd name="connsiteY115" fmla="*/ 3053750 h 3295954"/>
              <a:gd name="connsiteX116" fmla="*/ 5003322 w 7435970"/>
              <a:gd name="connsiteY116" fmla="*/ 3131388 h 3295954"/>
              <a:gd name="connsiteX117" fmla="*/ 5158597 w 7435970"/>
              <a:gd name="connsiteY117" fmla="*/ 3114135 h 3295954"/>
              <a:gd name="connsiteX118" fmla="*/ 5175850 w 7435970"/>
              <a:gd name="connsiteY118" fmla="*/ 3183146 h 3295954"/>
              <a:gd name="connsiteX119" fmla="*/ 7280695 w 7435970"/>
              <a:gd name="connsiteY119" fmla="*/ 3183147 h 3295954"/>
              <a:gd name="connsiteX120" fmla="*/ 7306574 w 7435970"/>
              <a:gd name="connsiteY120" fmla="*/ 3295291 h 3295954"/>
              <a:gd name="connsiteX121" fmla="*/ 7435970 w 7435970"/>
              <a:gd name="connsiteY121" fmla="*/ 3295291 h 3295954"/>
              <a:gd name="connsiteX0" fmla="*/ 0 w 7435970"/>
              <a:gd name="connsiteY0" fmla="*/ 0 h 3295954"/>
              <a:gd name="connsiteX1" fmla="*/ 81706 w 7435970"/>
              <a:gd name="connsiteY1" fmla="*/ 111862 h 3295954"/>
              <a:gd name="connsiteX2" fmla="*/ 66838 w 7435970"/>
              <a:gd name="connsiteY2" fmla="*/ 108145 h 3295954"/>
              <a:gd name="connsiteX3" fmla="*/ 81706 w 7435970"/>
              <a:gd name="connsiteY3" fmla="*/ 178769 h 3295954"/>
              <a:gd name="connsiteX4" fmla="*/ 96574 w 7435970"/>
              <a:gd name="connsiteY4" fmla="*/ 186203 h 3295954"/>
              <a:gd name="connsiteX5" fmla="*/ 107725 w 7435970"/>
              <a:gd name="connsiteY5" fmla="*/ 215940 h 3295954"/>
              <a:gd name="connsiteX6" fmla="*/ 104008 w 7435970"/>
              <a:gd name="connsiteY6" fmla="*/ 267979 h 3295954"/>
              <a:gd name="connsiteX7" fmla="*/ 189501 w 7435970"/>
              <a:gd name="connsiteY7" fmla="*/ 264261 h 3295954"/>
              <a:gd name="connsiteX8" fmla="*/ 200652 w 7435970"/>
              <a:gd name="connsiteY8" fmla="*/ 349755 h 3295954"/>
              <a:gd name="connsiteX9" fmla="*/ 234106 w 7435970"/>
              <a:gd name="connsiteY9" fmla="*/ 357189 h 3295954"/>
              <a:gd name="connsiteX10" fmla="*/ 237823 w 7435970"/>
              <a:gd name="connsiteY10" fmla="*/ 383208 h 3295954"/>
              <a:gd name="connsiteX11" fmla="*/ 289862 w 7435970"/>
              <a:gd name="connsiteY11" fmla="*/ 390642 h 3295954"/>
              <a:gd name="connsiteX12" fmla="*/ 289862 w 7435970"/>
              <a:gd name="connsiteY12" fmla="*/ 405511 h 3295954"/>
              <a:gd name="connsiteX13" fmla="*/ 353051 w 7435970"/>
              <a:gd name="connsiteY13" fmla="*/ 412945 h 3295954"/>
              <a:gd name="connsiteX14" fmla="*/ 367920 w 7435970"/>
              <a:gd name="connsiteY14" fmla="*/ 524457 h 3295954"/>
              <a:gd name="connsiteX15" fmla="*/ 416243 w 7435970"/>
              <a:gd name="connsiteY15" fmla="*/ 528174 h 3295954"/>
              <a:gd name="connsiteX16" fmla="*/ 419960 w 7435970"/>
              <a:gd name="connsiteY16" fmla="*/ 680574 h 3295954"/>
              <a:gd name="connsiteX17" fmla="*/ 501735 w 7435970"/>
              <a:gd name="connsiteY17" fmla="*/ 684291 h 3295954"/>
              <a:gd name="connsiteX18" fmla="*/ 505452 w 7435970"/>
              <a:gd name="connsiteY18" fmla="*/ 714028 h 3295954"/>
              <a:gd name="connsiteX19" fmla="*/ 535188 w 7435970"/>
              <a:gd name="connsiteY19" fmla="*/ 721462 h 3295954"/>
              <a:gd name="connsiteX20" fmla="*/ 546341 w 7435970"/>
              <a:gd name="connsiteY20" fmla="*/ 773501 h 3295954"/>
              <a:gd name="connsiteX21" fmla="*/ 598380 w 7435970"/>
              <a:gd name="connsiteY21" fmla="*/ 777218 h 3295954"/>
              <a:gd name="connsiteX22" fmla="*/ 602097 w 7435970"/>
              <a:gd name="connsiteY22" fmla="*/ 818106 h 3295954"/>
              <a:gd name="connsiteX23" fmla="*/ 650418 w 7435970"/>
              <a:gd name="connsiteY23" fmla="*/ 818106 h 3295954"/>
              <a:gd name="connsiteX24" fmla="*/ 654135 w 7435970"/>
              <a:gd name="connsiteY24" fmla="*/ 847842 h 3295954"/>
              <a:gd name="connsiteX25" fmla="*/ 680154 w 7435970"/>
              <a:gd name="connsiteY25" fmla="*/ 851559 h 3295954"/>
              <a:gd name="connsiteX26" fmla="*/ 698740 w 7435970"/>
              <a:gd name="connsiteY26" fmla="*/ 892446 h 3295954"/>
              <a:gd name="connsiteX27" fmla="*/ 695023 w 7435970"/>
              <a:gd name="connsiteY27" fmla="*/ 929619 h 3295954"/>
              <a:gd name="connsiteX28" fmla="*/ 713609 w 7435970"/>
              <a:gd name="connsiteY28" fmla="*/ 933336 h 3295954"/>
              <a:gd name="connsiteX29" fmla="*/ 717325 w 7435970"/>
              <a:gd name="connsiteY29" fmla="*/ 992808 h 3295954"/>
              <a:gd name="connsiteX30" fmla="*/ 739628 w 7435970"/>
              <a:gd name="connsiteY30" fmla="*/ 1000242 h 3295954"/>
              <a:gd name="connsiteX31" fmla="*/ 761930 w 7435970"/>
              <a:gd name="connsiteY31" fmla="*/ 1026262 h 3295954"/>
              <a:gd name="connsiteX32" fmla="*/ 758213 w 7435970"/>
              <a:gd name="connsiteY32" fmla="*/ 1070867 h 3295954"/>
              <a:gd name="connsiteX33" fmla="*/ 784234 w 7435970"/>
              <a:gd name="connsiteY33" fmla="*/ 1070867 h 3295954"/>
              <a:gd name="connsiteX34" fmla="*/ 776799 w 7435970"/>
              <a:gd name="connsiteY34" fmla="*/ 1104320 h 3295954"/>
              <a:gd name="connsiteX35" fmla="*/ 799101 w 7435970"/>
              <a:gd name="connsiteY35" fmla="*/ 1130340 h 3295954"/>
              <a:gd name="connsiteX36" fmla="*/ 802818 w 7435970"/>
              <a:gd name="connsiteY36" fmla="*/ 1108037 h 3295954"/>
              <a:gd name="connsiteX37" fmla="*/ 817686 w 7435970"/>
              <a:gd name="connsiteY37" fmla="*/ 1145208 h 3295954"/>
              <a:gd name="connsiteX38" fmla="*/ 813969 w 7435970"/>
              <a:gd name="connsiteY38" fmla="*/ 1208398 h 3295954"/>
              <a:gd name="connsiteX39" fmla="*/ 873442 w 7435970"/>
              <a:gd name="connsiteY39" fmla="*/ 1215833 h 3295954"/>
              <a:gd name="connsiteX40" fmla="*/ 899462 w 7435970"/>
              <a:gd name="connsiteY40" fmla="*/ 1253003 h 3295954"/>
              <a:gd name="connsiteX41" fmla="*/ 895745 w 7435970"/>
              <a:gd name="connsiteY41" fmla="*/ 1286457 h 3295954"/>
              <a:gd name="connsiteX42" fmla="*/ 936633 w 7435970"/>
              <a:gd name="connsiteY42" fmla="*/ 1286457 h 3295954"/>
              <a:gd name="connsiteX43" fmla="*/ 940350 w 7435970"/>
              <a:gd name="connsiteY43" fmla="*/ 1323628 h 3295954"/>
              <a:gd name="connsiteX44" fmla="*/ 973803 w 7435970"/>
              <a:gd name="connsiteY44" fmla="*/ 1319911 h 3295954"/>
              <a:gd name="connsiteX45" fmla="*/ 973803 w 7435970"/>
              <a:gd name="connsiteY45" fmla="*/ 1364516 h 3295954"/>
              <a:gd name="connsiteX46" fmla="*/ 1040711 w 7435970"/>
              <a:gd name="connsiteY46" fmla="*/ 1364515 h 3295954"/>
              <a:gd name="connsiteX47" fmla="*/ 1044428 w 7435970"/>
              <a:gd name="connsiteY47" fmla="*/ 1390535 h 3295954"/>
              <a:gd name="connsiteX48" fmla="*/ 1066730 w 7435970"/>
              <a:gd name="connsiteY48" fmla="*/ 1390535 h 3295954"/>
              <a:gd name="connsiteX49" fmla="*/ 1074165 w 7435970"/>
              <a:gd name="connsiteY49" fmla="*/ 1539218 h 3295954"/>
              <a:gd name="connsiteX50" fmla="*/ 1122486 w 7435970"/>
              <a:gd name="connsiteY50" fmla="*/ 1539218 h 3295954"/>
              <a:gd name="connsiteX51" fmla="*/ 1126203 w 7435970"/>
              <a:gd name="connsiteY51" fmla="*/ 1609841 h 3295954"/>
              <a:gd name="connsiteX52" fmla="*/ 1170809 w 7435970"/>
              <a:gd name="connsiteY52" fmla="*/ 1613558 h 3295954"/>
              <a:gd name="connsiteX53" fmla="*/ 1174525 w 7435970"/>
              <a:gd name="connsiteY53" fmla="*/ 1680467 h 3295954"/>
              <a:gd name="connsiteX54" fmla="*/ 1215413 w 7435970"/>
              <a:gd name="connsiteY54" fmla="*/ 1680467 h 3295954"/>
              <a:gd name="connsiteX55" fmla="*/ 1219130 w 7435970"/>
              <a:gd name="connsiteY55" fmla="*/ 1721355 h 3295954"/>
              <a:gd name="connsiteX56" fmla="*/ 1278603 w 7435970"/>
              <a:gd name="connsiteY56" fmla="*/ 1721355 h 3295954"/>
              <a:gd name="connsiteX57" fmla="*/ 1278604 w 7435970"/>
              <a:gd name="connsiteY57" fmla="*/ 1762243 h 3295954"/>
              <a:gd name="connsiteX58" fmla="*/ 1319491 w 7435970"/>
              <a:gd name="connsiteY58" fmla="*/ 1762242 h 3295954"/>
              <a:gd name="connsiteX59" fmla="*/ 1315774 w 7435970"/>
              <a:gd name="connsiteY59" fmla="*/ 1799413 h 3295954"/>
              <a:gd name="connsiteX60" fmla="*/ 1393833 w 7435970"/>
              <a:gd name="connsiteY60" fmla="*/ 1795696 h 3295954"/>
              <a:gd name="connsiteX61" fmla="*/ 1401267 w 7435970"/>
              <a:gd name="connsiteY61" fmla="*/ 1832867 h 3295954"/>
              <a:gd name="connsiteX62" fmla="*/ 1535081 w 7435970"/>
              <a:gd name="connsiteY62" fmla="*/ 1832867 h 3295954"/>
              <a:gd name="connsiteX63" fmla="*/ 1538797 w 7435970"/>
              <a:gd name="connsiteY63" fmla="*/ 1866321 h 3295954"/>
              <a:gd name="connsiteX64" fmla="*/ 1590837 w 7435970"/>
              <a:gd name="connsiteY64" fmla="*/ 1866321 h 3295954"/>
              <a:gd name="connsiteX65" fmla="*/ 1590837 w 7435970"/>
              <a:gd name="connsiteY65" fmla="*/ 1903492 h 3295954"/>
              <a:gd name="connsiteX66" fmla="*/ 1635443 w 7435970"/>
              <a:gd name="connsiteY66" fmla="*/ 1907208 h 3295954"/>
              <a:gd name="connsiteX67" fmla="*/ 1631725 w 7435970"/>
              <a:gd name="connsiteY67" fmla="*/ 1944379 h 3295954"/>
              <a:gd name="connsiteX68" fmla="*/ 1683764 w 7435970"/>
              <a:gd name="connsiteY68" fmla="*/ 1940662 h 3295954"/>
              <a:gd name="connsiteX69" fmla="*/ 1683764 w 7435970"/>
              <a:gd name="connsiteY69" fmla="*/ 1977833 h 3295954"/>
              <a:gd name="connsiteX70" fmla="*/ 1787842 w 7435970"/>
              <a:gd name="connsiteY70" fmla="*/ 1981550 h 3295954"/>
              <a:gd name="connsiteX71" fmla="*/ 1780407 w 7435970"/>
              <a:gd name="connsiteY71" fmla="*/ 2007569 h 3295954"/>
              <a:gd name="connsiteX72" fmla="*/ 1839881 w 7435970"/>
              <a:gd name="connsiteY72" fmla="*/ 2007569 h 3295954"/>
              <a:gd name="connsiteX73" fmla="*/ 1843598 w 7435970"/>
              <a:gd name="connsiteY73" fmla="*/ 2055892 h 3295954"/>
              <a:gd name="connsiteX74" fmla="*/ 1958828 w 7435970"/>
              <a:gd name="connsiteY74" fmla="*/ 2052174 h 3295954"/>
              <a:gd name="connsiteX75" fmla="*/ 1958828 w 7435970"/>
              <a:gd name="connsiteY75" fmla="*/ 2078194 h 3295954"/>
              <a:gd name="connsiteX76" fmla="*/ 1984847 w 7435970"/>
              <a:gd name="connsiteY76" fmla="*/ 2085628 h 3295954"/>
              <a:gd name="connsiteX77" fmla="*/ 1981129 w 7435970"/>
              <a:gd name="connsiteY77" fmla="*/ 2137667 h 3295954"/>
              <a:gd name="connsiteX78" fmla="*/ 2029453 w 7435970"/>
              <a:gd name="connsiteY78" fmla="*/ 2137668 h 3295954"/>
              <a:gd name="connsiteX79" fmla="*/ 2025735 w 7435970"/>
              <a:gd name="connsiteY79" fmla="*/ 2163686 h 3295954"/>
              <a:gd name="connsiteX80" fmla="*/ 2144681 w 7435970"/>
              <a:gd name="connsiteY80" fmla="*/ 2159969 h 3295954"/>
              <a:gd name="connsiteX81" fmla="*/ 2148398 w 7435970"/>
              <a:gd name="connsiteY81" fmla="*/ 2185989 h 3295954"/>
              <a:gd name="connsiteX82" fmla="*/ 2226457 w 7435970"/>
              <a:gd name="connsiteY82" fmla="*/ 2197140 h 3295954"/>
              <a:gd name="connsiteX83" fmla="*/ 2230174 w 7435970"/>
              <a:gd name="connsiteY83" fmla="*/ 2245463 h 3295954"/>
              <a:gd name="connsiteX84" fmla="*/ 2256194 w 7435970"/>
              <a:gd name="connsiteY84" fmla="*/ 2245462 h 3295954"/>
              <a:gd name="connsiteX85" fmla="*/ 2256194 w 7435970"/>
              <a:gd name="connsiteY85" fmla="*/ 2312369 h 3295954"/>
              <a:gd name="connsiteX86" fmla="*/ 2297082 w 7435970"/>
              <a:gd name="connsiteY86" fmla="*/ 2327237 h 3295954"/>
              <a:gd name="connsiteX87" fmla="*/ 2289647 w 7435970"/>
              <a:gd name="connsiteY87" fmla="*/ 2394145 h 3295954"/>
              <a:gd name="connsiteX88" fmla="*/ 2479218 w 7435970"/>
              <a:gd name="connsiteY88" fmla="*/ 2405296 h 3295954"/>
              <a:gd name="connsiteX89" fmla="*/ 2479218 w 7435970"/>
              <a:gd name="connsiteY89" fmla="*/ 2442467 h 3295954"/>
              <a:gd name="connsiteX90" fmla="*/ 2516389 w 7435970"/>
              <a:gd name="connsiteY90" fmla="*/ 2442467 h 3295954"/>
              <a:gd name="connsiteX91" fmla="*/ 2512672 w 7435970"/>
              <a:gd name="connsiteY91" fmla="*/ 2475921 h 3295954"/>
              <a:gd name="connsiteX92" fmla="*/ 2542408 w 7435970"/>
              <a:gd name="connsiteY92" fmla="*/ 2487072 h 3295954"/>
              <a:gd name="connsiteX93" fmla="*/ 2534974 w 7435970"/>
              <a:gd name="connsiteY93" fmla="*/ 2516808 h 3295954"/>
              <a:gd name="connsiteX94" fmla="*/ 2598165 w 7435970"/>
              <a:gd name="connsiteY94" fmla="*/ 2520525 h 3295954"/>
              <a:gd name="connsiteX95" fmla="*/ 2594448 w 7435970"/>
              <a:gd name="connsiteY95" fmla="*/ 2557696 h 3295954"/>
              <a:gd name="connsiteX96" fmla="*/ 2642769 w 7435970"/>
              <a:gd name="connsiteY96" fmla="*/ 2557696 h 3295954"/>
              <a:gd name="connsiteX97" fmla="*/ 2642769 w 7435970"/>
              <a:gd name="connsiteY97" fmla="*/ 2606018 h 3295954"/>
              <a:gd name="connsiteX98" fmla="*/ 2720828 w 7435970"/>
              <a:gd name="connsiteY98" fmla="*/ 2602301 h 3295954"/>
              <a:gd name="connsiteX99" fmla="*/ 2709887 w 7435970"/>
              <a:gd name="connsiteY99" fmla="*/ 2645924 h 3295954"/>
              <a:gd name="connsiteX100" fmla="*/ 2820839 w 7435970"/>
              <a:gd name="connsiteY100" fmla="*/ 2648309 h 3295954"/>
              <a:gd name="connsiteX101" fmla="*/ 2803586 w 7435970"/>
              <a:gd name="connsiteY101" fmla="*/ 2682814 h 3295954"/>
              <a:gd name="connsiteX102" fmla="*/ 2883748 w 7435970"/>
              <a:gd name="connsiteY102" fmla="*/ 2686391 h 3295954"/>
              <a:gd name="connsiteX103" fmla="*/ 2876174 w 7435970"/>
              <a:gd name="connsiteY103" fmla="*/ 2722089 h 3295954"/>
              <a:gd name="connsiteX104" fmla="*/ 2969872 w 7435970"/>
              <a:gd name="connsiteY104" fmla="*/ 2760311 h 3295954"/>
              <a:gd name="connsiteX105" fmla="*/ 2973589 w 7435970"/>
              <a:gd name="connsiteY105" fmla="*/ 2820837 h 3295954"/>
              <a:gd name="connsiteX106" fmla="*/ 3247110 w 7435970"/>
              <a:gd name="connsiteY106" fmla="*/ 2812211 h 3295954"/>
              <a:gd name="connsiteX107" fmla="*/ 3249634 w 7435970"/>
              <a:gd name="connsiteY107" fmla="*/ 2854150 h 3295954"/>
              <a:gd name="connsiteX108" fmla="*/ 3415921 w 7435970"/>
              <a:gd name="connsiteY108" fmla="*/ 2852818 h 3295954"/>
              <a:gd name="connsiteX109" fmla="*/ 3430648 w 7435970"/>
              <a:gd name="connsiteY109" fmla="*/ 2907102 h 3295954"/>
              <a:gd name="connsiteX110" fmla="*/ 3631721 w 7435970"/>
              <a:gd name="connsiteY110" fmla="*/ 2889848 h 3295954"/>
              <a:gd name="connsiteX111" fmla="*/ 3640348 w 7435970"/>
              <a:gd name="connsiteY111" fmla="*/ 2932980 h 3295954"/>
              <a:gd name="connsiteX112" fmla="*/ 3795623 w 7435970"/>
              <a:gd name="connsiteY112" fmla="*/ 2941607 h 3295954"/>
              <a:gd name="connsiteX113" fmla="*/ 3804249 w 7435970"/>
              <a:gd name="connsiteY113" fmla="*/ 2984738 h 3295954"/>
              <a:gd name="connsiteX114" fmla="*/ 4485737 w 7435970"/>
              <a:gd name="connsiteY114" fmla="*/ 2984739 h 3295954"/>
              <a:gd name="connsiteX115" fmla="*/ 4477110 w 7435970"/>
              <a:gd name="connsiteY115" fmla="*/ 3036498 h 3295954"/>
              <a:gd name="connsiteX116" fmla="*/ 5011948 w 7435970"/>
              <a:gd name="connsiteY116" fmla="*/ 3053750 h 3295954"/>
              <a:gd name="connsiteX117" fmla="*/ 5003322 w 7435970"/>
              <a:gd name="connsiteY117" fmla="*/ 3131388 h 3295954"/>
              <a:gd name="connsiteX118" fmla="*/ 5158597 w 7435970"/>
              <a:gd name="connsiteY118" fmla="*/ 3114135 h 3295954"/>
              <a:gd name="connsiteX119" fmla="*/ 5175850 w 7435970"/>
              <a:gd name="connsiteY119" fmla="*/ 3183146 h 3295954"/>
              <a:gd name="connsiteX120" fmla="*/ 7280695 w 7435970"/>
              <a:gd name="connsiteY120" fmla="*/ 3183147 h 3295954"/>
              <a:gd name="connsiteX121" fmla="*/ 7306574 w 7435970"/>
              <a:gd name="connsiteY121" fmla="*/ 3295291 h 3295954"/>
              <a:gd name="connsiteX122" fmla="*/ 7435970 w 7435970"/>
              <a:gd name="connsiteY122" fmla="*/ 3295291 h 3295954"/>
              <a:gd name="connsiteX0" fmla="*/ 0 w 7435970"/>
              <a:gd name="connsiteY0" fmla="*/ 0 h 3295954"/>
              <a:gd name="connsiteX1" fmla="*/ 81706 w 7435970"/>
              <a:gd name="connsiteY1" fmla="*/ 111862 h 3295954"/>
              <a:gd name="connsiteX2" fmla="*/ 48253 w 7435970"/>
              <a:gd name="connsiteY2" fmla="*/ 104428 h 3295954"/>
              <a:gd name="connsiteX3" fmla="*/ 81706 w 7435970"/>
              <a:gd name="connsiteY3" fmla="*/ 178769 h 3295954"/>
              <a:gd name="connsiteX4" fmla="*/ 96574 w 7435970"/>
              <a:gd name="connsiteY4" fmla="*/ 186203 h 3295954"/>
              <a:gd name="connsiteX5" fmla="*/ 107725 w 7435970"/>
              <a:gd name="connsiteY5" fmla="*/ 215940 h 3295954"/>
              <a:gd name="connsiteX6" fmla="*/ 104008 w 7435970"/>
              <a:gd name="connsiteY6" fmla="*/ 267979 h 3295954"/>
              <a:gd name="connsiteX7" fmla="*/ 189501 w 7435970"/>
              <a:gd name="connsiteY7" fmla="*/ 264261 h 3295954"/>
              <a:gd name="connsiteX8" fmla="*/ 200652 w 7435970"/>
              <a:gd name="connsiteY8" fmla="*/ 349755 h 3295954"/>
              <a:gd name="connsiteX9" fmla="*/ 234106 w 7435970"/>
              <a:gd name="connsiteY9" fmla="*/ 357189 h 3295954"/>
              <a:gd name="connsiteX10" fmla="*/ 237823 w 7435970"/>
              <a:gd name="connsiteY10" fmla="*/ 383208 h 3295954"/>
              <a:gd name="connsiteX11" fmla="*/ 289862 w 7435970"/>
              <a:gd name="connsiteY11" fmla="*/ 390642 h 3295954"/>
              <a:gd name="connsiteX12" fmla="*/ 289862 w 7435970"/>
              <a:gd name="connsiteY12" fmla="*/ 405511 h 3295954"/>
              <a:gd name="connsiteX13" fmla="*/ 353051 w 7435970"/>
              <a:gd name="connsiteY13" fmla="*/ 412945 h 3295954"/>
              <a:gd name="connsiteX14" fmla="*/ 367920 w 7435970"/>
              <a:gd name="connsiteY14" fmla="*/ 524457 h 3295954"/>
              <a:gd name="connsiteX15" fmla="*/ 416243 w 7435970"/>
              <a:gd name="connsiteY15" fmla="*/ 528174 h 3295954"/>
              <a:gd name="connsiteX16" fmla="*/ 419960 w 7435970"/>
              <a:gd name="connsiteY16" fmla="*/ 680574 h 3295954"/>
              <a:gd name="connsiteX17" fmla="*/ 501735 w 7435970"/>
              <a:gd name="connsiteY17" fmla="*/ 684291 h 3295954"/>
              <a:gd name="connsiteX18" fmla="*/ 505452 w 7435970"/>
              <a:gd name="connsiteY18" fmla="*/ 714028 h 3295954"/>
              <a:gd name="connsiteX19" fmla="*/ 535188 w 7435970"/>
              <a:gd name="connsiteY19" fmla="*/ 721462 h 3295954"/>
              <a:gd name="connsiteX20" fmla="*/ 546341 w 7435970"/>
              <a:gd name="connsiteY20" fmla="*/ 773501 h 3295954"/>
              <a:gd name="connsiteX21" fmla="*/ 598380 w 7435970"/>
              <a:gd name="connsiteY21" fmla="*/ 777218 h 3295954"/>
              <a:gd name="connsiteX22" fmla="*/ 602097 w 7435970"/>
              <a:gd name="connsiteY22" fmla="*/ 818106 h 3295954"/>
              <a:gd name="connsiteX23" fmla="*/ 650418 w 7435970"/>
              <a:gd name="connsiteY23" fmla="*/ 818106 h 3295954"/>
              <a:gd name="connsiteX24" fmla="*/ 654135 w 7435970"/>
              <a:gd name="connsiteY24" fmla="*/ 847842 h 3295954"/>
              <a:gd name="connsiteX25" fmla="*/ 680154 w 7435970"/>
              <a:gd name="connsiteY25" fmla="*/ 851559 h 3295954"/>
              <a:gd name="connsiteX26" fmla="*/ 698740 w 7435970"/>
              <a:gd name="connsiteY26" fmla="*/ 892446 h 3295954"/>
              <a:gd name="connsiteX27" fmla="*/ 695023 w 7435970"/>
              <a:gd name="connsiteY27" fmla="*/ 929619 h 3295954"/>
              <a:gd name="connsiteX28" fmla="*/ 713609 w 7435970"/>
              <a:gd name="connsiteY28" fmla="*/ 933336 h 3295954"/>
              <a:gd name="connsiteX29" fmla="*/ 717325 w 7435970"/>
              <a:gd name="connsiteY29" fmla="*/ 992808 h 3295954"/>
              <a:gd name="connsiteX30" fmla="*/ 739628 w 7435970"/>
              <a:gd name="connsiteY30" fmla="*/ 1000242 h 3295954"/>
              <a:gd name="connsiteX31" fmla="*/ 761930 w 7435970"/>
              <a:gd name="connsiteY31" fmla="*/ 1026262 h 3295954"/>
              <a:gd name="connsiteX32" fmla="*/ 758213 w 7435970"/>
              <a:gd name="connsiteY32" fmla="*/ 1070867 h 3295954"/>
              <a:gd name="connsiteX33" fmla="*/ 784234 w 7435970"/>
              <a:gd name="connsiteY33" fmla="*/ 1070867 h 3295954"/>
              <a:gd name="connsiteX34" fmla="*/ 776799 w 7435970"/>
              <a:gd name="connsiteY34" fmla="*/ 1104320 h 3295954"/>
              <a:gd name="connsiteX35" fmla="*/ 799101 w 7435970"/>
              <a:gd name="connsiteY35" fmla="*/ 1130340 h 3295954"/>
              <a:gd name="connsiteX36" fmla="*/ 802818 w 7435970"/>
              <a:gd name="connsiteY36" fmla="*/ 1108037 h 3295954"/>
              <a:gd name="connsiteX37" fmla="*/ 817686 w 7435970"/>
              <a:gd name="connsiteY37" fmla="*/ 1145208 h 3295954"/>
              <a:gd name="connsiteX38" fmla="*/ 813969 w 7435970"/>
              <a:gd name="connsiteY38" fmla="*/ 1208398 h 3295954"/>
              <a:gd name="connsiteX39" fmla="*/ 873442 w 7435970"/>
              <a:gd name="connsiteY39" fmla="*/ 1215833 h 3295954"/>
              <a:gd name="connsiteX40" fmla="*/ 899462 w 7435970"/>
              <a:gd name="connsiteY40" fmla="*/ 1253003 h 3295954"/>
              <a:gd name="connsiteX41" fmla="*/ 895745 w 7435970"/>
              <a:gd name="connsiteY41" fmla="*/ 1286457 h 3295954"/>
              <a:gd name="connsiteX42" fmla="*/ 936633 w 7435970"/>
              <a:gd name="connsiteY42" fmla="*/ 1286457 h 3295954"/>
              <a:gd name="connsiteX43" fmla="*/ 940350 w 7435970"/>
              <a:gd name="connsiteY43" fmla="*/ 1323628 h 3295954"/>
              <a:gd name="connsiteX44" fmla="*/ 973803 w 7435970"/>
              <a:gd name="connsiteY44" fmla="*/ 1319911 h 3295954"/>
              <a:gd name="connsiteX45" fmla="*/ 973803 w 7435970"/>
              <a:gd name="connsiteY45" fmla="*/ 1364516 h 3295954"/>
              <a:gd name="connsiteX46" fmla="*/ 1040711 w 7435970"/>
              <a:gd name="connsiteY46" fmla="*/ 1364515 h 3295954"/>
              <a:gd name="connsiteX47" fmla="*/ 1044428 w 7435970"/>
              <a:gd name="connsiteY47" fmla="*/ 1390535 h 3295954"/>
              <a:gd name="connsiteX48" fmla="*/ 1066730 w 7435970"/>
              <a:gd name="connsiteY48" fmla="*/ 1390535 h 3295954"/>
              <a:gd name="connsiteX49" fmla="*/ 1074165 w 7435970"/>
              <a:gd name="connsiteY49" fmla="*/ 1539218 h 3295954"/>
              <a:gd name="connsiteX50" fmla="*/ 1122486 w 7435970"/>
              <a:gd name="connsiteY50" fmla="*/ 1539218 h 3295954"/>
              <a:gd name="connsiteX51" fmla="*/ 1126203 w 7435970"/>
              <a:gd name="connsiteY51" fmla="*/ 1609841 h 3295954"/>
              <a:gd name="connsiteX52" fmla="*/ 1170809 w 7435970"/>
              <a:gd name="connsiteY52" fmla="*/ 1613558 h 3295954"/>
              <a:gd name="connsiteX53" fmla="*/ 1174525 w 7435970"/>
              <a:gd name="connsiteY53" fmla="*/ 1680467 h 3295954"/>
              <a:gd name="connsiteX54" fmla="*/ 1215413 w 7435970"/>
              <a:gd name="connsiteY54" fmla="*/ 1680467 h 3295954"/>
              <a:gd name="connsiteX55" fmla="*/ 1219130 w 7435970"/>
              <a:gd name="connsiteY55" fmla="*/ 1721355 h 3295954"/>
              <a:gd name="connsiteX56" fmla="*/ 1278603 w 7435970"/>
              <a:gd name="connsiteY56" fmla="*/ 1721355 h 3295954"/>
              <a:gd name="connsiteX57" fmla="*/ 1278604 w 7435970"/>
              <a:gd name="connsiteY57" fmla="*/ 1762243 h 3295954"/>
              <a:gd name="connsiteX58" fmla="*/ 1319491 w 7435970"/>
              <a:gd name="connsiteY58" fmla="*/ 1762242 h 3295954"/>
              <a:gd name="connsiteX59" fmla="*/ 1315774 w 7435970"/>
              <a:gd name="connsiteY59" fmla="*/ 1799413 h 3295954"/>
              <a:gd name="connsiteX60" fmla="*/ 1393833 w 7435970"/>
              <a:gd name="connsiteY60" fmla="*/ 1795696 h 3295954"/>
              <a:gd name="connsiteX61" fmla="*/ 1401267 w 7435970"/>
              <a:gd name="connsiteY61" fmla="*/ 1832867 h 3295954"/>
              <a:gd name="connsiteX62" fmla="*/ 1535081 w 7435970"/>
              <a:gd name="connsiteY62" fmla="*/ 1832867 h 3295954"/>
              <a:gd name="connsiteX63" fmla="*/ 1538797 w 7435970"/>
              <a:gd name="connsiteY63" fmla="*/ 1866321 h 3295954"/>
              <a:gd name="connsiteX64" fmla="*/ 1590837 w 7435970"/>
              <a:gd name="connsiteY64" fmla="*/ 1866321 h 3295954"/>
              <a:gd name="connsiteX65" fmla="*/ 1590837 w 7435970"/>
              <a:gd name="connsiteY65" fmla="*/ 1903492 h 3295954"/>
              <a:gd name="connsiteX66" fmla="*/ 1635443 w 7435970"/>
              <a:gd name="connsiteY66" fmla="*/ 1907208 h 3295954"/>
              <a:gd name="connsiteX67" fmla="*/ 1631725 w 7435970"/>
              <a:gd name="connsiteY67" fmla="*/ 1944379 h 3295954"/>
              <a:gd name="connsiteX68" fmla="*/ 1683764 w 7435970"/>
              <a:gd name="connsiteY68" fmla="*/ 1940662 h 3295954"/>
              <a:gd name="connsiteX69" fmla="*/ 1683764 w 7435970"/>
              <a:gd name="connsiteY69" fmla="*/ 1977833 h 3295954"/>
              <a:gd name="connsiteX70" fmla="*/ 1787842 w 7435970"/>
              <a:gd name="connsiteY70" fmla="*/ 1981550 h 3295954"/>
              <a:gd name="connsiteX71" fmla="*/ 1780407 w 7435970"/>
              <a:gd name="connsiteY71" fmla="*/ 2007569 h 3295954"/>
              <a:gd name="connsiteX72" fmla="*/ 1839881 w 7435970"/>
              <a:gd name="connsiteY72" fmla="*/ 2007569 h 3295954"/>
              <a:gd name="connsiteX73" fmla="*/ 1843598 w 7435970"/>
              <a:gd name="connsiteY73" fmla="*/ 2055892 h 3295954"/>
              <a:gd name="connsiteX74" fmla="*/ 1958828 w 7435970"/>
              <a:gd name="connsiteY74" fmla="*/ 2052174 h 3295954"/>
              <a:gd name="connsiteX75" fmla="*/ 1958828 w 7435970"/>
              <a:gd name="connsiteY75" fmla="*/ 2078194 h 3295954"/>
              <a:gd name="connsiteX76" fmla="*/ 1984847 w 7435970"/>
              <a:gd name="connsiteY76" fmla="*/ 2085628 h 3295954"/>
              <a:gd name="connsiteX77" fmla="*/ 1981129 w 7435970"/>
              <a:gd name="connsiteY77" fmla="*/ 2137667 h 3295954"/>
              <a:gd name="connsiteX78" fmla="*/ 2029453 w 7435970"/>
              <a:gd name="connsiteY78" fmla="*/ 2137668 h 3295954"/>
              <a:gd name="connsiteX79" fmla="*/ 2025735 w 7435970"/>
              <a:gd name="connsiteY79" fmla="*/ 2163686 h 3295954"/>
              <a:gd name="connsiteX80" fmla="*/ 2144681 w 7435970"/>
              <a:gd name="connsiteY80" fmla="*/ 2159969 h 3295954"/>
              <a:gd name="connsiteX81" fmla="*/ 2148398 w 7435970"/>
              <a:gd name="connsiteY81" fmla="*/ 2185989 h 3295954"/>
              <a:gd name="connsiteX82" fmla="*/ 2226457 w 7435970"/>
              <a:gd name="connsiteY82" fmla="*/ 2197140 h 3295954"/>
              <a:gd name="connsiteX83" fmla="*/ 2230174 w 7435970"/>
              <a:gd name="connsiteY83" fmla="*/ 2245463 h 3295954"/>
              <a:gd name="connsiteX84" fmla="*/ 2256194 w 7435970"/>
              <a:gd name="connsiteY84" fmla="*/ 2245462 h 3295954"/>
              <a:gd name="connsiteX85" fmla="*/ 2256194 w 7435970"/>
              <a:gd name="connsiteY85" fmla="*/ 2312369 h 3295954"/>
              <a:gd name="connsiteX86" fmla="*/ 2297082 w 7435970"/>
              <a:gd name="connsiteY86" fmla="*/ 2327237 h 3295954"/>
              <a:gd name="connsiteX87" fmla="*/ 2289647 w 7435970"/>
              <a:gd name="connsiteY87" fmla="*/ 2394145 h 3295954"/>
              <a:gd name="connsiteX88" fmla="*/ 2479218 w 7435970"/>
              <a:gd name="connsiteY88" fmla="*/ 2405296 h 3295954"/>
              <a:gd name="connsiteX89" fmla="*/ 2479218 w 7435970"/>
              <a:gd name="connsiteY89" fmla="*/ 2442467 h 3295954"/>
              <a:gd name="connsiteX90" fmla="*/ 2516389 w 7435970"/>
              <a:gd name="connsiteY90" fmla="*/ 2442467 h 3295954"/>
              <a:gd name="connsiteX91" fmla="*/ 2512672 w 7435970"/>
              <a:gd name="connsiteY91" fmla="*/ 2475921 h 3295954"/>
              <a:gd name="connsiteX92" fmla="*/ 2542408 w 7435970"/>
              <a:gd name="connsiteY92" fmla="*/ 2487072 h 3295954"/>
              <a:gd name="connsiteX93" fmla="*/ 2534974 w 7435970"/>
              <a:gd name="connsiteY93" fmla="*/ 2516808 h 3295954"/>
              <a:gd name="connsiteX94" fmla="*/ 2598165 w 7435970"/>
              <a:gd name="connsiteY94" fmla="*/ 2520525 h 3295954"/>
              <a:gd name="connsiteX95" fmla="*/ 2594448 w 7435970"/>
              <a:gd name="connsiteY95" fmla="*/ 2557696 h 3295954"/>
              <a:gd name="connsiteX96" fmla="*/ 2642769 w 7435970"/>
              <a:gd name="connsiteY96" fmla="*/ 2557696 h 3295954"/>
              <a:gd name="connsiteX97" fmla="*/ 2642769 w 7435970"/>
              <a:gd name="connsiteY97" fmla="*/ 2606018 h 3295954"/>
              <a:gd name="connsiteX98" fmla="*/ 2720828 w 7435970"/>
              <a:gd name="connsiteY98" fmla="*/ 2602301 h 3295954"/>
              <a:gd name="connsiteX99" fmla="*/ 2709887 w 7435970"/>
              <a:gd name="connsiteY99" fmla="*/ 2645924 h 3295954"/>
              <a:gd name="connsiteX100" fmla="*/ 2820839 w 7435970"/>
              <a:gd name="connsiteY100" fmla="*/ 2648309 h 3295954"/>
              <a:gd name="connsiteX101" fmla="*/ 2803586 w 7435970"/>
              <a:gd name="connsiteY101" fmla="*/ 2682814 h 3295954"/>
              <a:gd name="connsiteX102" fmla="*/ 2883748 w 7435970"/>
              <a:gd name="connsiteY102" fmla="*/ 2686391 h 3295954"/>
              <a:gd name="connsiteX103" fmla="*/ 2876174 w 7435970"/>
              <a:gd name="connsiteY103" fmla="*/ 2722089 h 3295954"/>
              <a:gd name="connsiteX104" fmla="*/ 2969872 w 7435970"/>
              <a:gd name="connsiteY104" fmla="*/ 2760311 h 3295954"/>
              <a:gd name="connsiteX105" fmla="*/ 2973589 w 7435970"/>
              <a:gd name="connsiteY105" fmla="*/ 2820837 h 3295954"/>
              <a:gd name="connsiteX106" fmla="*/ 3247110 w 7435970"/>
              <a:gd name="connsiteY106" fmla="*/ 2812211 h 3295954"/>
              <a:gd name="connsiteX107" fmla="*/ 3249634 w 7435970"/>
              <a:gd name="connsiteY107" fmla="*/ 2854150 h 3295954"/>
              <a:gd name="connsiteX108" fmla="*/ 3415921 w 7435970"/>
              <a:gd name="connsiteY108" fmla="*/ 2852818 h 3295954"/>
              <a:gd name="connsiteX109" fmla="*/ 3430648 w 7435970"/>
              <a:gd name="connsiteY109" fmla="*/ 2907102 h 3295954"/>
              <a:gd name="connsiteX110" fmla="*/ 3631721 w 7435970"/>
              <a:gd name="connsiteY110" fmla="*/ 2889848 h 3295954"/>
              <a:gd name="connsiteX111" fmla="*/ 3640348 w 7435970"/>
              <a:gd name="connsiteY111" fmla="*/ 2932980 h 3295954"/>
              <a:gd name="connsiteX112" fmla="*/ 3795623 w 7435970"/>
              <a:gd name="connsiteY112" fmla="*/ 2941607 h 3295954"/>
              <a:gd name="connsiteX113" fmla="*/ 3804249 w 7435970"/>
              <a:gd name="connsiteY113" fmla="*/ 2984738 h 3295954"/>
              <a:gd name="connsiteX114" fmla="*/ 4485737 w 7435970"/>
              <a:gd name="connsiteY114" fmla="*/ 2984739 h 3295954"/>
              <a:gd name="connsiteX115" fmla="*/ 4477110 w 7435970"/>
              <a:gd name="connsiteY115" fmla="*/ 3036498 h 3295954"/>
              <a:gd name="connsiteX116" fmla="*/ 5011948 w 7435970"/>
              <a:gd name="connsiteY116" fmla="*/ 3053750 h 3295954"/>
              <a:gd name="connsiteX117" fmla="*/ 5003322 w 7435970"/>
              <a:gd name="connsiteY117" fmla="*/ 3131388 h 3295954"/>
              <a:gd name="connsiteX118" fmla="*/ 5158597 w 7435970"/>
              <a:gd name="connsiteY118" fmla="*/ 3114135 h 3295954"/>
              <a:gd name="connsiteX119" fmla="*/ 5175850 w 7435970"/>
              <a:gd name="connsiteY119" fmla="*/ 3183146 h 3295954"/>
              <a:gd name="connsiteX120" fmla="*/ 7280695 w 7435970"/>
              <a:gd name="connsiteY120" fmla="*/ 3183147 h 3295954"/>
              <a:gd name="connsiteX121" fmla="*/ 7306574 w 7435970"/>
              <a:gd name="connsiteY121" fmla="*/ 3295291 h 3295954"/>
              <a:gd name="connsiteX122" fmla="*/ 7435970 w 7435970"/>
              <a:gd name="connsiteY122" fmla="*/ 3295291 h 3295954"/>
              <a:gd name="connsiteX0" fmla="*/ 0 w 7435970"/>
              <a:gd name="connsiteY0" fmla="*/ 0 h 3295954"/>
              <a:gd name="connsiteX1" fmla="*/ 40818 w 7435970"/>
              <a:gd name="connsiteY1" fmla="*/ 48672 h 3295954"/>
              <a:gd name="connsiteX2" fmla="*/ 81706 w 7435970"/>
              <a:gd name="connsiteY2" fmla="*/ 111862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66730 w 7435970"/>
              <a:gd name="connsiteY49" fmla="*/ 1390535 h 3295954"/>
              <a:gd name="connsiteX50" fmla="*/ 1074165 w 7435970"/>
              <a:gd name="connsiteY50" fmla="*/ 1539218 h 3295954"/>
              <a:gd name="connsiteX51" fmla="*/ 1122486 w 7435970"/>
              <a:gd name="connsiteY51" fmla="*/ 1539218 h 3295954"/>
              <a:gd name="connsiteX52" fmla="*/ 1126203 w 7435970"/>
              <a:gd name="connsiteY52" fmla="*/ 1609841 h 3295954"/>
              <a:gd name="connsiteX53" fmla="*/ 1170809 w 7435970"/>
              <a:gd name="connsiteY53" fmla="*/ 1613558 h 3295954"/>
              <a:gd name="connsiteX54" fmla="*/ 1174525 w 7435970"/>
              <a:gd name="connsiteY54" fmla="*/ 1680467 h 3295954"/>
              <a:gd name="connsiteX55" fmla="*/ 1215413 w 7435970"/>
              <a:gd name="connsiteY55" fmla="*/ 1680467 h 3295954"/>
              <a:gd name="connsiteX56" fmla="*/ 1219130 w 7435970"/>
              <a:gd name="connsiteY56" fmla="*/ 1721355 h 3295954"/>
              <a:gd name="connsiteX57" fmla="*/ 1278603 w 7435970"/>
              <a:gd name="connsiteY57" fmla="*/ 1721355 h 3295954"/>
              <a:gd name="connsiteX58" fmla="*/ 1278604 w 7435970"/>
              <a:gd name="connsiteY58" fmla="*/ 1762243 h 3295954"/>
              <a:gd name="connsiteX59" fmla="*/ 1319491 w 7435970"/>
              <a:gd name="connsiteY59" fmla="*/ 1762242 h 3295954"/>
              <a:gd name="connsiteX60" fmla="*/ 1315774 w 7435970"/>
              <a:gd name="connsiteY60" fmla="*/ 1799413 h 3295954"/>
              <a:gd name="connsiteX61" fmla="*/ 1393833 w 7435970"/>
              <a:gd name="connsiteY61" fmla="*/ 1795696 h 3295954"/>
              <a:gd name="connsiteX62" fmla="*/ 1401267 w 7435970"/>
              <a:gd name="connsiteY62" fmla="*/ 1832867 h 3295954"/>
              <a:gd name="connsiteX63" fmla="*/ 1535081 w 7435970"/>
              <a:gd name="connsiteY63" fmla="*/ 1832867 h 3295954"/>
              <a:gd name="connsiteX64" fmla="*/ 1538797 w 7435970"/>
              <a:gd name="connsiteY64" fmla="*/ 1866321 h 3295954"/>
              <a:gd name="connsiteX65" fmla="*/ 1590837 w 7435970"/>
              <a:gd name="connsiteY65" fmla="*/ 1866321 h 3295954"/>
              <a:gd name="connsiteX66" fmla="*/ 1590837 w 7435970"/>
              <a:gd name="connsiteY66" fmla="*/ 1903492 h 3295954"/>
              <a:gd name="connsiteX67" fmla="*/ 1635443 w 7435970"/>
              <a:gd name="connsiteY67" fmla="*/ 1907208 h 3295954"/>
              <a:gd name="connsiteX68" fmla="*/ 1631725 w 7435970"/>
              <a:gd name="connsiteY68" fmla="*/ 1944379 h 3295954"/>
              <a:gd name="connsiteX69" fmla="*/ 1683764 w 7435970"/>
              <a:gd name="connsiteY69" fmla="*/ 1940662 h 3295954"/>
              <a:gd name="connsiteX70" fmla="*/ 1683764 w 7435970"/>
              <a:gd name="connsiteY70" fmla="*/ 1977833 h 3295954"/>
              <a:gd name="connsiteX71" fmla="*/ 1787842 w 7435970"/>
              <a:gd name="connsiteY71" fmla="*/ 1981550 h 3295954"/>
              <a:gd name="connsiteX72" fmla="*/ 1780407 w 7435970"/>
              <a:gd name="connsiteY72" fmla="*/ 2007569 h 3295954"/>
              <a:gd name="connsiteX73" fmla="*/ 1839881 w 7435970"/>
              <a:gd name="connsiteY73" fmla="*/ 2007569 h 3295954"/>
              <a:gd name="connsiteX74" fmla="*/ 1843598 w 7435970"/>
              <a:gd name="connsiteY74" fmla="*/ 2055892 h 3295954"/>
              <a:gd name="connsiteX75" fmla="*/ 1958828 w 7435970"/>
              <a:gd name="connsiteY75" fmla="*/ 2052174 h 3295954"/>
              <a:gd name="connsiteX76" fmla="*/ 1958828 w 7435970"/>
              <a:gd name="connsiteY76" fmla="*/ 2078194 h 3295954"/>
              <a:gd name="connsiteX77" fmla="*/ 1984847 w 7435970"/>
              <a:gd name="connsiteY77" fmla="*/ 2085628 h 3295954"/>
              <a:gd name="connsiteX78" fmla="*/ 1981129 w 7435970"/>
              <a:gd name="connsiteY78" fmla="*/ 2137667 h 3295954"/>
              <a:gd name="connsiteX79" fmla="*/ 2029453 w 7435970"/>
              <a:gd name="connsiteY79" fmla="*/ 2137668 h 3295954"/>
              <a:gd name="connsiteX80" fmla="*/ 2025735 w 7435970"/>
              <a:gd name="connsiteY80" fmla="*/ 2163686 h 3295954"/>
              <a:gd name="connsiteX81" fmla="*/ 2144681 w 7435970"/>
              <a:gd name="connsiteY81" fmla="*/ 2159969 h 3295954"/>
              <a:gd name="connsiteX82" fmla="*/ 2148398 w 7435970"/>
              <a:gd name="connsiteY82" fmla="*/ 2185989 h 3295954"/>
              <a:gd name="connsiteX83" fmla="*/ 2226457 w 7435970"/>
              <a:gd name="connsiteY83" fmla="*/ 2197140 h 3295954"/>
              <a:gd name="connsiteX84" fmla="*/ 2230174 w 7435970"/>
              <a:gd name="connsiteY84" fmla="*/ 2245463 h 3295954"/>
              <a:gd name="connsiteX85" fmla="*/ 2256194 w 7435970"/>
              <a:gd name="connsiteY85" fmla="*/ 2245462 h 3295954"/>
              <a:gd name="connsiteX86" fmla="*/ 2256194 w 7435970"/>
              <a:gd name="connsiteY86" fmla="*/ 2312369 h 3295954"/>
              <a:gd name="connsiteX87" fmla="*/ 2297082 w 7435970"/>
              <a:gd name="connsiteY87" fmla="*/ 2327237 h 3295954"/>
              <a:gd name="connsiteX88" fmla="*/ 2289647 w 7435970"/>
              <a:gd name="connsiteY88" fmla="*/ 2394145 h 3295954"/>
              <a:gd name="connsiteX89" fmla="*/ 2479218 w 7435970"/>
              <a:gd name="connsiteY89" fmla="*/ 2405296 h 3295954"/>
              <a:gd name="connsiteX90" fmla="*/ 2479218 w 7435970"/>
              <a:gd name="connsiteY90" fmla="*/ 2442467 h 3295954"/>
              <a:gd name="connsiteX91" fmla="*/ 2516389 w 7435970"/>
              <a:gd name="connsiteY91" fmla="*/ 2442467 h 3295954"/>
              <a:gd name="connsiteX92" fmla="*/ 2512672 w 7435970"/>
              <a:gd name="connsiteY92" fmla="*/ 2475921 h 3295954"/>
              <a:gd name="connsiteX93" fmla="*/ 2542408 w 7435970"/>
              <a:gd name="connsiteY93" fmla="*/ 2487072 h 3295954"/>
              <a:gd name="connsiteX94" fmla="*/ 2534974 w 7435970"/>
              <a:gd name="connsiteY94" fmla="*/ 2516808 h 3295954"/>
              <a:gd name="connsiteX95" fmla="*/ 2598165 w 7435970"/>
              <a:gd name="connsiteY95" fmla="*/ 2520525 h 3295954"/>
              <a:gd name="connsiteX96" fmla="*/ 2594448 w 7435970"/>
              <a:gd name="connsiteY96" fmla="*/ 2557696 h 3295954"/>
              <a:gd name="connsiteX97" fmla="*/ 2642769 w 7435970"/>
              <a:gd name="connsiteY97" fmla="*/ 2557696 h 3295954"/>
              <a:gd name="connsiteX98" fmla="*/ 2642769 w 7435970"/>
              <a:gd name="connsiteY98" fmla="*/ 2606018 h 3295954"/>
              <a:gd name="connsiteX99" fmla="*/ 2720828 w 7435970"/>
              <a:gd name="connsiteY99" fmla="*/ 2602301 h 3295954"/>
              <a:gd name="connsiteX100" fmla="*/ 2709887 w 7435970"/>
              <a:gd name="connsiteY100" fmla="*/ 2645924 h 3295954"/>
              <a:gd name="connsiteX101" fmla="*/ 2820839 w 7435970"/>
              <a:gd name="connsiteY101" fmla="*/ 2648309 h 3295954"/>
              <a:gd name="connsiteX102" fmla="*/ 2803586 w 7435970"/>
              <a:gd name="connsiteY102" fmla="*/ 2682814 h 3295954"/>
              <a:gd name="connsiteX103" fmla="*/ 2883748 w 7435970"/>
              <a:gd name="connsiteY103" fmla="*/ 2686391 h 3295954"/>
              <a:gd name="connsiteX104" fmla="*/ 2876174 w 7435970"/>
              <a:gd name="connsiteY104" fmla="*/ 2722089 h 3295954"/>
              <a:gd name="connsiteX105" fmla="*/ 2969872 w 7435970"/>
              <a:gd name="connsiteY105" fmla="*/ 2760311 h 3295954"/>
              <a:gd name="connsiteX106" fmla="*/ 2973589 w 7435970"/>
              <a:gd name="connsiteY106" fmla="*/ 2820837 h 3295954"/>
              <a:gd name="connsiteX107" fmla="*/ 3247110 w 7435970"/>
              <a:gd name="connsiteY107" fmla="*/ 2812211 h 3295954"/>
              <a:gd name="connsiteX108" fmla="*/ 3249634 w 7435970"/>
              <a:gd name="connsiteY108" fmla="*/ 2854150 h 3295954"/>
              <a:gd name="connsiteX109" fmla="*/ 3415921 w 7435970"/>
              <a:gd name="connsiteY109" fmla="*/ 2852818 h 3295954"/>
              <a:gd name="connsiteX110" fmla="*/ 3430648 w 7435970"/>
              <a:gd name="connsiteY110" fmla="*/ 2907102 h 3295954"/>
              <a:gd name="connsiteX111" fmla="*/ 3631721 w 7435970"/>
              <a:gd name="connsiteY111" fmla="*/ 2889848 h 3295954"/>
              <a:gd name="connsiteX112" fmla="*/ 3640348 w 7435970"/>
              <a:gd name="connsiteY112" fmla="*/ 2932980 h 3295954"/>
              <a:gd name="connsiteX113" fmla="*/ 3795623 w 7435970"/>
              <a:gd name="connsiteY113" fmla="*/ 2941607 h 3295954"/>
              <a:gd name="connsiteX114" fmla="*/ 3804249 w 7435970"/>
              <a:gd name="connsiteY114" fmla="*/ 2984738 h 3295954"/>
              <a:gd name="connsiteX115" fmla="*/ 4485737 w 7435970"/>
              <a:gd name="connsiteY115" fmla="*/ 2984739 h 3295954"/>
              <a:gd name="connsiteX116" fmla="*/ 4477110 w 7435970"/>
              <a:gd name="connsiteY116" fmla="*/ 3036498 h 3295954"/>
              <a:gd name="connsiteX117" fmla="*/ 5011948 w 7435970"/>
              <a:gd name="connsiteY117" fmla="*/ 3053750 h 3295954"/>
              <a:gd name="connsiteX118" fmla="*/ 5003322 w 7435970"/>
              <a:gd name="connsiteY118" fmla="*/ 3131388 h 3295954"/>
              <a:gd name="connsiteX119" fmla="*/ 5158597 w 7435970"/>
              <a:gd name="connsiteY119" fmla="*/ 3114135 h 3295954"/>
              <a:gd name="connsiteX120" fmla="*/ 5175850 w 7435970"/>
              <a:gd name="connsiteY120" fmla="*/ 3183146 h 3295954"/>
              <a:gd name="connsiteX121" fmla="*/ 7280695 w 7435970"/>
              <a:gd name="connsiteY121" fmla="*/ 3183147 h 3295954"/>
              <a:gd name="connsiteX122" fmla="*/ 7306574 w 7435970"/>
              <a:gd name="connsiteY122" fmla="*/ 3295291 h 3295954"/>
              <a:gd name="connsiteX123" fmla="*/ 7435970 w 7435970"/>
              <a:gd name="connsiteY123" fmla="*/ 3295291 h 3295954"/>
              <a:gd name="connsiteX0" fmla="*/ 0 w 7435970"/>
              <a:gd name="connsiteY0" fmla="*/ 0 h 3295954"/>
              <a:gd name="connsiteX1" fmla="*/ 40818 w 7435970"/>
              <a:gd name="connsiteY1" fmla="*/ 48672 h 3295954"/>
              <a:gd name="connsiteX2" fmla="*/ 48252 w 7435970"/>
              <a:gd name="connsiteY2" fmla="*/ 41238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66730 w 7435970"/>
              <a:gd name="connsiteY49" fmla="*/ 1390535 h 3295954"/>
              <a:gd name="connsiteX50" fmla="*/ 1074165 w 7435970"/>
              <a:gd name="connsiteY50" fmla="*/ 1539218 h 3295954"/>
              <a:gd name="connsiteX51" fmla="*/ 1122486 w 7435970"/>
              <a:gd name="connsiteY51" fmla="*/ 1539218 h 3295954"/>
              <a:gd name="connsiteX52" fmla="*/ 1126203 w 7435970"/>
              <a:gd name="connsiteY52" fmla="*/ 1609841 h 3295954"/>
              <a:gd name="connsiteX53" fmla="*/ 1170809 w 7435970"/>
              <a:gd name="connsiteY53" fmla="*/ 1613558 h 3295954"/>
              <a:gd name="connsiteX54" fmla="*/ 1174525 w 7435970"/>
              <a:gd name="connsiteY54" fmla="*/ 1680467 h 3295954"/>
              <a:gd name="connsiteX55" fmla="*/ 1215413 w 7435970"/>
              <a:gd name="connsiteY55" fmla="*/ 1680467 h 3295954"/>
              <a:gd name="connsiteX56" fmla="*/ 1219130 w 7435970"/>
              <a:gd name="connsiteY56" fmla="*/ 1721355 h 3295954"/>
              <a:gd name="connsiteX57" fmla="*/ 1278603 w 7435970"/>
              <a:gd name="connsiteY57" fmla="*/ 1721355 h 3295954"/>
              <a:gd name="connsiteX58" fmla="*/ 1278604 w 7435970"/>
              <a:gd name="connsiteY58" fmla="*/ 1762243 h 3295954"/>
              <a:gd name="connsiteX59" fmla="*/ 1319491 w 7435970"/>
              <a:gd name="connsiteY59" fmla="*/ 1762242 h 3295954"/>
              <a:gd name="connsiteX60" fmla="*/ 1315774 w 7435970"/>
              <a:gd name="connsiteY60" fmla="*/ 1799413 h 3295954"/>
              <a:gd name="connsiteX61" fmla="*/ 1393833 w 7435970"/>
              <a:gd name="connsiteY61" fmla="*/ 1795696 h 3295954"/>
              <a:gd name="connsiteX62" fmla="*/ 1401267 w 7435970"/>
              <a:gd name="connsiteY62" fmla="*/ 1832867 h 3295954"/>
              <a:gd name="connsiteX63" fmla="*/ 1535081 w 7435970"/>
              <a:gd name="connsiteY63" fmla="*/ 1832867 h 3295954"/>
              <a:gd name="connsiteX64" fmla="*/ 1538797 w 7435970"/>
              <a:gd name="connsiteY64" fmla="*/ 1866321 h 3295954"/>
              <a:gd name="connsiteX65" fmla="*/ 1590837 w 7435970"/>
              <a:gd name="connsiteY65" fmla="*/ 1866321 h 3295954"/>
              <a:gd name="connsiteX66" fmla="*/ 1590837 w 7435970"/>
              <a:gd name="connsiteY66" fmla="*/ 1903492 h 3295954"/>
              <a:gd name="connsiteX67" fmla="*/ 1635443 w 7435970"/>
              <a:gd name="connsiteY67" fmla="*/ 1907208 h 3295954"/>
              <a:gd name="connsiteX68" fmla="*/ 1631725 w 7435970"/>
              <a:gd name="connsiteY68" fmla="*/ 1944379 h 3295954"/>
              <a:gd name="connsiteX69" fmla="*/ 1683764 w 7435970"/>
              <a:gd name="connsiteY69" fmla="*/ 1940662 h 3295954"/>
              <a:gd name="connsiteX70" fmla="*/ 1683764 w 7435970"/>
              <a:gd name="connsiteY70" fmla="*/ 1977833 h 3295954"/>
              <a:gd name="connsiteX71" fmla="*/ 1787842 w 7435970"/>
              <a:gd name="connsiteY71" fmla="*/ 1981550 h 3295954"/>
              <a:gd name="connsiteX72" fmla="*/ 1780407 w 7435970"/>
              <a:gd name="connsiteY72" fmla="*/ 2007569 h 3295954"/>
              <a:gd name="connsiteX73" fmla="*/ 1839881 w 7435970"/>
              <a:gd name="connsiteY73" fmla="*/ 2007569 h 3295954"/>
              <a:gd name="connsiteX74" fmla="*/ 1843598 w 7435970"/>
              <a:gd name="connsiteY74" fmla="*/ 2055892 h 3295954"/>
              <a:gd name="connsiteX75" fmla="*/ 1958828 w 7435970"/>
              <a:gd name="connsiteY75" fmla="*/ 2052174 h 3295954"/>
              <a:gd name="connsiteX76" fmla="*/ 1958828 w 7435970"/>
              <a:gd name="connsiteY76" fmla="*/ 2078194 h 3295954"/>
              <a:gd name="connsiteX77" fmla="*/ 1984847 w 7435970"/>
              <a:gd name="connsiteY77" fmla="*/ 2085628 h 3295954"/>
              <a:gd name="connsiteX78" fmla="*/ 1981129 w 7435970"/>
              <a:gd name="connsiteY78" fmla="*/ 2137667 h 3295954"/>
              <a:gd name="connsiteX79" fmla="*/ 2029453 w 7435970"/>
              <a:gd name="connsiteY79" fmla="*/ 2137668 h 3295954"/>
              <a:gd name="connsiteX80" fmla="*/ 2025735 w 7435970"/>
              <a:gd name="connsiteY80" fmla="*/ 2163686 h 3295954"/>
              <a:gd name="connsiteX81" fmla="*/ 2144681 w 7435970"/>
              <a:gd name="connsiteY81" fmla="*/ 2159969 h 3295954"/>
              <a:gd name="connsiteX82" fmla="*/ 2148398 w 7435970"/>
              <a:gd name="connsiteY82" fmla="*/ 2185989 h 3295954"/>
              <a:gd name="connsiteX83" fmla="*/ 2226457 w 7435970"/>
              <a:gd name="connsiteY83" fmla="*/ 2197140 h 3295954"/>
              <a:gd name="connsiteX84" fmla="*/ 2230174 w 7435970"/>
              <a:gd name="connsiteY84" fmla="*/ 2245463 h 3295954"/>
              <a:gd name="connsiteX85" fmla="*/ 2256194 w 7435970"/>
              <a:gd name="connsiteY85" fmla="*/ 2245462 h 3295954"/>
              <a:gd name="connsiteX86" fmla="*/ 2256194 w 7435970"/>
              <a:gd name="connsiteY86" fmla="*/ 2312369 h 3295954"/>
              <a:gd name="connsiteX87" fmla="*/ 2297082 w 7435970"/>
              <a:gd name="connsiteY87" fmla="*/ 2327237 h 3295954"/>
              <a:gd name="connsiteX88" fmla="*/ 2289647 w 7435970"/>
              <a:gd name="connsiteY88" fmla="*/ 2394145 h 3295954"/>
              <a:gd name="connsiteX89" fmla="*/ 2479218 w 7435970"/>
              <a:gd name="connsiteY89" fmla="*/ 2405296 h 3295954"/>
              <a:gd name="connsiteX90" fmla="*/ 2479218 w 7435970"/>
              <a:gd name="connsiteY90" fmla="*/ 2442467 h 3295954"/>
              <a:gd name="connsiteX91" fmla="*/ 2516389 w 7435970"/>
              <a:gd name="connsiteY91" fmla="*/ 2442467 h 3295954"/>
              <a:gd name="connsiteX92" fmla="*/ 2512672 w 7435970"/>
              <a:gd name="connsiteY92" fmla="*/ 2475921 h 3295954"/>
              <a:gd name="connsiteX93" fmla="*/ 2542408 w 7435970"/>
              <a:gd name="connsiteY93" fmla="*/ 2487072 h 3295954"/>
              <a:gd name="connsiteX94" fmla="*/ 2534974 w 7435970"/>
              <a:gd name="connsiteY94" fmla="*/ 2516808 h 3295954"/>
              <a:gd name="connsiteX95" fmla="*/ 2598165 w 7435970"/>
              <a:gd name="connsiteY95" fmla="*/ 2520525 h 3295954"/>
              <a:gd name="connsiteX96" fmla="*/ 2594448 w 7435970"/>
              <a:gd name="connsiteY96" fmla="*/ 2557696 h 3295954"/>
              <a:gd name="connsiteX97" fmla="*/ 2642769 w 7435970"/>
              <a:gd name="connsiteY97" fmla="*/ 2557696 h 3295954"/>
              <a:gd name="connsiteX98" fmla="*/ 2642769 w 7435970"/>
              <a:gd name="connsiteY98" fmla="*/ 2606018 h 3295954"/>
              <a:gd name="connsiteX99" fmla="*/ 2720828 w 7435970"/>
              <a:gd name="connsiteY99" fmla="*/ 2602301 h 3295954"/>
              <a:gd name="connsiteX100" fmla="*/ 2709887 w 7435970"/>
              <a:gd name="connsiteY100" fmla="*/ 2645924 h 3295954"/>
              <a:gd name="connsiteX101" fmla="*/ 2820839 w 7435970"/>
              <a:gd name="connsiteY101" fmla="*/ 2648309 h 3295954"/>
              <a:gd name="connsiteX102" fmla="*/ 2803586 w 7435970"/>
              <a:gd name="connsiteY102" fmla="*/ 2682814 h 3295954"/>
              <a:gd name="connsiteX103" fmla="*/ 2883748 w 7435970"/>
              <a:gd name="connsiteY103" fmla="*/ 2686391 h 3295954"/>
              <a:gd name="connsiteX104" fmla="*/ 2876174 w 7435970"/>
              <a:gd name="connsiteY104" fmla="*/ 2722089 h 3295954"/>
              <a:gd name="connsiteX105" fmla="*/ 2969872 w 7435970"/>
              <a:gd name="connsiteY105" fmla="*/ 2760311 h 3295954"/>
              <a:gd name="connsiteX106" fmla="*/ 2973589 w 7435970"/>
              <a:gd name="connsiteY106" fmla="*/ 2820837 h 3295954"/>
              <a:gd name="connsiteX107" fmla="*/ 3247110 w 7435970"/>
              <a:gd name="connsiteY107" fmla="*/ 2812211 h 3295954"/>
              <a:gd name="connsiteX108" fmla="*/ 3249634 w 7435970"/>
              <a:gd name="connsiteY108" fmla="*/ 2854150 h 3295954"/>
              <a:gd name="connsiteX109" fmla="*/ 3415921 w 7435970"/>
              <a:gd name="connsiteY109" fmla="*/ 2852818 h 3295954"/>
              <a:gd name="connsiteX110" fmla="*/ 3430648 w 7435970"/>
              <a:gd name="connsiteY110" fmla="*/ 2907102 h 3295954"/>
              <a:gd name="connsiteX111" fmla="*/ 3631721 w 7435970"/>
              <a:gd name="connsiteY111" fmla="*/ 2889848 h 3295954"/>
              <a:gd name="connsiteX112" fmla="*/ 3640348 w 7435970"/>
              <a:gd name="connsiteY112" fmla="*/ 2932980 h 3295954"/>
              <a:gd name="connsiteX113" fmla="*/ 3795623 w 7435970"/>
              <a:gd name="connsiteY113" fmla="*/ 2941607 h 3295954"/>
              <a:gd name="connsiteX114" fmla="*/ 3804249 w 7435970"/>
              <a:gd name="connsiteY114" fmla="*/ 2984738 h 3295954"/>
              <a:gd name="connsiteX115" fmla="*/ 4485737 w 7435970"/>
              <a:gd name="connsiteY115" fmla="*/ 2984739 h 3295954"/>
              <a:gd name="connsiteX116" fmla="*/ 4477110 w 7435970"/>
              <a:gd name="connsiteY116" fmla="*/ 3036498 h 3295954"/>
              <a:gd name="connsiteX117" fmla="*/ 5011948 w 7435970"/>
              <a:gd name="connsiteY117" fmla="*/ 3053750 h 3295954"/>
              <a:gd name="connsiteX118" fmla="*/ 5003322 w 7435970"/>
              <a:gd name="connsiteY118" fmla="*/ 3131388 h 3295954"/>
              <a:gd name="connsiteX119" fmla="*/ 5158597 w 7435970"/>
              <a:gd name="connsiteY119" fmla="*/ 3114135 h 3295954"/>
              <a:gd name="connsiteX120" fmla="*/ 5175850 w 7435970"/>
              <a:gd name="connsiteY120" fmla="*/ 3183146 h 3295954"/>
              <a:gd name="connsiteX121" fmla="*/ 7280695 w 7435970"/>
              <a:gd name="connsiteY121" fmla="*/ 3183147 h 3295954"/>
              <a:gd name="connsiteX122" fmla="*/ 7306574 w 7435970"/>
              <a:gd name="connsiteY122" fmla="*/ 3295291 h 3295954"/>
              <a:gd name="connsiteX123" fmla="*/ 7435970 w 7435970"/>
              <a:gd name="connsiteY123" fmla="*/ 3295291 h 3295954"/>
              <a:gd name="connsiteX0" fmla="*/ 0 w 7435970"/>
              <a:gd name="connsiteY0" fmla="*/ 0 h 3295954"/>
              <a:gd name="connsiteX1" fmla="*/ 40818 w 7435970"/>
              <a:gd name="connsiteY1" fmla="*/ 48672 h 3295954"/>
              <a:gd name="connsiteX2" fmla="*/ 11081 w 7435970"/>
              <a:gd name="connsiteY2" fmla="*/ 5610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66730 w 7435970"/>
              <a:gd name="connsiteY49" fmla="*/ 1390535 h 3295954"/>
              <a:gd name="connsiteX50" fmla="*/ 1074165 w 7435970"/>
              <a:gd name="connsiteY50" fmla="*/ 1539218 h 3295954"/>
              <a:gd name="connsiteX51" fmla="*/ 1122486 w 7435970"/>
              <a:gd name="connsiteY51" fmla="*/ 1539218 h 3295954"/>
              <a:gd name="connsiteX52" fmla="*/ 1126203 w 7435970"/>
              <a:gd name="connsiteY52" fmla="*/ 1609841 h 3295954"/>
              <a:gd name="connsiteX53" fmla="*/ 1170809 w 7435970"/>
              <a:gd name="connsiteY53" fmla="*/ 1613558 h 3295954"/>
              <a:gd name="connsiteX54" fmla="*/ 1174525 w 7435970"/>
              <a:gd name="connsiteY54" fmla="*/ 1680467 h 3295954"/>
              <a:gd name="connsiteX55" fmla="*/ 1215413 w 7435970"/>
              <a:gd name="connsiteY55" fmla="*/ 1680467 h 3295954"/>
              <a:gd name="connsiteX56" fmla="*/ 1219130 w 7435970"/>
              <a:gd name="connsiteY56" fmla="*/ 1721355 h 3295954"/>
              <a:gd name="connsiteX57" fmla="*/ 1278603 w 7435970"/>
              <a:gd name="connsiteY57" fmla="*/ 1721355 h 3295954"/>
              <a:gd name="connsiteX58" fmla="*/ 1278604 w 7435970"/>
              <a:gd name="connsiteY58" fmla="*/ 1762243 h 3295954"/>
              <a:gd name="connsiteX59" fmla="*/ 1319491 w 7435970"/>
              <a:gd name="connsiteY59" fmla="*/ 1762242 h 3295954"/>
              <a:gd name="connsiteX60" fmla="*/ 1315774 w 7435970"/>
              <a:gd name="connsiteY60" fmla="*/ 1799413 h 3295954"/>
              <a:gd name="connsiteX61" fmla="*/ 1393833 w 7435970"/>
              <a:gd name="connsiteY61" fmla="*/ 1795696 h 3295954"/>
              <a:gd name="connsiteX62" fmla="*/ 1401267 w 7435970"/>
              <a:gd name="connsiteY62" fmla="*/ 1832867 h 3295954"/>
              <a:gd name="connsiteX63" fmla="*/ 1535081 w 7435970"/>
              <a:gd name="connsiteY63" fmla="*/ 1832867 h 3295954"/>
              <a:gd name="connsiteX64" fmla="*/ 1538797 w 7435970"/>
              <a:gd name="connsiteY64" fmla="*/ 1866321 h 3295954"/>
              <a:gd name="connsiteX65" fmla="*/ 1590837 w 7435970"/>
              <a:gd name="connsiteY65" fmla="*/ 1866321 h 3295954"/>
              <a:gd name="connsiteX66" fmla="*/ 1590837 w 7435970"/>
              <a:gd name="connsiteY66" fmla="*/ 1903492 h 3295954"/>
              <a:gd name="connsiteX67" fmla="*/ 1635443 w 7435970"/>
              <a:gd name="connsiteY67" fmla="*/ 1907208 h 3295954"/>
              <a:gd name="connsiteX68" fmla="*/ 1631725 w 7435970"/>
              <a:gd name="connsiteY68" fmla="*/ 1944379 h 3295954"/>
              <a:gd name="connsiteX69" fmla="*/ 1683764 w 7435970"/>
              <a:gd name="connsiteY69" fmla="*/ 1940662 h 3295954"/>
              <a:gd name="connsiteX70" fmla="*/ 1683764 w 7435970"/>
              <a:gd name="connsiteY70" fmla="*/ 1977833 h 3295954"/>
              <a:gd name="connsiteX71" fmla="*/ 1787842 w 7435970"/>
              <a:gd name="connsiteY71" fmla="*/ 1981550 h 3295954"/>
              <a:gd name="connsiteX72" fmla="*/ 1780407 w 7435970"/>
              <a:gd name="connsiteY72" fmla="*/ 2007569 h 3295954"/>
              <a:gd name="connsiteX73" fmla="*/ 1839881 w 7435970"/>
              <a:gd name="connsiteY73" fmla="*/ 2007569 h 3295954"/>
              <a:gd name="connsiteX74" fmla="*/ 1843598 w 7435970"/>
              <a:gd name="connsiteY74" fmla="*/ 2055892 h 3295954"/>
              <a:gd name="connsiteX75" fmla="*/ 1958828 w 7435970"/>
              <a:gd name="connsiteY75" fmla="*/ 2052174 h 3295954"/>
              <a:gd name="connsiteX76" fmla="*/ 1958828 w 7435970"/>
              <a:gd name="connsiteY76" fmla="*/ 2078194 h 3295954"/>
              <a:gd name="connsiteX77" fmla="*/ 1984847 w 7435970"/>
              <a:gd name="connsiteY77" fmla="*/ 2085628 h 3295954"/>
              <a:gd name="connsiteX78" fmla="*/ 1981129 w 7435970"/>
              <a:gd name="connsiteY78" fmla="*/ 2137667 h 3295954"/>
              <a:gd name="connsiteX79" fmla="*/ 2029453 w 7435970"/>
              <a:gd name="connsiteY79" fmla="*/ 2137668 h 3295954"/>
              <a:gd name="connsiteX80" fmla="*/ 2025735 w 7435970"/>
              <a:gd name="connsiteY80" fmla="*/ 2163686 h 3295954"/>
              <a:gd name="connsiteX81" fmla="*/ 2144681 w 7435970"/>
              <a:gd name="connsiteY81" fmla="*/ 2159969 h 3295954"/>
              <a:gd name="connsiteX82" fmla="*/ 2148398 w 7435970"/>
              <a:gd name="connsiteY82" fmla="*/ 2185989 h 3295954"/>
              <a:gd name="connsiteX83" fmla="*/ 2226457 w 7435970"/>
              <a:gd name="connsiteY83" fmla="*/ 2197140 h 3295954"/>
              <a:gd name="connsiteX84" fmla="*/ 2230174 w 7435970"/>
              <a:gd name="connsiteY84" fmla="*/ 2245463 h 3295954"/>
              <a:gd name="connsiteX85" fmla="*/ 2256194 w 7435970"/>
              <a:gd name="connsiteY85" fmla="*/ 2245462 h 3295954"/>
              <a:gd name="connsiteX86" fmla="*/ 2256194 w 7435970"/>
              <a:gd name="connsiteY86" fmla="*/ 2312369 h 3295954"/>
              <a:gd name="connsiteX87" fmla="*/ 2297082 w 7435970"/>
              <a:gd name="connsiteY87" fmla="*/ 2327237 h 3295954"/>
              <a:gd name="connsiteX88" fmla="*/ 2289647 w 7435970"/>
              <a:gd name="connsiteY88" fmla="*/ 2394145 h 3295954"/>
              <a:gd name="connsiteX89" fmla="*/ 2479218 w 7435970"/>
              <a:gd name="connsiteY89" fmla="*/ 2405296 h 3295954"/>
              <a:gd name="connsiteX90" fmla="*/ 2479218 w 7435970"/>
              <a:gd name="connsiteY90" fmla="*/ 2442467 h 3295954"/>
              <a:gd name="connsiteX91" fmla="*/ 2516389 w 7435970"/>
              <a:gd name="connsiteY91" fmla="*/ 2442467 h 3295954"/>
              <a:gd name="connsiteX92" fmla="*/ 2512672 w 7435970"/>
              <a:gd name="connsiteY92" fmla="*/ 2475921 h 3295954"/>
              <a:gd name="connsiteX93" fmla="*/ 2542408 w 7435970"/>
              <a:gd name="connsiteY93" fmla="*/ 2487072 h 3295954"/>
              <a:gd name="connsiteX94" fmla="*/ 2534974 w 7435970"/>
              <a:gd name="connsiteY94" fmla="*/ 2516808 h 3295954"/>
              <a:gd name="connsiteX95" fmla="*/ 2598165 w 7435970"/>
              <a:gd name="connsiteY95" fmla="*/ 2520525 h 3295954"/>
              <a:gd name="connsiteX96" fmla="*/ 2594448 w 7435970"/>
              <a:gd name="connsiteY96" fmla="*/ 2557696 h 3295954"/>
              <a:gd name="connsiteX97" fmla="*/ 2642769 w 7435970"/>
              <a:gd name="connsiteY97" fmla="*/ 2557696 h 3295954"/>
              <a:gd name="connsiteX98" fmla="*/ 2642769 w 7435970"/>
              <a:gd name="connsiteY98" fmla="*/ 2606018 h 3295954"/>
              <a:gd name="connsiteX99" fmla="*/ 2720828 w 7435970"/>
              <a:gd name="connsiteY99" fmla="*/ 2602301 h 3295954"/>
              <a:gd name="connsiteX100" fmla="*/ 2709887 w 7435970"/>
              <a:gd name="connsiteY100" fmla="*/ 2645924 h 3295954"/>
              <a:gd name="connsiteX101" fmla="*/ 2820839 w 7435970"/>
              <a:gd name="connsiteY101" fmla="*/ 2648309 h 3295954"/>
              <a:gd name="connsiteX102" fmla="*/ 2803586 w 7435970"/>
              <a:gd name="connsiteY102" fmla="*/ 2682814 h 3295954"/>
              <a:gd name="connsiteX103" fmla="*/ 2883748 w 7435970"/>
              <a:gd name="connsiteY103" fmla="*/ 2686391 h 3295954"/>
              <a:gd name="connsiteX104" fmla="*/ 2876174 w 7435970"/>
              <a:gd name="connsiteY104" fmla="*/ 2722089 h 3295954"/>
              <a:gd name="connsiteX105" fmla="*/ 2969872 w 7435970"/>
              <a:gd name="connsiteY105" fmla="*/ 2760311 h 3295954"/>
              <a:gd name="connsiteX106" fmla="*/ 2973589 w 7435970"/>
              <a:gd name="connsiteY106" fmla="*/ 2820837 h 3295954"/>
              <a:gd name="connsiteX107" fmla="*/ 3247110 w 7435970"/>
              <a:gd name="connsiteY107" fmla="*/ 2812211 h 3295954"/>
              <a:gd name="connsiteX108" fmla="*/ 3249634 w 7435970"/>
              <a:gd name="connsiteY108" fmla="*/ 2854150 h 3295954"/>
              <a:gd name="connsiteX109" fmla="*/ 3415921 w 7435970"/>
              <a:gd name="connsiteY109" fmla="*/ 2852818 h 3295954"/>
              <a:gd name="connsiteX110" fmla="*/ 3430648 w 7435970"/>
              <a:gd name="connsiteY110" fmla="*/ 2907102 h 3295954"/>
              <a:gd name="connsiteX111" fmla="*/ 3631721 w 7435970"/>
              <a:gd name="connsiteY111" fmla="*/ 2889848 h 3295954"/>
              <a:gd name="connsiteX112" fmla="*/ 3640348 w 7435970"/>
              <a:gd name="connsiteY112" fmla="*/ 2932980 h 3295954"/>
              <a:gd name="connsiteX113" fmla="*/ 3795623 w 7435970"/>
              <a:gd name="connsiteY113" fmla="*/ 2941607 h 3295954"/>
              <a:gd name="connsiteX114" fmla="*/ 3804249 w 7435970"/>
              <a:gd name="connsiteY114" fmla="*/ 2984738 h 3295954"/>
              <a:gd name="connsiteX115" fmla="*/ 4485737 w 7435970"/>
              <a:gd name="connsiteY115" fmla="*/ 2984739 h 3295954"/>
              <a:gd name="connsiteX116" fmla="*/ 4477110 w 7435970"/>
              <a:gd name="connsiteY116" fmla="*/ 3036498 h 3295954"/>
              <a:gd name="connsiteX117" fmla="*/ 5011948 w 7435970"/>
              <a:gd name="connsiteY117" fmla="*/ 3053750 h 3295954"/>
              <a:gd name="connsiteX118" fmla="*/ 5003322 w 7435970"/>
              <a:gd name="connsiteY118" fmla="*/ 3131388 h 3295954"/>
              <a:gd name="connsiteX119" fmla="*/ 5158597 w 7435970"/>
              <a:gd name="connsiteY119" fmla="*/ 3114135 h 3295954"/>
              <a:gd name="connsiteX120" fmla="*/ 5175850 w 7435970"/>
              <a:gd name="connsiteY120" fmla="*/ 3183146 h 3295954"/>
              <a:gd name="connsiteX121" fmla="*/ 7280695 w 7435970"/>
              <a:gd name="connsiteY121" fmla="*/ 3183147 h 3295954"/>
              <a:gd name="connsiteX122" fmla="*/ 7306574 w 7435970"/>
              <a:gd name="connsiteY122" fmla="*/ 3295291 h 3295954"/>
              <a:gd name="connsiteX123" fmla="*/ 7435970 w 7435970"/>
              <a:gd name="connsiteY123"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66730 w 7435970"/>
              <a:gd name="connsiteY49" fmla="*/ 1390535 h 3295954"/>
              <a:gd name="connsiteX50" fmla="*/ 1074165 w 7435970"/>
              <a:gd name="connsiteY50" fmla="*/ 1539218 h 3295954"/>
              <a:gd name="connsiteX51" fmla="*/ 1122486 w 7435970"/>
              <a:gd name="connsiteY51" fmla="*/ 1539218 h 3295954"/>
              <a:gd name="connsiteX52" fmla="*/ 1126203 w 7435970"/>
              <a:gd name="connsiteY52" fmla="*/ 1609841 h 3295954"/>
              <a:gd name="connsiteX53" fmla="*/ 1170809 w 7435970"/>
              <a:gd name="connsiteY53" fmla="*/ 1613558 h 3295954"/>
              <a:gd name="connsiteX54" fmla="*/ 1174525 w 7435970"/>
              <a:gd name="connsiteY54" fmla="*/ 1680467 h 3295954"/>
              <a:gd name="connsiteX55" fmla="*/ 1215413 w 7435970"/>
              <a:gd name="connsiteY55" fmla="*/ 1680467 h 3295954"/>
              <a:gd name="connsiteX56" fmla="*/ 1219130 w 7435970"/>
              <a:gd name="connsiteY56" fmla="*/ 1721355 h 3295954"/>
              <a:gd name="connsiteX57" fmla="*/ 1278603 w 7435970"/>
              <a:gd name="connsiteY57" fmla="*/ 1721355 h 3295954"/>
              <a:gd name="connsiteX58" fmla="*/ 1278604 w 7435970"/>
              <a:gd name="connsiteY58" fmla="*/ 1762243 h 3295954"/>
              <a:gd name="connsiteX59" fmla="*/ 1319491 w 7435970"/>
              <a:gd name="connsiteY59" fmla="*/ 1762242 h 3295954"/>
              <a:gd name="connsiteX60" fmla="*/ 1315774 w 7435970"/>
              <a:gd name="connsiteY60" fmla="*/ 1799413 h 3295954"/>
              <a:gd name="connsiteX61" fmla="*/ 1393833 w 7435970"/>
              <a:gd name="connsiteY61" fmla="*/ 1795696 h 3295954"/>
              <a:gd name="connsiteX62" fmla="*/ 1401267 w 7435970"/>
              <a:gd name="connsiteY62" fmla="*/ 1832867 h 3295954"/>
              <a:gd name="connsiteX63" fmla="*/ 1535081 w 7435970"/>
              <a:gd name="connsiteY63" fmla="*/ 1832867 h 3295954"/>
              <a:gd name="connsiteX64" fmla="*/ 1538797 w 7435970"/>
              <a:gd name="connsiteY64" fmla="*/ 1866321 h 3295954"/>
              <a:gd name="connsiteX65" fmla="*/ 1590837 w 7435970"/>
              <a:gd name="connsiteY65" fmla="*/ 1866321 h 3295954"/>
              <a:gd name="connsiteX66" fmla="*/ 1590837 w 7435970"/>
              <a:gd name="connsiteY66" fmla="*/ 1903492 h 3295954"/>
              <a:gd name="connsiteX67" fmla="*/ 1635443 w 7435970"/>
              <a:gd name="connsiteY67" fmla="*/ 1907208 h 3295954"/>
              <a:gd name="connsiteX68" fmla="*/ 1631725 w 7435970"/>
              <a:gd name="connsiteY68" fmla="*/ 1944379 h 3295954"/>
              <a:gd name="connsiteX69" fmla="*/ 1683764 w 7435970"/>
              <a:gd name="connsiteY69" fmla="*/ 1940662 h 3295954"/>
              <a:gd name="connsiteX70" fmla="*/ 1683764 w 7435970"/>
              <a:gd name="connsiteY70" fmla="*/ 1977833 h 3295954"/>
              <a:gd name="connsiteX71" fmla="*/ 1787842 w 7435970"/>
              <a:gd name="connsiteY71" fmla="*/ 1981550 h 3295954"/>
              <a:gd name="connsiteX72" fmla="*/ 1780407 w 7435970"/>
              <a:gd name="connsiteY72" fmla="*/ 2007569 h 3295954"/>
              <a:gd name="connsiteX73" fmla="*/ 1839881 w 7435970"/>
              <a:gd name="connsiteY73" fmla="*/ 2007569 h 3295954"/>
              <a:gd name="connsiteX74" fmla="*/ 1843598 w 7435970"/>
              <a:gd name="connsiteY74" fmla="*/ 2055892 h 3295954"/>
              <a:gd name="connsiteX75" fmla="*/ 1958828 w 7435970"/>
              <a:gd name="connsiteY75" fmla="*/ 2052174 h 3295954"/>
              <a:gd name="connsiteX76" fmla="*/ 1958828 w 7435970"/>
              <a:gd name="connsiteY76" fmla="*/ 2078194 h 3295954"/>
              <a:gd name="connsiteX77" fmla="*/ 1984847 w 7435970"/>
              <a:gd name="connsiteY77" fmla="*/ 2085628 h 3295954"/>
              <a:gd name="connsiteX78" fmla="*/ 1981129 w 7435970"/>
              <a:gd name="connsiteY78" fmla="*/ 2137667 h 3295954"/>
              <a:gd name="connsiteX79" fmla="*/ 2029453 w 7435970"/>
              <a:gd name="connsiteY79" fmla="*/ 2137668 h 3295954"/>
              <a:gd name="connsiteX80" fmla="*/ 2025735 w 7435970"/>
              <a:gd name="connsiteY80" fmla="*/ 2163686 h 3295954"/>
              <a:gd name="connsiteX81" fmla="*/ 2144681 w 7435970"/>
              <a:gd name="connsiteY81" fmla="*/ 2159969 h 3295954"/>
              <a:gd name="connsiteX82" fmla="*/ 2148398 w 7435970"/>
              <a:gd name="connsiteY82" fmla="*/ 2185989 h 3295954"/>
              <a:gd name="connsiteX83" fmla="*/ 2226457 w 7435970"/>
              <a:gd name="connsiteY83" fmla="*/ 2197140 h 3295954"/>
              <a:gd name="connsiteX84" fmla="*/ 2230174 w 7435970"/>
              <a:gd name="connsiteY84" fmla="*/ 2245463 h 3295954"/>
              <a:gd name="connsiteX85" fmla="*/ 2256194 w 7435970"/>
              <a:gd name="connsiteY85" fmla="*/ 2245462 h 3295954"/>
              <a:gd name="connsiteX86" fmla="*/ 2256194 w 7435970"/>
              <a:gd name="connsiteY86" fmla="*/ 2312369 h 3295954"/>
              <a:gd name="connsiteX87" fmla="*/ 2297082 w 7435970"/>
              <a:gd name="connsiteY87" fmla="*/ 2327237 h 3295954"/>
              <a:gd name="connsiteX88" fmla="*/ 2289647 w 7435970"/>
              <a:gd name="connsiteY88" fmla="*/ 2394145 h 3295954"/>
              <a:gd name="connsiteX89" fmla="*/ 2479218 w 7435970"/>
              <a:gd name="connsiteY89" fmla="*/ 2405296 h 3295954"/>
              <a:gd name="connsiteX90" fmla="*/ 2479218 w 7435970"/>
              <a:gd name="connsiteY90" fmla="*/ 2442467 h 3295954"/>
              <a:gd name="connsiteX91" fmla="*/ 2516389 w 7435970"/>
              <a:gd name="connsiteY91" fmla="*/ 2442467 h 3295954"/>
              <a:gd name="connsiteX92" fmla="*/ 2512672 w 7435970"/>
              <a:gd name="connsiteY92" fmla="*/ 2475921 h 3295954"/>
              <a:gd name="connsiteX93" fmla="*/ 2542408 w 7435970"/>
              <a:gd name="connsiteY93" fmla="*/ 2487072 h 3295954"/>
              <a:gd name="connsiteX94" fmla="*/ 2534974 w 7435970"/>
              <a:gd name="connsiteY94" fmla="*/ 2516808 h 3295954"/>
              <a:gd name="connsiteX95" fmla="*/ 2598165 w 7435970"/>
              <a:gd name="connsiteY95" fmla="*/ 2520525 h 3295954"/>
              <a:gd name="connsiteX96" fmla="*/ 2594448 w 7435970"/>
              <a:gd name="connsiteY96" fmla="*/ 2557696 h 3295954"/>
              <a:gd name="connsiteX97" fmla="*/ 2642769 w 7435970"/>
              <a:gd name="connsiteY97" fmla="*/ 2557696 h 3295954"/>
              <a:gd name="connsiteX98" fmla="*/ 2642769 w 7435970"/>
              <a:gd name="connsiteY98" fmla="*/ 2606018 h 3295954"/>
              <a:gd name="connsiteX99" fmla="*/ 2720828 w 7435970"/>
              <a:gd name="connsiteY99" fmla="*/ 2602301 h 3295954"/>
              <a:gd name="connsiteX100" fmla="*/ 2709887 w 7435970"/>
              <a:gd name="connsiteY100" fmla="*/ 2645924 h 3295954"/>
              <a:gd name="connsiteX101" fmla="*/ 2820839 w 7435970"/>
              <a:gd name="connsiteY101" fmla="*/ 2648309 h 3295954"/>
              <a:gd name="connsiteX102" fmla="*/ 2803586 w 7435970"/>
              <a:gd name="connsiteY102" fmla="*/ 2682814 h 3295954"/>
              <a:gd name="connsiteX103" fmla="*/ 2883748 w 7435970"/>
              <a:gd name="connsiteY103" fmla="*/ 2686391 h 3295954"/>
              <a:gd name="connsiteX104" fmla="*/ 2876174 w 7435970"/>
              <a:gd name="connsiteY104" fmla="*/ 2722089 h 3295954"/>
              <a:gd name="connsiteX105" fmla="*/ 2969872 w 7435970"/>
              <a:gd name="connsiteY105" fmla="*/ 2760311 h 3295954"/>
              <a:gd name="connsiteX106" fmla="*/ 2973589 w 7435970"/>
              <a:gd name="connsiteY106" fmla="*/ 2820837 h 3295954"/>
              <a:gd name="connsiteX107" fmla="*/ 3247110 w 7435970"/>
              <a:gd name="connsiteY107" fmla="*/ 2812211 h 3295954"/>
              <a:gd name="connsiteX108" fmla="*/ 3249634 w 7435970"/>
              <a:gd name="connsiteY108" fmla="*/ 2854150 h 3295954"/>
              <a:gd name="connsiteX109" fmla="*/ 3415921 w 7435970"/>
              <a:gd name="connsiteY109" fmla="*/ 2852818 h 3295954"/>
              <a:gd name="connsiteX110" fmla="*/ 3430648 w 7435970"/>
              <a:gd name="connsiteY110" fmla="*/ 2907102 h 3295954"/>
              <a:gd name="connsiteX111" fmla="*/ 3631721 w 7435970"/>
              <a:gd name="connsiteY111" fmla="*/ 2889848 h 3295954"/>
              <a:gd name="connsiteX112" fmla="*/ 3640348 w 7435970"/>
              <a:gd name="connsiteY112" fmla="*/ 2932980 h 3295954"/>
              <a:gd name="connsiteX113" fmla="*/ 3795623 w 7435970"/>
              <a:gd name="connsiteY113" fmla="*/ 2941607 h 3295954"/>
              <a:gd name="connsiteX114" fmla="*/ 3804249 w 7435970"/>
              <a:gd name="connsiteY114" fmla="*/ 2984738 h 3295954"/>
              <a:gd name="connsiteX115" fmla="*/ 4485737 w 7435970"/>
              <a:gd name="connsiteY115" fmla="*/ 2984739 h 3295954"/>
              <a:gd name="connsiteX116" fmla="*/ 4477110 w 7435970"/>
              <a:gd name="connsiteY116" fmla="*/ 3036498 h 3295954"/>
              <a:gd name="connsiteX117" fmla="*/ 5011948 w 7435970"/>
              <a:gd name="connsiteY117" fmla="*/ 3053750 h 3295954"/>
              <a:gd name="connsiteX118" fmla="*/ 5003322 w 7435970"/>
              <a:gd name="connsiteY118" fmla="*/ 3131388 h 3295954"/>
              <a:gd name="connsiteX119" fmla="*/ 5158597 w 7435970"/>
              <a:gd name="connsiteY119" fmla="*/ 3114135 h 3295954"/>
              <a:gd name="connsiteX120" fmla="*/ 5175850 w 7435970"/>
              <a:gd name="connsiteY120" fmla="*/ 3183146 h 3295954"/>
              <a:gd name="connsiteX121" fmla="*/ 7280695 w 7435970"/>
              <a:gd name="connsiteY121" fmla="*/ 3183147 h 3295954"/>
              <a:gd name="connsiteX122" fmla="*/ 7306574 w 7435970"/>
              <a:gd name="connsiteY122" fmla="*/ 3295291 h 3295954"/>
              <a:gd name="connsiteX123" fmla="*/ 7435970 w 7435970"/>
              <a:gd name="connsiteY123"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66730 w 7435970"/>
              <a:gd name="connsiteY49" fmla="*/ 1390535 h 3295954"/>
              <a:gd name="connsiteX50" fmla="*/ 1066730 w 7435970"/>
              <a:gd name="connsiteY50" fmla="*/ 1457442 h 3295954"/>
              <a:gd name="connsiteX51" fmla="*/ 1074165 w 7435970"/>
              <a:gd name="connsiteY51" fmla="*/ 1539218 h 3295954"/>
              <a:gd name="connsiteX52" fmla="*/ 1122486 w 7435970"/>
              <a:gd name="connsiteY52" fmla="*/ 1539218 h 3295954"/>
              <a:gd name="connsiteX53" fmla="*/ 1126203 w 7435970"/>
              <a:gd name="connsiteY53" fmla="*/ 1609841 h 3295954"/>
              <a:gd name="connsiteX54" fmla="*/ 1170809 w 7435970"/>
              <a:gd name="connsiteY54" fmla="*/ 1613558 h 3295954"/>
              <a:gd name="connsiteX55" fmla="*/ 1174525 w 7435970"/>
              <a:gd name="connsiteY55" fmla="*/ 1680467 h 3295954"/>
              <a:gd name="connsiteX56" fmla="*/ 1215413 w 7435970"/>
              <a:gd name="connsiteY56" fmla="*/ 1680467 h 3295954"/>
              <a:gd name="connsiteX57" fmla="*/ 1219130 w 7435970"/>
              <a:gd name="connsiteY57" fmla="*/ 1721355 h 3295954"/>
              <a:gd name="connsiteX58" fmla="*/ 1278603 w 7435970"/>
              <a:gd name="connsiteY58" fmla="*/ 1721355 h 3295954"/>
              <a:gd name="connsiteX59" fmla="*/ 1278604 w 7435970"/>
              <a:gd name="connsiteY59" fmla="*/ 1762243 h 3295954"/>
              <a:gd name="connsiteX60" fmla="*/ 1319491 w 7435970"/>
              <a:gd name="connsiteY60" fmla="*/ 1762242 h 3295954"/>
              <a:gd name="connsiteX61" fmla="*/ 1315774 w 7435970"/>
              <a:gd name="connsiteY61" fmla="*/ 1799413 h 3295954"/>
              <a:gd name="connsiteX62" fmla="*/ 1393833 w 7435970"/>
              <a:gd name="connsiteY62" fmla="*/ 1795696 h 3295954"/>
              <a:gd name="connsiteX63" fmla="*/ 1401267 w 7435970"/>
              <a:gd name="connsiteY63" fmla="*/ 1832867 h 3295954"/>
              <a:gd name="connsiteX64" fmla="*/ 1535081 w 7435970"/>
              <a:gd name="connsiteY64" fmla="*/ 1832867 h 3295954"/>
              <a:gd name="connsiteX65" fmla="*/ 1538797 w 7435970"/>
              <a:gd name="connsiteY65" fmla="*/ 1866321 h 3295954"/>
              <a:gd name="connsiteX66" fmla="*/ 1590837 w 7435970"/>
              <a:gd name="connsiteY66" fmla="*/ 1866321 h 3295954"/>
              <a:gd name="connsiteX67" fmla="*/ 1590837 w 7435970"/>
              <a:gd name="connsiteY67" fmla="*/ 1903492 h 3295954"/>
              <a:gd name="connsiteX68" fmla="*/ 1635443 w 7435970"/>
              <a:gd name="connsiteY68" fmla="*/ 1907208 h 3295954"/>
              <a:gd name="connsiteX69" fmla="*/ 1631725 w 7435970"/>
              <a:gd name="connsiteY69" fmla="*/ 1944379 h 3295954"/>
              <a:gd name="connsiteX70" fmla="*/ 1683764 w 7435970"/>
              <a:gd name="connsiteY70" fmla="*/ 1940662 h 3295954"/>
              <a:gd name="connsiteX71" fmla="*/ 1683764 w 7435970"/>
              <a:gd name="connsiteY71" fmla="*/ 1977833 h 3295954"/>
              <a:gd name="connsiteX72" fmla="*/ 1787842 w 7435970"/>
              <a:gd name="connsiteY72" fmla="*/ 1981550 h 3295954"/>
              <a:gd name="connsiteX73" fmla="*/ 1780407 w 7435970"/>
              <a:gd name="connsiteY73" fmla="*/ 2007569 h 3295954"/>
              <a:gd name="connsiteX74" fmla="*/ 1839881 w 7435970"/>
              <a:gd name="connsiteY74" fmla="*/ 2007569 h 3295954"/>
              <a:gd name="connsiteX75" fmla="*/ 1843598 w 7435970"/>
              <a:gd name="connsiteY75" fmla="*/ 2055892 h 3295954"/>
              <a:gd name="connsiteX76" fmla="*/ 1958828 w 7435970"/>
              <a:gd name="connsiteY76" fmla="*/ 2052174 h 3295954"/>
              <a:gd name="connsiteX77" fmla="*/ 1958828 w 7435970"/>
              <a:gd name="connsiteY77" fmla="*/ 2078194 h 3295954"/>
              <a:gd name="connsiteX78" fmla="*/ 1984847 w 7435970"/>
              <a:gd name="connsiteY78" fmla="*/ 2085628 h 3295954"/>
              <a:gd name="connsiteX79" fmla="*/ 1981129 w 7435970"/>
              <a:gd name="connsiteY79" fmla="*/ 2137667 h 3295954"/>
              <a:gd name="connsiteX80" fmla="*/ 2029453 w 7435970"/>
              <a:gd name="connsiteY80" fmla="*/ 2137668 h 3295954"/>
              <a:gd name="connsiteX81" fmla="*/ 2025735 w 7435970"/>
              <a:gd name="connsiteY81" fmla="*/ 2163686 h 3295954"/>
              <a:gd name="connsiteX82" fmla="*/ 2144681 w 7435970"/>
              <a:gd name="connsiteY82" fmla="*/ 2159969 h 3295954"/>
              <a:gd name="connsiteX83" fmla="*/ 2148398 w 7435970"/>
              <a:gd name="connsiteY83" fmla="*/ 2185989 h 3295954"/>
              <a:gd name="connsiteX84" fmla="*/ 2226457 w 7435970"/>
              <a:gd name="connsiteY84" fmla="*/ 2197140 h 3295954"/>
              <a:gd name="connsiteX85" fmla="*/ 2230174 w 7435970"/>
              <a:gd name="connsiteY85" fmla="*/ 2245463 h 3295954"/>
              <a:gd name="connsiteX86" fmla="*/ 2256194 w 7435970"/>
              <a:gd name="connsiteY86" fmla="*/ 2245462 h 3295954"/>
              <a:gd name="connsiteX87" fmla="*/ 2256194 w 7435970"/>
              <a:gd name="connsiteY87" fmla="*/ 2312369 h 3295954"/>
              <a:gd name="connsiteX88" fmla="*/ 2297082 w 7435970"/>
              <a:gd name="connsiteY88" fmla="*/ 2327237 h 3295954"/>
              <a:gd name="connsiteX89" fmla="*/ 2289647 w 7435970"/>
              <a:gd name="connsiteY89" fmla="*/ 2394145 h 3295954"/>
              <a:gd name="connsiteX90" fmla="*/ 2479218 w 7435970"/>
              <a:gd name="connsiteY90" fmla="*/ 2405296 h 3295954"/>
              <a:gd name="connsiteX91" fmla="*/ 2479218 w 7435970"/>
              <a:gd name="connsiteY91" fmla="*/ 2442467 h 3295954"/>
              <a:gd name="connsiteX92" fmla="*/ 2516389 w 7435970"/>
              <a:gd name="connsiteY92" fmla="*/ 2442467 h 3295954"/>
              <a:gd name="connsiteX93" fmla="*/ 2512672 w 7435970"/>
              <a:gd name="connsiteY93" fmla="*/ 2475921 h 3295954"/>
              <a:gd name="connsiteX94" fmla="*/ 2542408 w 7435970"/>
              <a:gd name="connsiteY94" fmla="*/ 2487072 h 3295954"/>
              <a:gd name="connsiteX95" fmla="*/ 2534974 w 7435970"/>
              <a:gd name="connsiteY95" fmla="*/ 2516808 h 3295954"/>
              <a:gd name="connsiteX96" fmla="*/ 2598165 w 7435970"/>
              <a:gd name="connsiteY96" fmla="*/ 2520525 h 3295954"/>
              <a:gd name="connsiteX97" fmla="*/ 2594448 w 7435970"/>
              <a:gd name="connsiteY97" fmla="*/ 2557696 h 3295954"/>
              <a:gd name="connsiteX98" fmla="*/ 2642769 w 7435970"/>
              <a:gd name="connsiteY98" fmla="*/ 2557696 h 3295954"/>
              <a:gd name="connsiteX99" fmla="*/ 2642769 w 7435970"/>
              <a:gd name="connsiteY99" fmla="*/ 2606018 h 3295954"/>
              <a:gd name="connsiteX100" fmla="*/ 2720828 w 7435970"/>
              <a:gd name="connsiteY100" fmla="*/ 2602301 h 3295954"/>
              <a:gd name="connsiteX101" fmla="*/ 2709887 w 7435970"/>
              <a:gd name="connsiteY101" fmla="*/ 2645924 h 3295954"/>
              <a:gd name="connsiteX102" fmla="*/ 2820839 w 7435970"/>
              <a:gd name="connsiteY102" fmla="*/ 2648309 h 3295954"/>
              <a:gd name="connsiteX103" fmla="*/ 2803586 w 7435970"/>
              <a:gd name="connsiteY103" fmla="*/ 2682814 h 3295954"/>
              <a:gd name="connsiteX104" fmla="*/ 2883748 w 7435970"/>
              <a:gd name="connsiteY104" fmla="*/ 2686391 h 3295954"/>
              <a:gd name="connsiteX105" fmla="*/ 2876174 w 7435970"/>
              <a:gd name="connsiteY105" fmla="*/ 2722089 h 3295954"/>
              <a:gd name="connsiteX106" fmla="*/ 2969872 w 7435970"/>
              <a:gd name="connsiteY106" fmla="*/ 2760311 h 3295954"/>
              <a:gd name="connsiteX107" fmla="*/ 2973589 w 7435970"/>
              <a:gd name="connsiteY107" fmla="*/ 2820837 h 3295954"/>
              <a:gd name="connsiteX108" fmla="*/ 3247110 w 7435970"/>
              <a:gd name="connsiteY108" fmla="*/ 2812211 h 3295954"/>
              <a:gd name="connsiteX109" fmla="*/ 3249634 w 7435970"/>
              <a:gd name="connsiteY109" fmla="*/ 2854150 h 3295954"/>
              <a:gd name="connsiteX110" fmla="*/ 3415921 w 7435970"/>
              <a:gd name="connsiteY110" fmla="*/ 2852818 h 3295954"/>
              <a:gd name="connsiteX111" fmla="*/ 3430648 w 7435970"/>
              <a:gd name="connsiteY111" fmla="*/ 2907102 h 3295954"/>
              <a:gd name="connsiteX112" fmla="*/ 3631721 w 7435970"/>
              <a:gd name="connsiteY112" fmla="*/ 2889848 h 3295954"/>
              <a:gd name="connsiteX113" fmla="*/ 3640348 w 7435970"/>
              <a:gd name="connsiteY113" fmla="*/ 2932980 h 3295954"/>
              <a:gd name="connsiteX114" fmla="*/ 3795623 w 7435970"/>
              <a:gd name="connsiteY114" fmla="*/ 2941607 h 3295954"/>
              <a:gd name="connsiteX115" fmla="*/ 3804249 w 7435970"/>
              <a:gd name="connsiteY115" fmla="*/ 2984738 h 3295954"/>
              <a:gd name="connsiteX116" fmla="*/ 4485737 w 7435970"/>
              <a:gd name="connsiteY116" fmla="*/ 2984739 h 3295954"/>
              <a:gd name="connsiteX117" fmla="*/ 4477110 w 7435970"/>
              <a:gd name="connsiteY117" fmla="*/ 3036498 h 3295954"/>
              <a:gd name="connsiteX118" fmla="*/ 5011948 w 7435970"/>
              <a:gd name="connsiteY118" fmla="*/ 3053750 h 3295954"/>
              <a:gd name="connsiteX119" fmla="*/ 5003322 w 7435970"/>
              <a:gd name="connsiteY119" fmla="*/ 3131388 h 3295954"/>
              <a:gd name="connsiteX120" fmla="*/ 5158597 w 7435970"/>
              <a:gd name="connsiteY120" fmla="*/ 3114135 h 3295954"/>
              <a:gd name="connsiteX121" fmla="*/ 5175850 w 7435970"/>
              <a:gd name="connsiteY121" fmla="*/ 3183146 h 3295954"/>
              <a:gd name="connsiteX122" fmla="*/ 7280695 w 7435970"/>
              <a:gd name="connsiteY122" fmla="*/ 3183147 h 3295954"/>
              <a:gd name="connsiteX123" fmla="*/ 7306574 w 7435970"/>
              <a:gd name="connsiteY123" fmla="*/ 3295291 h 3295954"/>
              <a:gd name="connsiteX124" fmla="*/ 7435970 w 7435970"/>
              <a:gd name="connsiteY124"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66730 w 7435970"/>
              <a:gd name="connsiteY49" fmla="*/ 1390535 h 3295954"/>
              <a:gd name="connsiteX50" fmla="*/ 1051862 w 7435970"/>
              <a:gd name="connsiteY50" fmla="*/ 1464876 h 3295954"/>
              <a:gd name="connsiteX51" fmla="*/ 1074165 w 7435970"/>
              <a:gd name="connsiteY51" fmla="*/ 1539218 h 3295954"/>
              <a:gd name="connsiteX52" fmla="*/ 1122486 w 7435970"/>
              <a:gd name="connsiteY52" fmla="*/ 1539218 h 3295954"/>
              <a:gd name="connsiteX53" fmla="*/ 1126203 w 7435970"/>
              <a:gd name="connsiteY53" fmla="*/ 1609841 h 3295954"/>
              <a:gd name="connsiteX54" fmla="*/ 1170809 w 7435970"/>
              <a:gd name="connsiteY54" fmla="*/ 1613558 h 3295954"/>
              <a:gd name="connsiteX55" fmla="*/ 1174525 w 7435970"/>
              <a:gd name="connsiteY55" fmla="*/ 1680467 h 3295954"/>
              <a:gd name="connsiteX56" fmla="*/ 1215413 w 7435970"/>
              <a:gd name="connsiteY56" fmla="*/ 1680467 h 3295954"/>
              <a:gd name="connsiteX57" fmla="*/ 1219130 w 7435970"/>
              <a:gd name="connsiteY57" fmla="*/ 1721355 h 3295954"/>
              <a:gd name="connsiteX58" fmla="*/ 1278603 w 7435970"/>
              <a:gd name="connsiteY58" fmla="*/ 1721355 h 3295954"/>
              <a:gd name="connsiteX59" fmla="*/ 1278604 w 7435970"/>
              <a:gd name="connsiteY59" fmla="*/ 1762243 h 3295954"/>
              <a:gd name="connsiteX60" fmla="*/ 1319491 w 7435970"/>
              <a:gd name="connsiteY60" fmla="*/ 1762242 h 3295954"/>
              <a:gd name="connsiteX61" fmla="*/ 1315774 w 7435970"/>
              <a:gd name="connsiteY61" fmla="*/ 1799413 h 3295954"/>
              <a:gd name="connsiteX62" fmla="*/ 1393833 w 7435970"/>
              <a:gd name="connsiteY62" fmla="*/ 1795696 h 3295954"/>
              <a:gd name="connsiteX63" fmla="*/ 1401267 w 7435970"/>
              <a:gd name="connsiteY63" fmla="*/ 1832867 h 3295954"/>
              <a:gd name="connsiteX64" fmla="*/ 1535081 w 7435970"/>
              <a:gd name="connsiteY64" fmla="*/ 1832867 h 3295954"/>
              <a:gd name="connsiteX65" fmla="*/ 1538797 w 7435970"/>
              <a:gd name="connsiteY65" fmla="*/ 1866321 h 3295954"/>
              <a:gd name="connsiteX66" fmla="*/ 1590837 w 7435970"/>
              <a:gd name="connsiteY66" fmla="*/ 1866321 h 3295954"/>
              <a:gd name="connsiteX67" fmla="*/ 1590837 w 7435970"/>
              <a:gd name="connsiteY67" fmla="*/ 1903492 h 3295954"/>
              <a:gd name="connsiteX68" fmla="*/ 1635443 w 7435970"/>
              <a:gd name="connsiteY68" fmla="*/ 1907208 h 3295954"/>
              <a:gd name="connsiteX69" fmla="*/ 1631725 w 7435970"/>
              <a:gd name="connsiteY69" fmla="*/ 1944379 h 3295954"/>
              <a:gd name="connsiteX70" fmla="*/ 1683764 w 7435970"/>
              <a:gd name="connsiteY70" fmla="*/ 1940662 h 3295954"/>
              <a:gd name="connsiteX71" fmla="*/ 1683764 w 7435970"/>
              <a:gd name="connsiteY71" fmla="*/ 1977833 h 3295954"/>
              <a:gd name="connsiteX72" fmla="*/ 1787842 w 7435970"/>
              <a:gd name="connsiteY72" fmla="*/ 1981550 h 3295954"/>
              <a:gd name="connsiteX73" fmla="*/ 1780407 w 7435970"/>
              <a:gd name="connsiteY73" fmla="*/ 2007569 h 3295954"/>
              <a:gd name="connsiteX74" fmla="*/ 1839881 w 7435970"/>
              <a:gd name="connsiteY74" fmla="*/ 2007569 h 3295954"/>
              <a:gd name="connsiteX75" fmla="*/ 1843598 w 7435970"/>
              <a:gd name="connsiteY75" fmla="*/ 2055892 h 3295954"/>
              <a:gd name="connsiteX76" fmla="*/ 1958828 w 7435970"/>
              <a:gd name="connsiteY76" fmla="*/ 2052174 h 3295954"/>
              <a:gd name="connsiteX77" fmla="*/ 1958828 w 7435970"/>
              <a:gd name="connsiteY77" fmla="*/ 2078194 h 3295954"/>
              <a:gd name="connsiteX78" fmla="*/ 1984847 w 7435970"/>
              <a:gd name="connsiteY78" fmla="*/ 2085628 h 3295954"/>
              <a:gd name="connsiteX79" fmla="*/ 1981129 w 7435970"/>
              <a:gd name="connsiteY79" fmla="*/ 2137667 h 3295954"/>
              <a:gd name="connsiteX80" fmla="*/ 2029453 w 7435970"/>
              <a:gd name="connsiteY80" fmla="*/ 2137668 h 3295954"/>
              <a:gd name="connsiteX81" fmla="*/ 2025735 w 7435970"/>
              <a:gd name="connsiteY81" fmla="*/ 2163686 h 3295954"/>
              <a:gd name="connsiteX82" fmla="*/ 2144681 w 7435970"/>
              <a:gd name="connsiteY82" fmla="*/ 2159969 h 3295954"/>
              <a:gd name="connsiteX83" fmla="*/ 2148398 w 7435970"/>
              <a:gd name="connsiteY83" fmla="*/ 2185989 h 3295954"/>
              <a:gd name="connsiteX84" fmla="*/ 2226457 w 7435970"/>
              <a:gd name="connsiteY84" fmla="*/ 2197140 h 3295954"/>
              <a:gd name="connsiteX85" fmla="*/ 2230174 w 7435970"/>
              <a:gd name="connsiteY85" fmla="*/ 2245463 h 3295954"/>
              <a:gd name="connsiteX86" fmla="*/ 2256194 w 7435970"/>
              <a:gd name="connsiteY86" fmla="*/ 2245462 h 3295954"/>
              <a:gd name="connsiteX87" fmla="*/ 2256194 w 7435970"/>
              <a:gd name="connsiteY87" fmla="*/ 2312369 h 3295954"/>
              <a:gd name="connsiteX88" fmla="*/ 2297082 w 7435970"/>
              <a:gd name="connsiteY88" fmla="*/ 2327237 h 3295954"/>
              <a:gd name="connsiteX89" fmla="*/ 2289647 w 7435970"/>
              <a:gd name="connsiteY89" fmla="*/ 2394145 h 3295954"/>
              <a:gd name="connsiteX90" fmla="*/ 2479218 w 7435970"/>
              <a:gd name="connsiteY90" fmla="*/ 2405296 h 3295954"/>
              <a:gd name="connsiteX91" fmla="*/ 2479218 w 7435970"/>
              <a:gd name="connsiteY91" fmla="*/ 2442467 h 3295954"/>
              <a:gd name="connsiteX92" fmla="*/ 2516389 w 7435970"/>
              <a:gd name="connsiteY92" fmla="*/ 2442467 h 3295954"/>
              <a:gd name="connsiteX93" fmla="*/ 2512672 w 7435970"/>
              <a:gd name="connsiteY93" fmla="*/ 2475921 h 3295954"/>
              <a:gd name="connsiteX94" fmla="*/ 2542408 w 7435970"/>
              <a:gd name="connsiteY94" fmla="*/ 2487072 h 3295954"/>
              <a:gd name="connsiteX95" fmla="*/ 2534974 w 7435970"/>
              <a:gd name="connsiteY95" fmla="*/ 2516808 h 3295954"/>
              <a:gd name="connsiteX96" fmla="*/ 2598165 w 7435970"/>
              <a:gd name="connsiteY96" fmla="*/ 2520525 h 3295954"/>
              <a:gd name="connsiteX97" fmla="*/ 2594448 w 7435970"/>
              <a:gd name="connsiteY97" fmla="*/ 2557696 h 3295954"/>
              <a:gd name="connsiteX98" fmla="*/ 2642769 w 7435970"/>
              <a:gd name="connsiteY98" fmla="*/ 2557696 h 3295954"/>
              <a:gd name="connsiteX99" fmla="*/ 2642769 w 7435970"/>
              <a:gd name="connsiteY99" fmla="*/ 2606018 h 3295954"/>
              <a:gd name="connsiteX100" fmla="*/ 2720828 w 7435970"/>
              <a:gd name="connsiteY100" fmla="*/ 2602301 h 3295954"/>
              <a:gd name="connsiteX101" fmla="*/ 2709887 w 7435970"/>
              <a:gd name="connsiteY101" fmla="*/ 2645924 h 3295954"/>
              <a:gd name="connsiteX102" fmla="*/ 2820839 w 7435970"/>
              <a:gd name="connsiteY102" fmla="*/ 2648309 h 3295954"/>
              <a:gd name="connsiteX103" fmla="*/ 2803586 w 7435970"/>
              <a:gd name="connsiteY103" fmla="*/ 2682814 h 3295954"/>
              <a:gd name="connsiteX104" fmla="*/ 2883748 w 7435970"/>
              <a:gd name="connsiteY104" fmla="*/ 2686391 h 3295954"/>
              <a:gd name="connsiteX105" fmla="*/ 2876174 w 7435970"/>
              <a:gd name="connsiteY105" fmla="*/ 2722089 h 3295954"/>
              <a:gd name="connsiteX106" fmla="*/ 2969872 w 7435970"/>
              <a:gd name="connsiteY106" fmla="*/ 2760311 h 3295954"/>
              <a:gd name="connsiteX107" fmla="*/ 2973589 w 7435970"/>
              <a:gd name="connsiteY107" fmla="*/ 2820837 h 3295954"/>
              <a:gd name="connsiteX108" fmla="*/ 3247110 w 7435970"/>
              <a:gd name="connsiteY108" fmla="*/ 2812211 h 3295954"/>
              <a:gd name="connsiteX109" fmla="*/ 3249634 w 7435970"/>
              <a:gd name="connsiteY109" fmla="*/ 2854150 h 3295954"/>
              <a:gd name="connsiteX110" fmla="*/ 3415921 w 7435970"/>
              <a:gd name="connsiteY110" fmla="*/ 2852818 h 3295954"/>
              <a:gd name="connsiteX111" fmla="*/ 3430648 w 7435970"/>
              <a:gd name="connsiteY111" fmla="*/ 2907102 h 3295954"/>
              <a:gd name="connsiteX112" fmla="*/ 3631721 w 7435970"/>
              <a:gd name="connsiteY112" fmla="*/ 2889848 h 3295954"/>
              <a:gd name="connsiteX113" fmla="*/ 3640348 w 7435970"/>
              <a:gd name="connsiteY113" fmla="*/ 2932980 h 3295954"/>
              <a:gd name="connsiteX114" fmla="*/ 3795623 w 7435970"/>
              <a:gd name="connsiteY114" fmla="*/ 2941607 h 3295954"/>
              <a:gd name="connsiteX115" fmla="*/ 3804249 w 7435970"/>
              <a:gd name="connsiteY115" fmla="*/ 2984738 h 3295954"/>
              <a:gd name="connsiteX116" fmla="*/ 4485737 w 7435970"/>
              <a:gd name="connsiteY116" fmla="*/ 2984739 h 3295954"/>
              <a:gd name="connsiteX117" fmla="*/ 4477110 w 7435970"/>
              <a:gd name="connsiteY117" fmla="*/ 3036498 h 3295954"/>
              <a:gd name="connsiteX118" fmla="*/ 5011948 w 7435970"/>
              <a:gd name="connsiteY118" fmla="*/ 3053750 h 3295954"/>
              <a:gd name="connsiteX119" fmla="*/ 5003322 w 7435970"/>
              <a:gd name="connsiteY119" fmla="*/ 3131388 h 3295954"/>
              <a:gd name="connsiteX120" fmla="*/ 5158597 w 7435970"/>
              <a:gd name="connsiteY120" fmla="*/ 3114135 h 3295954"/>
              <a:gd name="connsiteX121" fmla="*/ 5175850 w 7435970"/>
              <a:gd name="connsiteY121" fmla="*/ 3183146 h 3295954"/>
              <a:gd name="connsiteX122" fmla="*/ 7280695 w 7435970"/>
              <a:gd name="connsiteY122" fmla="*/ 3183147 h 3295954"/>
              <a:gd name="connsiteX123" fmla="*/ 7306574 w 7435970"/>
              <a:gd name="connsiteY123" fmla="*/ 3295291 h 3295954"/>
              <a:gd name="connsiteX124" fmla="*/ 7435970 w 7435970"/>
              <a:gd name="connsiteY124"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64876 h 3295954"/>
              <a:gd name="connsiteX51" fmla="*/ 1074165 w 7435970"/>
              <a:gd name="connsiteY51" fmla="*/ 1539218 h 3295954"/>
              <a:gd name="connsiteX52" fmla="*/ 1122486 w 7435970"/>
              <a:gd name="connsiteY52" fmla="*/ 1539218 h 3295954"/>
              <a:gd name="connsiteX53" fmla="*/ 1126203 w 7435970"/>
              <a:gd name="connsiteY53" fmla="*/ 1609841 h 3295954"/>
              <a:gd name="connsiteX54" fmla="*/ 1170809 w 7435970"/>
              <a:gd name="connsiteY54" fmla="*/ 1613558 h 3295954"/>
              <a:gd name="connsiteX55" fmla="*/ 1174525 w 7435970"/>
              <a:gd name="connsiteY55" fmla="*/ 1680467 h 3295954"/>
              <a:gd name="connsiteX56" fmla="*/ 1215413 w 7435970"/>
              <a:gd name="connsiteY56" fmla="*/ 1680467 h 3295954"/>
              <a:gd name="connsiteX57" fmla="*/ 1219130 w 7435970"/>
              <a:gd name="connsiteY57" fmla="*/ 1721355 h 3295954"/>
              <a:gd name="connsiteX58" fmla="*/ 1278603 w 7435970"/>
              <a:gd name="connsiteY58" fmla="*/ 1721355 h 3295954"/>
              <a:gd name="connsiteX59" fmla="*/ 1278604 w 7435970"/>
              <a:gd name="connsiteY59" fmla="*/ 1762243 h 3295954"/>
              <a:gd name="connsiteX60" fmla="*/ 1319491 w 7435970"/>
              <a:gd name="connsiteY60" fmla="*/ 1762242 h 3295954"/>
              <a:gd name="connsiteX61" fmla="*/ 1315774 w 7435970"/>
              <a:gd name="connsiteY61" fmla="*/ 1799413 h 3295954"/>
              <a:gd name="connsiteX62" fmla="*/ 1393833 w 7435970"/>
              <a:gd name="connsiteY62" fmla="*/ 1795696 h 3295954"/>
              <a:gd name="connsiteX63" fmla="*/ 1401267 w 7435970"/>
              <a:gd name="connsiteY63" fmla="*/ 1832867 h 3295954"/>
              <a:gd name="connsiteX64" fmla="*/ 1535081 w 7435970"/>
              <a:gd name="connsiteY64" fmla="*/ 1832867 h 3295954"/>
              <a:gd name="connsiteX65" fmla="*/ 1538797 w 7435970"/>
              <a:gd name="connsiteY65" fmla="*/ 1866321 h 3295954"/>
              <a:gd name="connsiteX66" fmla="*/ 1590837 w 7435970"/>
              <a:gd name="connsiteY66" fmla="*/ 1866321 h 3295954"/>
              <a:gd name="connsiteX67" fmla="*/ 1590837 w 7435970"/>
              <a:gd name="connsiteY67" fmla="*/ 1903492 h 3295954"/>
              <a:gd name="connsiteX68" fmla="*/ 1635443 w 7435970"/>
              <a:gd name="connsiteY68" fmla="*/ 1907208 h 3295954"/>
              <a:gd name="connsiteX69" fmla="*/ 1631725 w 7435970"/>
              <a:gd name="connsiteY69" fmla="*/ 1944379 h 3295954"/>
              <a:gd name="connsiteX70" fmla="*/ 1683764 w 7435970"/>
              <a:gd name="connsiteY70" fmla="*/ 1940662 h 3295954"/>
              <a:gd name="connsiteX71" fmla="*/ 1683764 w 7435970"/>
              <a:gd name="connsiteY71" fmla="*/ 1977833 h 3295954"/>
              <a:gd name="connsiteX72" fmla="*/ 1787842 w 7435970"/>
              <a:gd name="connsiteY72" fmla="*/ 1981550 h 3295954"/>
              <a:gd name="connsiteX73" fmla="*/ 1780407 w 7435970"/>
              <a:gd name="connsiteY73" fmla="*/ 2007569 h 3295954"/>
              <a:gd name="connsiteX74" fmla="*/ 1839881 w 7435970"/>
              <a:gd name="connsiteY74" fmla="*/ 2007569 h 3295954"/>
              <a:gd name="connsiteX75" fmla="*/ 1843598 w 7435970"/>
              <a:gd name="connsiteY75" fmla="*/ 2055892 h 3295954"/>
              <a:gd name="connsiteX76" fmla="*/ 1958828 w 7435970"/>
              <a:gd name="connsiteY76" fmla="*/ 2052174 h 3295954"/>
              <a:gd name="connsiteX77" fmla="*/ 1958828 w 7435970"/>
              <a:gd name="connsiteY77" fmla="*/ 2078194 h 3295954"/>
              <a:gd name="connsiteX78" fmla="*/ 1984847 w 7435970"/>
              <a:gd name="connsiteY78" fmla="*/ 2085628 h 3295954"/>
              <a:gd name="connsiteX79" fmla="*/ 1981129 w 7435970"/>
              <a:gd name="connsiteY79" fmla="*/ 2137667 h 3295954"/>
              <a:gd name="connsiteX80" fmla="*/ 2029453 w 7435970"/>
              <a:gd name="connsiteY80" fmla="*/ 2137668 h 3295954"/>
              <a:gd name="connsiteX81" fmla="*/ 2025735 w 7435970"/>
              <a:gd name="connsiteY81" fmla="*/ 2163686 h 3295954"/>
              <a:gd name="connsiteX82" fmla="*/ 2144681 w 7435970"/>
              <a:gd name="connsiteY82" fmla="*/ 2159969 h 3295954"/>
              <a:gd name="connsiteX83" fmla="*/ 2148398 w 7435970"/>
              <a:gd name="connsiteY83" fmla="*/ 2185989 h 3295954"/>
              <a:gd name="connsiteX84" fmla="*/ 2226457 w 7435970"/>
              <a:gd name="connsiteY84" fmla="*/ 2197140 h 3295954"/>
              <a:gd name="connsiteX85" fmla="*/ 2230174 w 7435970"/>
              <a:gd name="connsiteY85" fmla="*/ 2245463 h 3295954"/>
              <a:gd name="connsiteX86" fmla="*/ 2256194 w 7435970"/>
              <a:gd name="connsiteY86" fmla="*/ 2245462 h 3295954"/>
              <a:gd name="connsiteX87" fmla="*/ 2256194 w 7435970"/>
              <a:gd name="connsiteY87" fmla="*/ 2312369 h 3295954"/>
              <a:gd name="connsiteX88" fmla="*/ 2297082 w 7435970"/>
              <a:gd name="connsiteY88" fmla="*/ 2327237 h 3295954"/>
              <a:gd name="connsiteX89" fmla="*/ 2289647 w 7435970"/>
              <a:gd name="connsiteY89" fmla="*/ 2394145 h 3295954"/>
              <a:gd name="connsiteX90" fmla="*/ 2479218 w 7435970"/>
              <a:gd name="connsiteY90" fmla="*/ 2405296 h 3295954"/>
              <a:gd name="connsiteX91" fmla="*/ 2479218 w 7435970"/>
              <a:gd name="connsiteY91" fmla="*/ 2442467 h 3295954"/>
              <a:gd name="connsiteX92" fmla="*/ 2516389 w 7435970"/>
              <a:gd name="connsiteY92" fmla="*/ 2442467 h 3295954"/>
              <a:gd name="connsiteX93" fmla="*/ 2512672 w 7435970"/>
              <a:gd name="connsiteY93" fmla="*/ 2475921 h 3295954"/>
              <a:gd name="connsiteX94" fmla="*/ 2542408 w 7435970"/>
              <a:gd name="connsiteY94" fmla="*/ 2487072 h 3295954"/>
              <a:gd name="connsiteX95" fmla="*/ 2534974 w 7435970"/>
              <a:gd name="connsiteY95" fmla="*/ 2516808 h 3295954"/>
              <a:gd name="connsiteX96" fmla="*/ 2598165 w 7435970"/>
              <a:gd name="connsiteY96" fmla="*/ 2520525 h 3295954"/>
              <a:gd name="connsiteX97" fmla="*/ 2594448 w 7435970"/>
              <a:gd name="connsiteY97" fmla="*/ 2557696 h 3295954"/>
              <a:gd name="connsiteX98" fmla="*/ 2642769 w 7435970"/>
              <a:gd name="connsiteY98" fmla="*/ 2557696 h 3295954"/>
              <a:gd name="connsiteX99" fmla="*/ 2642769 w 7435970"/>
              <a:gd name="connsiteY99" fmla="*/ 2606018 h 3295954"/>
              <a:gd name="connsiteX100" fmla="*/ 2720828 w 7435970"/>
              <a:gd name="connsiteY100" fmla="*/ 2602301 h 3295954"/>
              <a:gd name="connsiteX101" fmla="*/ 2709887 w 7435970"/>
              <a:gd name="connsiteY101" fmla="*/ 2645924 h 3295954"/>
              <a:gd name="connsiteX102" fmla="*/ 2820839 w 7435970"/>
              <a:gd name="connsiteY102" fmla="*/ 2648309 h 3295954"/>
              <a:gd name="connsiteX103" fmla="*/ 2803586 w 7435970"/>
              <a:gd name="connsiteY103" fmla="*/ 2682814 h 3295954"/>
              <a:gd name="connsiteX104" fmla="*/ 2883748 w 7435970"/>
              <a:gd name="connsiteY104" fmla="*/ 2686391 h 3295954"/>
              <a:gd name="connsiteX105" fmla="*/ 2876174 w 7435970"/>
              <a:gd name="connsiteY105" fmla="*/ 2722089 h 3295954"/>
              <a:gd name="connsiteX106" fmla="*/ 2969872 w 7435970"/>
              <a:gd name="connsiteY106" fmla="*/ 2760311 h 3295954"/>
              <a:gd name="connsiteX107" fmla="*/ 2973589 w 7435970"/>
              <a:gd name="connsiteY107" fmla="*/ 2820837 h 3295954"/>
              <a:gd name="connsiteX108" fmla="*/ 3247110 w 7435970"/>
              <a:gd name="connsiteY108" fmla="*/ 2812211 h 3295954"/>
              <a:gd name="connsiteX109" fmla="*/ 3249634 w 7435970"/>
              <a:gd name="connsiteY109" fmla="*/ 2854150 h 3295954"/>
              <a:gd name="connsiteX110" fmla="*/ 3415921 w 7435970"/>
              <a:gd name="connsiteY110" fmla="*/ 2852818 h 3295954"/>
              <a:gd name="connsiteX111" fmla="*/ 3430648 w 7435970"/>
              <a:gd name="connsiteY111" fmla="*/ 2907102 h 3295954"/>
              <a:gd name="connsiteX112" fmla="*/ 3631721 w 7435970"/>
              <a:gd name="connsiteY112" fmla="*/ 2889848 h 3295954"/>
              <a:gd name="connsiteX113" fmla="*/ 3640348 w 7435970"/>
              <a:gd name="connsiteY113" fmla="*/ 2932980 h 3295954"/>
              <a:gd name="connsiteX114" fmla="*/ 3795623 w 7435970"/>
              <a:gd name="connsiteY114" fmla="*/ 2941607 h 3295954"/>
              <a:gd name="connsiteX115" fmla="*/ 3804249 w 7435970"/>
              <a:gd name="connsiteY115" fmla="*/ 2984738 h 3295954"/>
              <a:gd name="connsiteX116" fmla="*/ 4485737 w 7435970"/>
              <a:gd name="connsiteY116" fmla="*/ 2984739 h 3295954"/>
              <a:gd name="connsiteX117" fmla="*/ 4477110 w 7435970"/>
              <a:gd name="connsiteY117" fmla="*/ 3036498 h 3295954"/>
              <a:gd name="connsiteX118" fmla="*/ 5011948 w 7435970"/>
              <a:gd name="connsiteY118" fmla="*/ 3053750 h 3295954"/>
              <a:gd name="connsiteX119" fmla="*/ 5003322 w 7435970"/>
              <a:gd name="connsiteY119" fmla="*/ 3131388 h 3295954"/>
              <a:gd name="connsiteX120" fmla="*/ 5158597 w 7435970"/>
              <a:gd name="connsiteY120" fmla="*/ 3114135 h 3295954"/>
              <a:gd name="connsiteX121" fmla="*/ 5175850 w 7435970"/>
              <a:gd name="connsiteY121" fmla="*/ 3183146 h 3295954"/>
              <a:gd name="connsiteX122" fmla="*/ 7280695 w 7435970"/>
              <a:gd name="connsiteY122" fmla="*/ 3183147 h 3295954"/>
              <a:gd name="connsiteX123" fmla="*/ 7306574 w 7435970"/>
              <a:gd name="connsiteY123" fmla="*/ 3295291 h 3295954"/>
              <a:gd name="connsiteX124" fmla="*/ 7435970 w 7435970"/>
              <a:gd name="connsiteY124"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44428 w 7435970"/>
              <a:gd name="connsiteY50" fmla="*/ 1420272 h 3295954"/>
              <a:gd name="connsiteX51" fmla="*/ 1051862 w 7435970"/>
              <a:gd name="connsiteY51" fmla="*/ 1464876 h 3295954"/>
              <a:gd name="connsiteX52" fmla="*/ 1074165 w 7435970"/>
              <a:gd name="connsiteY52" fmla="*/ 1539218 h 3295954"/>
              <a:gd name="connsiteX53" fmla="*/ 1122486 w 7435970"/>
              <a:gd name="connsiteY53" fmla="*/ 1539218 h 3295954"/>
              <a:gd name="connsiteX54" fmla="*/ 1126203 w 7435970"/>
              <a:gd name="connsiteY54" fmla="*/ 1609841 h 3295954"/>
              <a:gd name="connsiteX55" fmla="*/ 1170809 w 7435970"/>
              <a:gd name="connsiteY55" fmla="*/ 1613558 h 3295954"/>
              <a:gd name="connsiteX56" fmla="*/ 1174525 w 7435970"/>
              <a:gd name="connsiteY56" fmla="*/ 1680467 h 3295954"/>
              <a:gd name="connsiteX57" fmla="*/ 1215413 w 7435970"/>
              <a:gd name="connsiteY57" fmla="*/ 1680467 h 3295954"/>
              <a:gd name="connsiteX58" fmla="*/ 1219130 w 7435970"/>
              <a:gd name="connsiteY58" fmla="*/ 1721355 h 3295954"/>
              <a:gd name="connsiteX59" fmla="*/ 1278603 w 7435970"/>
              <a:gd name="connsiteY59" fmla="*/ 1721355 h 3295954"/>
              <a:gd name="connsiteX60" fmla="*/ 1278604 w 7435970"/>
              <a:gd name="connsiteY60" fmla="*/ 1762243 h 3295954"/>
              <a:gd name="connsiteX61" fmla="*/ 1319491 w 7435970"/>
              <a:gd name="connsiteY61" fmla="*/ 1762242 h 3295954"/>
              <a:gd name="connsiteX62" fmla="*/ 1315774 w 7435970"/>
              <a:gd name="connsiteY62" fmla="*/ 1799413 h 3295954"/>
              <a:gd name="connsiteX63" fmla="*/ 1393833 w 7435970"/>
              <a:gd name="connsiteY63" fmla="*/ 1795696 h 3295954"/>
              <a:gd name="connsiteX64" fmla="*/ 1401267 w 7435970"/>
              <a:gd name="connsiteY64" fmla="*/ 1832867 h 3295954"/>
              <a:gd name="connsiteX65" fmla="*/ 1535081 w 7435970"/>
              <a:gd name="connsiteY65" fmla="*/ 1832867 h 3295954"/>
              <a:gd name="connsiteX66" fmla="*/ 1538797 w 7435970"/>
              <a:gd name="connsiteY66" fmla="*/ 1866321 h 3295954"/>
              <a:gd name="connsiteX67" fmla="*/ 1590837 w 7435970"/>
              <a:gd name="connsiteY67" fmla="*/ 1866321 h 3295954"/>
              <a:gd name="connsiteX68" fmla="*/ 1590837 w 7435970"/>
              <a:gd name="connsiteY68" fmla="*/ 1903492 h 3295954"/>
              <a:gd name="connsiteX69" fmla="*/ 1635443 w 7435970"/>
              <a:gd name="connsiteY69" fmla="*/ 1907208 h 3295954"/>
              <a:gd name="connsiteX70" fmla="*/ 1631725 w 7435970"/>
              <a:gd name="connsiteY70" fmla="*/ 1944379 h 3295954"/>
              <a:gd name="connsiteX71" fmla="*/ 1683764 w 7435970"/>
              <a:gd name="connsiteY71" fmla="*/ 1940662 h 3295954"/>
              <a:gd name="connsiteX72" fmla="*/ 1683764 w 7435970"/>
              <a:gd name="connsiteY72" fmla="*/ 1977833 h 3295954"/>
              <a:gd name="connsiteX73" fmla="*/ 1787842 w 7435970"/>
              <a:gd name="connsiteY73" fmla="*/ 1981550 h 3295954"/>
              <a:gd name="connsiteX74" fmla="*/ 1780407 w 7435970"/>
              <a:gd name="connsiteY74" fmla="*/ 2007569 h 3295954"/>
              <a:gd name="connsiteX75" fmla="*/ 1839881 w 7435970"/>
              <a:gd name="connsiteY75" fmla="*/ 2007569 h 3295954"/>
              <a:gd name="connsiteX76" fmla="*/ 1843598 w 7435970"/>
              <a:gd name="connsiteY76" fmla="*/ 2055892 h 3295954"/>
              <a:gd name="connsiteX77" fmla="*/ 1958828 w 7435970"/>
              <a:gd name="connsiteY77" fmla="*/ 2052174 h 3295954"/>
              <a:gd name="connsiteX78" fmla="*/ 1958828 w 7435970"/>
              <a:gd name="connsiteY78" fmla="*/ 2078194 h 3295954"/>
              <a:gd name="connsiteX79" fmla="*/ 1984847 w 7435970"/>
              <a:gd name="connsiteY79" fmla="*/ 2085628 h 3295954"/>
              <a:gd name="connsiteX80" fmla="*/ 1981129 w 7435970"/>
              <a:gd name="connsiteY80" fmla="*/ 2137667 h 3295954"/>
              <a:gd name="connsiteX81" fmla="*/ 2029453 w 7435970"/>
              <a:gd name="connsiteY81" fmla="*/ 2137668 h 3295954"/>
              <a:gd name="connsiteX82" fmla="*/ 2025735 w 7435970"/>
              <a:gd name="connsiteY82" fmla="*/ 2163686 h 3295954"/>
              <a:gd name="connsiteX83" fmla="*/ 2144681 w 7435970"/>
              <a:gd name="connsiteY83" fmla="*/ 2159969 h 3295954"/>
              <a:gd name="connsiteX84" fmla="*/ 2148398 w 7435970"/>
              <a:gd name="connsiteY84" fmla="*/ 2185989 h 3295954"/>
              <a:gd name="connsiteX85" fmla="*/ 2226457 w 7435970"/>
              <a:gd name="connsiteY85" fmla="*/ 2197140 h 3295954"/>
              <a:gd name="connsiteX86" fmla="*/ 2230174 w 7435970"/>
              <a:gd name="connsiteY86" fmla="*/ 2245463 h 3295954"/>
              <a:gd name="connsiteX87" fmla="*/ 2256194 w 7435970"/>
              <a:gd name="connsiteY87" fmla="*/ 2245462 h 3295954"/>
              <a:gd name="connsiteX88" fmla="*/ 2256194 w 7435970"/>
              <a:gd name="connsiteY88" fmla="*/ 2312369 h 3295954"/>
              <a:gd name="connsiteX89" fmla="*/ 2297082 w 7435970"/>
              <a:gd name="connsiteY89" fmla="*/ 2327237 h 3295954"/>
              <a:gd name="connsiteX90" fmla="*/ 2289647 w 7435970"/>
              <a:gd name="connsiteY90" fmla="*/ 2394145 h 3295954"/>
              <a:gd name="connsiteX91" fmla="*/ 2479218 w 7435970"/>
              <a:gd name="connsiteY91" fmla="*/ 2405296 h 3295954"/>
              <a:gd name="connsiteX92" fmla="*/ 2479218 w 7435970"/>
              <a:gd name="connsiteY92" fmla="*/ 2442467 h 3295954"/>
              <a:gd name="connsiteX93" fmla="*/ 2516389 w 7435970"/>
              <a:gd name="connsiteY93" fmla="*/ 2442467 h 3295954"/>
              <a:gd name="connsiteX94" fmla="*/ 2512672 w 7435970"/>
              <a:gd name="connsiteY94" fmla="*/ 2475921 h 3295954"/>
              <a:gd name="connsiteX95" fmla="*/ 2542408 w 7435970"/>
              <a:gd name="connsiteY95" fmla="*/ 2487072 h 3295954"/>
              <a:gd name="connsiteX96" fmla="*/ 2534974 w 7435970"/>
              <a:gd name="connsiteY96" fmla="*/ 2516808 h 3295954"/>
              <a:gd name="connsiteX97" fmla="*/ 2598165 w 7435970"/>
              <a:gd name="connsiteY97" fmla="*/ 2520525 h 3295954"/>
              <a:gd name="connsiteX98" fmla="*/ 2594448 w 7435970"/>
              <a:gd name="connsiteY98" fmla="*/ 2557696 h 3295954"/>
              <a:gd name="connsiteX99" fmla="*/ 2642769 w 7435970"/>
              <a:gd name="connsiteY99" fmla="*/ 2557696 h 3295954"/>
              <a:gd name="connsiteX100" fmla="*/ 2642769 w 7435970"/>
              <a:gd name="connsiteY100" fmla="*/ 2606018 h 3295954"/>
              <a:gd name="connsiteX101" fmla="*/ 2720828 w 7435970"/>
              <a:gd name="connsiteY101" fmla="*/ 2602301 h 3295954"/>
              <a:gd name="connsiteX102" fmla="*/ 2709887 w 7435970"/>
              <a:gd name="connsiteY102" fmla="*/ 2645924 h 3295954"/>
              <a:gd name="connsiteX103" fmla="*/ 2820839 w 7435970"/>
              <a:gd name="connsiteY103" fmla="*/ 2648309 h 3295954"/>
              <a:gd name="connsiteX104" fmla="*/ 2803586 w 7435970"/>
              <a:gd name="connsiteY104" fmla="*/ 2682814 h 3295954"/>
              <a:gd name="connsiteX105" fmla="*/ 2883748 w 7435970"/>
              <a:gd name="connsiteY105" fmla="*/ 2686391 h 3295954"/>
              <a:gd name="connsiteX106" fmla="*/ 2876174 w 7435970"/>
              <a:gd name="connsiteY106" fmla="*/ 2722089 h 3295954"/>
              <a:gd name="connsiteX107" fmla="*/ 2969872 w 7435970"/>
              <a:gd name="connsiteY107" fmla="*/ 2760311 h 3295954"/>
              <a:gd name="connsiteX108" fmla="*/ 2973589 w 7435970"/>
              <a:gd name="connsiteY108" fmla="*/ 2820837 h 3295954"/>
              <a:gd name="connsiteX109" fmla="*/ 3247110 w 7435970"/>
              <a:gd name="connsiteY109" fmla="*/ 2812211 h 3295954"/>
              <a:gd name="connsiteX110" fmla="*/ 3249634 w 7435970"/>
              <a:gd name="connsiteY110" fmla="*/ 2854150 h 3295954"/>
              <a:gd name="connsiteX111" fmla="*/ 3415921 w 7435970"/>
              <a:gd name="connsiteY111" fmla="*/ 2852818 h 3295954"/>
              <a:gd name="connsiteX112" fmla="*/ 3430648 w 7435970"/>
              <a:gd name="connsiteY112" fmla="*/ 2907102 h 3295954"/>
              <a:gd name="connsiteX113" fmla="*/ 3631721 w 7435970"/>
              <a:gd name="connsiteY113" fmla="*/ 2889848 h 3295954"/>
              <a:gd name="connsiteX114" fmla="*/ 3640348 w 7435970"/>
              <a:gd name="connsiteY114" fmla="*/ 2932980 h 3295954"/>
              <a:gd name="connsiteX115" fmla="*/ 3795623 w 7435970"/>
              <a:gd name="connsiteY115" fmla="*/ 2941607 h 3295954"/>
              <a:gd name="connsiteX116" fmla="*/ 3804249 w 7435970"/>
              <a:gd name="connsiteY116" fmla="*/ 2984738 h 3295954"/>
              <a:gd name="connsiteX117" fmla="*/ 4485737 w 7435970"/>
              <a:gd name="connsiteY117" fmla="*/ 2984739 h 3295954"/>
              <a:gd name="connsiteX118" fmla="*/ 4477110 w 7435970"/>
              <a:gd name="connsiteY118" fmla="*/ 3036498 h 3295954"/>
              <a:gd name="connsiteX119" fmla="*/ 5011948 w 7435970"/>
              <a:gd name="connsiteY119" fmla="*/ 3053750 h 3295954"/>
              <a:gd name="connsiteX120" fmla="*/ 5003322 w 7435970"/>
              <a:gd name="connsiteY120" fmla="*/ 3131388 h 3295954"/>
              <a:gd name="connsiteX121" fmla="*/ 5158597 w 7435970"/>
              <a:gd name="connsiteY121" fmla="*/ 3114135 h 3295954"/>
              <a:gd name="connsiteX122" fmla="*/ 5175850 w 7435970"/>
              <a:gd name="connsiteY122" fmla="*/ 3183146 h 3295954"/>
              <a:gd name="connsiteX123" fmla="*/ 7280695 w 7435970"/>
              <a:gd name="connsiteY123" fmla="*/ 3183147 h 3295954"/>
              <a:gd name="connsiteX124" fmla="*/ 7306574 w 7435970"/>
              <a:gd name="connsiteY124" fmla="*/ 3295291 h 3295954"/>
              <a:gd name="connsiteX125" fmla="*/ 7435970 w 7435970"/>
              <a:gd name="connsiteY125"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383101 h 3295954"/>
              <a:gd name="connsiteX51" fmla="*/ 1051862 w 7435970"/>
              <a:gd name="connsiteY51" fmla="*/ 1464876 h 3295954"/>
              <a:gd name="connsiteX52" fmla="*/ 1074165 w 7435970"/>
              <a:gd name="connsiteY52" fmla="*/ 1539218 h 3295954"/>
              <a:gd name="connsiteX53" fmla="*/ 1122486 w 7435970"/>
              <a:gd name="connsiteY53" fmla="*/ 1539218 h 3295954"/>
              <a:gd name="connsiteX54" fmla="*/ 1126203 w 7435970"/>
              <a:gd name="connsiteY54" fmla="*/ 1609841 h 3295954"/>
              <a:gd name="connsiteX55" fmla="*/ 1170809 w 7435970"/>
              <a:gd name="connsiteY55" fmla="*/ 1613558 h 3295954"/>
              <a:gd name="connsiteX56" fmla="*/ 1174525 w 7435970"/>
              <a:gd name="connsiteY56" fmla="*/ 1680467 h 3295954"/>
              <a:gd name="connsiteX57" fmla="*/ 1215413 w 7435970"/>
              <a:gd name="connsiteY57" fmla="*/ 1680467 h 3295954"/>
              <a:gd name="connsiteX58" fmla="*/ 1219130 w 7435970"/>
              <a:gd name="connsiteY58" fmla="*/ 1721355 h 3295954"/>
              <a:gd name="connsiteX59" fmla="*/ 1278603 w 7435970"/>
              <a:gd name="connsiteY59" fmla="*/ 1721355 h 3295954"/>
              <a:gd name="connsiteX60" fmla="*/ 1278604 w 7435970"/>
              <a:gd name="connsiteY60" fmla="*/ 1762243 h 3295954"/>
              <a:gd name="connsiteX61" fmla="*/ 1319491 w 7435970"/>
              <a:gd name="connsiteY61" fmla="*/ 1762242 h 3295954"/>
              <a:gd name="connsiteX62" fmla="*/ 1315774 w 7435970"/>
              <a:gd name="connsiteY62" fmla="*/ 1799413 h 3295954"/>
              <a:gd name="connsiteX63" fmla="*/ 1393833 w 7435970"/>
              <a:gd name="connsiteY63" fmla="*/ 1795696 h 3295954"/>
              <a:gd name="connsiteX64" fmla="*/ 1401267 w 7435970"/>
              <a:gd name="connsiteY64" fmla="*/ 1832867 h 3295954"/>
              <a:gd name="connsiteX65" fmla="*/ 1535081 w 7435970"/>
              <a:gd name="connsiteY65" fmla="*/ 1832867 h 3295954"/>
              <a:gd name="connsiteX66" fmla="*/ 1538797 w 7435970"/>
              <a:gd name="connsiteY66" fmla="*/ 1866321 h 3295954"/>
              <a:gd name="connsiteX67" fmla="*/ 1590837 w 7435970"/>
              <a:gd name="connsiteY67" fmla="*/ 1866321 h 3295954"/>
              <a:gd name="connsiteX68" fmla="*/ 1590837 w 7435970"/>
              <a:gd name="connsiteY68" fmla="*/ 1903492 h 3295954"/>
              <a:gd name="connsiteX69" fmla="*/ 1635443 w 7435970"/>
              <a:gd name="connsiteY69" fmla="*/ 1907208 h 3295954"/>
              <a:gd name="connsiteX70" fmla="*/ 1631725 w 7435970"/>
              <a:gd name="connsiteY70" fmla="*/ 1944379 h 3295954"/>
              <a:gd name="connsiteX71" fmla="*/ 1683764 w 7435970"/>
              <a:gd name="connsiteY71" fmla="*/ 1940662 h 3295954"/>
              <a:gd name="connsiteX72" fmla="*/ 1683764 w 7435970"/>
              <a:gd name="connsiteY72" fmla="*/ 1977833 h 3295954"/>
              <a:gd name="connsiteX73" fmla="*/ 1787842 w 7435970"/>
              <a:gd name="connsiteY73" fmla="*/ 1981550 h 3295954"/>
              <a:gd name="connsiteX74" fmla="*/ 1780407 w 7435970"/>
              <a:gd name="connsiteY74" fmla="*/ 2007569 h 3295954"/>
              <a:gd name="connsiteX75" fmla="*/ 1839881 w 7435970"/>
              <a:gd name="connsiteY75" fmla="*/ 2007569 h 3295954"/>
              <a:gd name="connsiteX76" fmla="*/ 1843598 w 7435970"/>
              <a:gd name="connsiteY76" fmla="*/ 2055892 h 3295954"/>
              <a:gd name="connsiteX77" fmla="*/ 1958828 w 7435970"/>
              <a:gd name="connsiteY77" fmla="*/ 2052174 h 3295954"/>
              <a:gd name="connsiteX78" fmla="*/ 1958828 w 7435970"/>
              <a:gd name="connsiteY78" fmla="*/ 2078194 h 3295954"/>
              <a:gd name="connsiteX79" fmla="*/ 1984847 w 7435970"/>
              <a:gd name="connsiteY79" fmla="*/ 2085628 h 3295954"/>
              <a:gd name="connsiteX80" fmla="*/ 1981129 w 7435970"/>
              <a:gd name="connsiteY80" fmla="*/ 2137667 h 3295954"/>
              <a:gd name="connsiteX81" fmla="*/ 2029453 w 7435970"/>
              <a:gd name="connsiteY81" fmla="*/ 2137668 h 3295954"/>
              <a:gd name="connsiteX82" fmla="*/ 2025735 w 7435970"/>
              <a:gd name="connsiteY82" fmla="*/ 2163686 h 3295954"/>
              <a:gd name="connsiteX83" fmla="*/ 2144681 w 7435970"/>
              <a:gd name="connsiteY83" fmla="*/ 2159969 h 3295954"/>
              <a:gd name="connsiteX84" fmla="*/ 2148398 w 7435970"/>
              <a:gd name="connsiteY84" fmla="*/ 2185989 h 3295954"/>
              <a:gd name="connsiteX85" fmla="*/ 2226457 w 7435970"/>
              <a:gd name="connsiteY85" fmla="*/ 2197140 h 3295954"/>
              <a:gd name="connsiteX86" fmla="*/ 2230174 w 7435970"/>
              <a:gd name="connsiteY86" fmla="*/ 2245463 h 3295954"/>
              <a:gd name="connsiteX87" fmla="*/ 2256194 w 7435970"/>
              <a:gd name="connsiteY87" fmla="*/ 2245462 h 3295954"/>
              <a:gd name="connsiteX88" fmla="*/ 2256194 w 7435970"/>
              <a:gd name="connsiteY88" fmla="*/ 2312369 h 3295954"/>
              <a:gd name="connsiteX89" fmla="*/ 2297082 w 7435970"/>
              <a:gd name="connsiteY89" fmla="*/ 2327237 h 3295954"/>
              <a:gd name="connsiteX90" fmla="*/ 2289647 w 7435970"/>
              <a:gd name="connsiteY90" fmla="*/ 2394145 h 3295954"/>
              <a:gd name="connsiteX91" fmla="*/ 2479218 w 7435970"/>
              <a:gd name="connsiteY91" fmla="*/ 2405296 h 3295954"/>
              <a:gd name="connsiteX92" fmla="*/ 2479218 w 7435970"/>
              <a:gd name="connsiteY92" fmla="*/ 2442467 h 3295954"/>
              <a:gd name="connsiteX93" fmla="*/ 2516389 w 7435970"/>
              <a:gd name="connsiteY93" fmla="*/ 2442467 h 3295954"/>
              <a:gd name="connsiteX94" fmla="*/ 2512672 w 7435970"/>
              <a:gd name="connsiteY94" fmla="*/ 2475921 h 3295954"/>
              <a:gd name="connsiteX95" fmla="*/ 2542408 w 7435970"/>
              <a:gd name="connsiteY95" fmla="*/ 2487072 h 3295954"/>
              <a:gd name="connsiteX96" fmla="*/ 2534974 w 7435970"/>
              <a:gd name="connsiteY96" fmla="*/ 2516808 h 3295954"/>
              <a:gd name="connsiteX97" fmla="*/ 2598165 w 7435970"/>
              <a:gd name="connsiteY97" fmla="*/ 2520525 h 3295954"/>
              <a:gd name="connsiteX98" fmla="*/ 2594448 w 7435970"/>
              <a:gd name="connsiteY98" fmla="*/ 2557696 h 3295954"/>
              <a:gd name="connsiteX99" fmla="*/ 2642769 w 7435970"/>
              <a:gd name="connsiteY99" fmla="*/ 2557696 h 3295954"/>
              <a:gd name="connsiteX100" fmla="*/ 2642769 w 7435970"/>
              <a:gd name="connsiteY100" fmla="*/ 2606018 h 3295954"/>
              <a:gd name="connsiteX101" fmla="*/ 2720828 w 7435970"/>
              <a:gd name="connsiteY101" fmla="*/ 2602301 h 3295954"/>
              <a:gd name="connsiteX102" fmla="*/ 2709887 w 7435970"/>
              <a:gd name="connsiteY102" fmla="*/ 2645924 h 3295954"/>
              <a:gd name="connsiteX103" fmla="*/ 2820839 w 7435970"/>
              <a:gd name="connsiteY103" fmla="*/ 2648309 h 3295954"/>
              <a:gd name="connsiteX104" fmla="*/ 2803586 w 7435970"/>
              <a:gd name="connsiteY104" fmla="*/ 2682814 h 3295954"/>
              <a:gd name="connsiteX105" fmla="*/ 2883748 w 7435970"/>
              <a:gd name="connsiteY105" fmla="*/ 2686391 h 3295954"/>
              <a:gd name="connsiteX106" fmla="*/ 2876174 w 7435970"/>
              <a:gd name="connsiteY106" fmla="*/ 2722089 h 3295954"/>
              <a:gd name="connsiteX107" fmla="*/ 2969872 w 7435970"/>
              <a:gd name="connsiteY107" fmla="*/ 2760311 h 3295954"/>
              <a:gd name="connsiteX108" fmla="*/ 2973589 w 7435970"/>
              <a:gd name="connsiteY108" fmla="*/ 2820837 h 3295954"/>
              <a:gd name="connsiteX109" fmla="*/ 3247110 w 7435970"/>
              <a:gd name="connsiteY109" fmla="*/ 2812211 h 3295954"/>
              <a:gd name="connsiteX110" fmla="*/ 3249634 w 7435970"/>
              <a:gd name="connsiteY110" fmla="*/ 2854150 h 3295954"/>
              <a:gd name="connsiteX111" fmla="*/ 3415921 w 7435970"/>
              <a:gd name="connsiteY111" fmla="*/ 2852818 h 3295954"/>
              <a:gd name="connsiteX112" fmla="*/ 3430648 w 7435970"/>
              <a:gd name="connsiteY112" fmla="*/ 2907102 h 3295954"/>
              <a:gd name="connsiteX113" fmla="*/ 3631721 w 7435970"/>
              <a:gd name="connsiteY113" fmla="*/ 2889848 h 3295954"/>
              <a:gd name="connsiteX114" fmla="*/ 3640348 w 7435970"/>
              <a:gd name="connsiteY114" fmla="*/ 2932980 h 3295954"/>
              <a:gd name="connsiteX115" fmla="*/ 3795623 w 7435970"/>
              <a:gd name="connsiteY115" fmla="*/ 2941607 h 3295954"/>
              <a:gd name="connsiteX116" fmla="*/ 3804249 w 7435970"/>
              <a:gd name="connsiteY116" fmla="*/ 2984738 h 3295954"/>
              <a:gd name="connsiteX117" fmla="*/ 4485737 w 7435970"/>
              <a:gd name="connsiteY117" fmla="*/ 2984739 h 3295954"/>
              <a:gd name="connsiteX118" fmla="*/ 4477110 w 7435970"/>
              <a:gd name="connsiteY118" fmla="*/ 3036498 h 3295954"/>
              <a:gd name="connsiteX119" fmla="*/ 5011948 w 7435970"/>
              <a:gd name="connsiteY119" fmla="*/ 3053750 h 3295954"/>
              <a:gd name="connsiteX120" fmla="*/ 5003322 w 7435970"/>
              <a:gd name="connsiteY120" fmla="*/ 3131388 h 3295954"/>
              <a:gd name="connsiteX121" fmla="*/ 5158597 w 7435970"/>
              <a:gd name="connsiteY121" fmla="*/ 3114135 h 3295954"/>
              <a:gd name="connsiteX122" fmla="*/ 5175850 w 7435970"/>
              <a:gd name="connsiteY122" fmla="*/ 3183146 h 3295954"/>
              <a:gd name="connsiteX123" fmla="*/ 7280695 w 7435970"/>
              <a:gd name="connsiteY123" fmla="*/ 3183147 h 3295954"/>
              <a:gd name="connsiteX124" fmla="*/ 7306574 w 7435970"/>
              <a:gd name="connsiteY124" fmla="*/ 3295291 h 3295954"/>
              <a:gd name="connsiteX125" fmla="*/ 7435970 w 7435970"/>
              <a:gd name="connsiteY125"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74165 w 7435970"/>
              <a:gd name="connsiteY52" fmla="*/ 1539218 h 3295954"/>
              <a:gd name="connsiteX53" fmla="*/ 1122486 w 7435970"/>
              <a:gd name="connsiteY53" fmla="*/ 1539218 h 3295954"/>
              <a:gd name="connsiteX54" fmla="*/ 1126203 w 7435970"/>
              <a:gd name="connsiteY54" fmla="*/ 1609841 h 3295954"/>
              <a:gd name="connsiteX55" fmla="*/ 1170809 w 7435970"/>
              <a:gd name="connsiteY55" fmla="*/ 1613558 h 3295954"/>
              <a:gd name="connsiteX56" fmla="*/ 1174525 w 7435970"/>
              <a:gd name="connsiteY56" fmla="*/ 1680467 h 3295954"/>
              <a:gd name="connsiteX57" fmla="*/ 1215413 w 7435970"/>
              <a:gd name="connsiteY57" fmla="*/ 1680467 h 3295954"/>
              <a:gd name="connsiteX58" fmla="*/ 1219130 w 7435970"/>
              <a:gd name="connsiteY58" fmla="*/ 1721355 h 3295954"/>
              <a:gd name="connsiteX59" fmla="*/ 1278603 w 7435970"/>
              <a:gd name="connsiteY59" fmla="*/ 1721355 h 3295954"/>
              <a:gd name="connsiteX60" fmla="*/ 1278604 w 7435970"/>
              <a:gd name="connsiteY60" fmla="*/ 1762243 h 3295954"/>
              <a:gd name="connsiteX61" fmla="*/ 1319491 w 7435970"/>
              <a:gd name="connsiteY61" fmla="*/ 1762242 h 3295954"/>
              <a:gd name="connsiteX62" fmla="*/ 1315774 w 7435970"/>
              <a:gd name="connsiteY62" fmla="*/ 1799413 h 3295954"/>
              <a:gd name="connsiteX63" fmla="*/ 1393833 w 7435970"/>
              <a:gd name="connsiteY63" fmla="*/ 1795696 h 3295954"/>
              <a:gd name="connsiteX64" fmla="*/ 1401267 w 7435970"/>
              <a:gd name="connsiteY64" fmla="*/ 1832867 h 3295954"/>
              <a:gd name="connsiteX65" fmla="*/ 1535081 w 7435970"/>
              <a:gd name="connsiteY65" fmla="*/ 1832867 h 3295954"/>
              <a:gd name="connsiteX66" fmla="*/ 1538797 w 7435970"/>
              <a:gd name="connsiteY66" fmla="*/ 1866321 h 3295954"/>
              <a:gd name="connsiteX67" fmla="*/ 1590837 w 7435970"/>
              <a:gd name="connsiteY67" fmla="*/ 1866321 h 3295954"/>
              <a:gd name="connsiteX68" fmla="*/ 1590837 w 7435970"/>
              <a:gd name="connsiteY68" fmla="*/ 1903492 h 3295954"/>
              <a:gd name="connsiteX69" fmla="*/ 1635443 w 7435970"/>
              <a:gd name="connsiteY69" fmla="*/ 1907208 h 3295954"/>
              <a:gd name="connsiteX70" fmla="*/ 1631725 w 7435970"/>
              <a:gd name="connsiteY70" fmla="*/ 1944379 h 3295954"/>
              <a:gd name="connsiteX71" fmla="*/ 1683764 w 7435970"/>
              <a:gd name="connsiteY71" fmla="*/ 1940662 h 3295954"/>
              <a:gd name="connsiteX72" fmla="*/ 1683764 w 7435970"/>
              <a:gd name="connsiteY72" fmla="*/ 1977833 h 3295954"/>
              <a:gd name="connsiteX73" fmla="*/ 1787842 w 7435970"/>
              <a:gd name="connsiteY73" fmla="*/ 1981550 h 3295954"/>
              <a:gd name="connsiteX74" fmla="*/ 1780407 w 7435970"/>
              <a:gd name="connsiteY74" fmla="*/ 2007569 h 3295954"/>
              <a:gd name="connsiteX75" fmla="*/ 1839881 w 7435970"/>
              <a:gd name="connsiteY75" fmla="*/ 2007569 h 3295954"/>
              <a:gd name="connsiteX76" fmla="*/ 1843598 w 7435970"/>
              <a:gd name="connsiteY76" fmla="*/ 2055892 h 3295954"/>
              <a:gd name="connsiteX77" fmla="*/ 1958828 w 7435970"/>
              <a:gd name="connsiteY77" fmla="*/ 2052174 h 3295954"/>
              <a:gd name="connsiteX78" fmla="*/ 1958828 w 7435970"/>
              <a:gd name="connsiteY78" fmla="*/ 2078194 h 3295954"/>
              <a:gd name="connsiteX79" fmla="*/ 1984847 w 7435970"/>
              <a:gd name="connsiteY79" fmla="*/ 2085628 h 3295954"/>
              <a:gd name="connsiteX80" fmla="*/ 1981129 w 7435970"/>
              <a:gd name="connsiteY80" fmla="*/ 2137667 h 3295954"/>
              <a:gd name="connsiteX81" fmla="*/ 2029453 w 7435970"/>
              <a:gd name="connsiteY81" fmla="*/ 2137668 h 3295954"/>
              <a:gd name="connsiteX82" fmla="*/ 2025735 w 7435970"/>
              <a:gd name="connsiteY82" fmla="*/ 2163686 h 3295954"/>
              <a:gd name="connsiteX83" fmla="*/ 2144681 w 7435970"/>
              <a:gd name="connsiteY83" fmla="*/ 2159969 h 3295954"/>
              <a:gd name="connsiteX84" fmla="*/ 2148398 w 7435970"/>
              <a:gd name="connsiteY84" fmla="*/ 2185989 h 3295954"/>
              <a:gd name="connsiteX85" fmla="*/ 2226457 w 7435970"/>
              <a:gd name="connsiteY85" fmla="*/ 2197140 h 3295954"/>
              <a:gd name="connsiteX86" fmla="*/ 2230174 w 7435970"/>
              <a:gd name="connsiteY86" fmla="*/ 2245463 h 3295954"/>
              <a:gd name="connsiteX87" fmla="*/ 2256194 w 7435970"/>
              <a:gd name="connsiteY87" fmla="*/ 2245462 h 3295954"/>
              <a:gd name="connsiteX88" fmla="*/ 2256194 w 7435970"/>
              <a:gd name="connsiteY88" fmla="*/ 2312369 h 3295954"/>
              <a:gd name="connsiteX89" fmla="*/ 2297082 w 7435970"/>
              <a:gd name="connsiteY89" fmla="*/ 2327237 h 3295954"/>
              <a:gd name="connsiteX90" fmla="*/ 2289647 w 7435970"/>
              <a:gd name="connsiteY90" fmla="*/ 2394145 h 3295954"/>
              <a:gd name="connsiteX91" fmla="*/ 2479218 w 7435970"/>
              <a:gd name="connsiteY91" fmla="*/ 2405296 h 3295954"/>
              <a:gd name="connsiteX92" fmla="*/ 2479218 w 7435970"/>
              <a:gd name="connsiteY92" fmla="*/ 2442467 h 3295954"/>
              <a:gd name="connsiteX93" fmla="*/ 2516389 w 7435970"/>
              <a:gd name="connsiteY93" fmla="*/ 2442467 h 3295954"/>
              <a:gd name="connsiteX94" fmla="*/ 2512672 w 7435970"/>
              <a:gd name="connsiteY94" fmla="*/ 2475921 h 3295954"/>
              <a:gd name="connsiteX95" fmla="*/ 2542408 w 7435970"/>
              <a:gd name="connsiteY95" fmla="*/ 2487072 h 3295954"/>
              <a:gd name="connsiteX96" fmla="*/ 2534974 w 7435970"/>
              <a:gd name="connsiteY96" fmla="*/ 2516808 h 3295954"/>
              <a:gd name="connsiteX97" fmla="*/ 2598165 w 7435970"/>
              <a:gd name="connsiteY97" fmla="*/ 2520525 h 3295954"/>
              <a:gd name="connsiteX98" fmla="*/ 2594448 w 7435970"/>
              <a:gd name="connsiteY98" fmla="*/ 2557696 h 3295954"/>
              <a:gd name="connsiteX99" fmla="*/ 2642769 w 7435970"/>
              <a:gd name="connsiteY99" fmla="*/ 2557696 h 3295954"/>
              <a:gd name="connsiteX100" fmla="*/ 2642769 w 7435970"/>
              <a:gd name="connsiteY100" fmla="*/ 2606018 h 3295954"/>
              <a:gd name="connsiteX101" fmla="*/ 2720828 w 7435970"/>
              <a:gd name="connsiteY101" fmla="*/ 2602301 h 3295954"/>
              <a:gd name="connsiteX102" fmla="*/ 2709887 w 7435970"/>
              <a:gd name="connsiteY102" fmla="*/ 2645924 h 3295954"/>
              <a:gd name="connsiteX103" fmla="*/ 2820839 w 7435970"/>
              <a:gd name="connsiteY103" fmla="*/ 2648309 h 3295954"/>
              <a:gd name="connsiteX104" fmla="*/ 2803586 w 7435970"/>
              <a:gd name="connsiteY104" fmla="*/ 2682814 h 3295954"/>
              <a:gd name="connsiteX105" fmla="*/ 2883748 w 7435970"/>
              <a:gd name="connsiteY105" fmla="*/ 2686391 h 3295954"/>
              <a:gd name="connsiteX106" fmla="*/ 2876174 w 7435970"/>
              <a:gd name="connsiteY106" fmla="*/ 2722089 h 3295954"/>
              <a:gd name="connsiteX107" fmla="*/ 2969872 w 7435970"/>
              <a:gd name="connsiteY107" fmla="*/ 2760311 h 3295954"/>
              <a:gd name="connsiteX108" fmla="*/ 2973589 w 7435970"/>
              <a:gd name="connsiteY108" fmla="*/ 2820837 h 3295954"/>
              <a:gd name="connsiteX109" fmla="*/ 3247110 w 7435970"/>
              <a:gd name="connsiteY109" fmla="*/ 2812211 h 3295954"/>
              <a:gd name="connsiteX110" fmla="*/ 3249634 w 7435970"/>
              <a:gd name="connsiteY110" fmla="*/ 2854150 h 3295954"/>
              <a:gd name="connsiteX111" fmla="*/ 3415921 w 7435970"/>
              <a:gd name="connsiteY111" fmla="*/ 2852818 h 3295954"/>
              <a:gd name="connsiteX112" fmla="*/ 3430648 w 7435970"/>
              <a:gd name="connsiteY112" fmla="*/ 2907102 h 3295954"/>
              <a:gd name="connsiteX113" fmla="*/ 3631721 w 7435970"/>
              <a:gd name="connsiteY113" fmla="*/ 2889848 h 3295954"/>
              <a:gd name="connsiteX114" fmla="*/ 3640348 w 7435970"/>
              <a:gd name="connsiteY114" fmla="*/ 2932980 h 3295954"/>
              <a:gd name="connsiteX115" fmla="*/ 3795623 w 7435970"/>
              <a:gd name="connsiteY115" fmla="*/ 2941607 h 3295954"/>
              <a:gd name="connsiteX116" fmla="*/ 3804249 w 7435970"/>
              <a:gd name="connsiteY116" fmla="*/ 2984738 h 3295954"/>
              <a:gd name="connsiteX117" fmla="*/ 4485737 w 7435970"/>
              <a:gd name="connsiteY117" fmla="*/ 2984739 h 3295954"/>
              <a:gd name="connsiteX118" fmla="*/ 4477110 w 7435970"/>
              <a:gd name="connsiteY118" fmla="*/ 3036498 h 3295954"/>
              <a:gd name="connsiteX119" fmla="*/ 5011948 w 7435970"/>
              <a:gd name="connsiteY119" fmla="*/ 3053750 h 3295954"/>
              <a:gd name="connsiteX120" fmla="*/ 5003322 w 7435970"/>
              <a:gd name="connsiteY120" fmla="*/ 3131388 h 3295954"/>
              <a:gd name="connsiteX121" fmla="*/ 5158597 w 7435970"/>
              <a:gd name="connsiteY121" fmla="*/ 3114135 h 3295954"/>
              <a:gd name="connsiteX122" fmla="*/ 5175850 w 7435970"/>
              <a:gd name="connsiteY122" fmla="*/ 3183146 h 3295954"/>
              <a:gd name="connsiteX123" fmla="*/ 7280695 w 7435970"/>
              <a:gd name="connsiteY123" fmla="*/ 3183147 h 3295954"/>
              <a:gd name="connsiteX124" fmla="*/ 7306574 w 7435970"/>
              <a:gd name="connsiteY124" fmla="*/ 3295291 h 3295954"/>
              <a:gd name="connsiteX125" fmla="*/ 7435970 w 7435970"/>
              <a:gd name="connsiteY125"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90896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20828 w 7435970"/>
              <a:gd name="connsiteY102" fmla="*/ 2602301 h 3295954"/>
              <a:gd name="connsiteX103" fmla="*/ 2709887 w 7435970"/>
              <a:gd name="connsiteY103" fmla="*/ 2645924 h 3295954"/>
              <a:gd name="connsiteX104" fmla="*/ 2820839 w 7435970"/>
              <a:gd name="connsiteY104" fmla="*/ 2648309 h 3295954"/>
              <a:gd name="connsiteX105" fmla="*/ 2803586 w 7435970"/>
              <a:gd name="connsiteY105" fmla="*/ 2682814 h 3295954"/>
              <a:gd name="connsiteX106" fmla="*/ 2883748 w 7435970"/>
              <a:gd name="connsiteY106" fmla="*/ 2686391 h 3295954"/>
              <a:gd name="connsiteX107" fmla="*/ 2876174 w 7435970"/>
              <a:gd name="connsiteY107" fmla="*/ 2722089 h 3295954"/>
              <a:gd name="connsiteX108" fmla="*/ 2969872 w 7435970"/>
              <a:gd name="connsiteY108" fmla="*/ 2760311 h 3295954"/>
              <a:gd name="connsiteX109" fmla="*/ 2973589 w 7435970"/>
              <a:gd name="connsiteY109" fmla="*/ 2820837 h 3295954"/>
              <a:gd name="connsiteX110" fmla="*/ 3247110 w 7435970"/>
              <a:gd name="connsiteY110" fmla="*/ 2812211 h 3295954"/>
              <a:gd name="connsiteX111" fmla="*/ 3249634 w 7435970"/>
              <a:gd name="connsiteY111" fmla="*/ 2854150 h 3295954"/>
              <a:gd name="connsiteX112" fmla="*/ 3415921 w 7435970"/>
              <a:gd name="connsiteY112" fmla="*/ 2852818 h 3295954"/>
              <a:gd name="connsiteX113" fmla="*/ 3430648 w 7435970"/>
              <a:gd name="connsiteY113" fmla="*/ 2907102 h 3295954"/>
              <a:gd name="connsiteX114" fmla="*/ 3631721 w 7435970"/>
              <a:gd name="connsiteY114" fmla="*/ 2889848 h 3295954"/>
              <a:gd name="connsiteX115" fmla="*/ 3640348 w 7435970"/>
              <a:gd name="connsiteY115" fmla="*/ 2932980 h 3295954"/>
              <a:gd name="connsiteX116" fmla="*/ 3795623 w 7435970"/>
              <a:gd name="connsiteY116" fmla="*/ 2941607 h 3295954"/>
              <a:gd name="connsiteX117" fmla="*/ 3804249 w 7435970"/>
              <a:gd name="connsiteY117" fmla="*/ 2984738 h 3295954"/>
              <a:gd name="connsiteX118" fmla="*/ 4485737 w 7435970"/>
              <a:gd name="connsiteY118" fmla="*/ 2984739 h 3295954"/>
              <a:gd name="connsiteX119" fmla="*/ 4477110 w 7435970"/>
              <a:gd name="connsiteY119" fmla="*/ 3036498 h 3295954"/>
              <a:gd name="connsiteX120" fmla="*/ 5011948 w 7435970"/>
              <a:gd name="connsiteY120" fmla="*/ 3053750 h 3295954"/>
              <a:gd name="connsiteX121" fmla="*/ 5003322 w 7435970"/>
              <a:gd name="connsiteY121" fmla="*/ 3131388 h 3295954"/>
              <a:gd name="connsiteX122" fmla="*/ 5158597 w 7435970"/>
              <a:gd name="connsiteY122" fmla="*/ 3114135 h 3295954"/>
              <a:gd name="connsiteX123" fmla="*/ 5175850 w 7435970"/>
              <a:gd name="connsiteY123" fmla="*/ 3183146 h 3295954"/>
              <a:gd name="connsiteX124" fmla="*/ 7280695 w 7435970"/>
              <a:gd name="connsiteY124" fmla="*/ 3183147 h 3295954"/>
              <a:gd name="connsiteX125" fmla="*/ 7306574 w 7435970"/>
              <a:gd name="connsiteY125" fmla="*/ 3295291 h 3295954"/>
              <a:gd name="connsiteX126" fmla="*/ 7435970 w 7435970"/>
              <a:gd name="connsiteY126"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20828 w 7435970"/>
              <a:gd name="connsiteY102" fmla="*/ 2602301 h 3295954"/>
              <a:gd name="connsiteX103" fmla="*/ 2709887 w 7435970"/>
              <a:gd name="connsiteY103" fmla="*/ 2645924 h 3295954"/>
              <a:gd name="connsiteX104" fmla="*/ 2820839 w 7435970"/>
              <a:gd name="connsiteY104" fmla="*/ 2648309 h 3295954"/>
              <a:gd name="connsiteX105" fmla="*/ 2803586 w 7435970"/>
              <a:gd name="connsiteY105" fmla="*/ 2682814 h 3295954"/>
              <a:gd name="connsiteX106" fmla="*/ 2883748 w 7435970"/>
              <a:gd name="connsiteY106" fmla="*/ 2686391 h 3295954"/>
              <a:gd name="connsiteX107" fmla="*/ 2876174 w 7435970"/>
              <a:gd name="connsiteY107" fmla="*/ 2722089 h 3295954"/>
              <a:gd name="connsiteX108" fmla="*/ 2969872 w 7435970"/>
              <a:gd name="connsiteY108" fmla="*/ 2760311 h 3295954"/>
              <a:gd name="connsiteX109" fmla="*/ 2973589 w 7435970"/>
              <a:gd name="connsiteY109" fmla="*/ 2820837 h 3295954"/>
              <a:gd name="connsiteX110" fmla="*/ 3247110 w 7435970"/>
              <a:gd name="connsiteY110" fmla="*/ 2812211 h 3295954"/>
              <a:gd name="connsiteX111" fmla="*/ 3249634 w 7435970"/>
              <a:gd name="connsiteY111" fmla="*/ 2854150 h 3295954"/>
              <a:gd name="connsiteX112" fmla="*/ 3415921 w 7435970"/>
              <a:gd name="connsiteY112" fmla="*/ 2852818 h 3295954"/>
              <a:gd name="connsiteX113" fmla="*/ 3430648 w 7435970"/>
              <a:gd name="connsiteY113" fmla="*/ 2907102 h 3295954"/>
              <a:gd name="connsiteX114" fmla="*/ 3631721 w 7435970"/>
              <a:gd name="connsiteY114" fmla="*/ 2889848 h 3295954"/>
              <a:gd name="connsiteX115" fmla="*/ 3640348 w 7435970"/>
              <a:gd name="connsiteY115" fmla="*/ 2932980 h 3295954"/>
              <a:gd name="connsiteX116" fmla="*/ 3795623 w 7435970"/>
              <a:gd name="connsiteY116" fmla="*/ 2941607 h 3295954"/>
              <a:gd name="connsiteX117" fmla="*/ 3804249 w 7435970"/>
              <a:gd name="connsiteY117" fmla="*/ 2984738 h 3295954"/>
              <a:gd name="connsiteX118" fmla="*/ 4485737 w 7435970"/>
              <a:gd name="connsiteY118" fmla="*/ 2984739 h 3295954"/>
              <a:gd name="connsiteX119" fmla="*/ 4477110 w 7435970"/>
              <a:gd name="connsiteY119" fmla="*/ 3036498 h 3295954"/>
              <a:gd name="connsiteX120" fmla="*/ 5011948 w 7435970"/>
              <a:gd name="connsiteY120" fmla="*/ 3053750 h 3295954"/>
              <a:gd name="connsiteX121" fmla="*/ 5003322 w 7435970"/>
              <a:gd name="connsiteY121" fmla="*/ 3131388 h 3295954"/>
              <a:gd name="connsiteX122" fmla="*/ 5158597 w 7435970"/>
              <a:gd name="connsiteY122" fmla="*/ 3114135 h 3295954"/>
              <a:gd name="connsiteX123" fmla="*/ 5175850 w 7435970"/>
              <a:gd name="connsiteY123" fmla="*/ 3183146 h 3295954"/>
              <a:gd name="connsiteX124" fmla="*/ 7280695 w 7435970"/>
              <a:gd name="connsiteY124" fmla="*/ 3183147 h 3295954"/>
              <a:gd name="connsiteX125" fmla="*/ 7306574 w 7435970"/>
              <a:gd name="connsiteY125" fmla="*/ 3295291 h 3295954"/>
              <a:gd name="connsiteX126" fmla="*/ 7435970 w 7435970"/>
              <a:gd name="connsiteY126"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20828 w 7435970"/>
              <a:gd name="connsiteY102" fmla="*/ 2602301 h 3295954"/>
              <a:gd name="connsiteX103" fmla="*/ 2709887 w 7435970"/>
              <a:gd name="connsiteY103" fmla="*/ 2645924 h 3295954"/>
              <a:gd name="connsiteX104" fmla="*/ 2820839 w 7435970"/>
              <a:gd name="connsiteY104" fmla="*/ 2648309 h 3295954"/>
              <a:gd name="connsiteX105" fmla="*/ 2803586 w 7435970"/>
              <a:gd name="connsiteY105" fmla="*/ 2682814 h 3295954"/>
              <a:gd name="connsiteX106" fmla="*/ 2883748 w 7435970"/>
              <a:gd name="connsiteY106" fmla="*/ 2686391 h 3295954"/>
              <a:gd name="connsiteX107" fmla="*/ 2876174 w 7435970"/>
              <a:gd name="connsiteY107" fmla="*/ 2722089 h 3295954"/>
              <a:gd name="connsiteX108" fmla="*/ 2969872 w 7435970"/>
              <a:gd name="connsiteY108" fmla="*/ 2760311 h 3295954"/>
              <a:gd name="connsiteX109" fmla="*/ 2973589 w 7435970"/>
              <a:gd name="connsiteY109" fmla="*/ 2820837 h 3295954"/>
              <a:gd name="connsiteX110" fmla="*/ 3247110 w 7435970"/>
              <a:gd name="connsiteY110" fmla="*/ 2812211 h 3295954"/>
              <a:gd name="connsiteX111" fmla="*/ 3249634 w 7435970"/>
              <a:gd name="connsiteY111" fmla="*/ 2854150 h 3295954"/>
              <a:gd name="connsiteX112" fmla="*/ 3415921 w 7435970"/>
              <a:gd name="connsiteY112" fmla="*/ 2852818 h 3295954"/>
              <a:gd name="connsiteX113" fmla="*/ 3415306 w 7435970"/>
              <a:gd name="connsiteY113" fmla="*/ 2897897 h 3295954"/>
              <a:gd name="connsiteX114" fmla="*/ 3631721 w 7435970"/>
              <a:gd name="connsiteY114" fmla="*/ 2889848 h 3295954"/>
              <a:gd name="connsiteX115" fmla="*/ 3640348 w 7435970"/>
              <a:gd name="connsiteY115" fmla="*/ 2932980 h 3295954"/>
              <a:gd name="connsiteX116" fmla="*/ 3795623 w 7435970"/>
              <a:gd name="connsiteY116" fmla="*/ 2941607 h 3295954"/>
              <a:gd name="connsiteX117" fmla="*/ 3804249 w 7435970"/>
              <a:gd name="connsiteY117" fmla="*/ 2984738 h 3295954"/>
              <a:gd name="connsiteX118" fmla="*/ 4485737 w 7435970"/>
              <a:gd name="connsiteY118" fmla="*/ 2984739 h 3295954"/>
              <a:gd name="connsiteX119" fmla="*/ 4477110 w 7435970"/>
              <a:gd name="connsiteY119" fmla="*/ 3036498 h 3295954"/>
              <a:gd name="connsiteX120" fmla="*/ 5011948 w 7435970"/>
              <a:gd name="connsiteY120" fmla="*/ 3053750 h 3295954"/>
              <a:gd name="connsiteX121" fmla="*/ 5003322 w 7435970"/>
              <a:gd name="connsiteY121" fmla="*/ 3131388 h 3295954"/>
              <a:gd name="connsiteX122" fmla="*/ 5158597 w 7435970"/>
              <a:gd name="connsiteY122" fmla="*/ 3114135 h 3295954"/>
              <a:gd name="connsiteX123" fmla="*/ 5175850 w 7435970"/>
              <a:gd name="connsiteY123" fmla="*/ 3183146 h 3295954"/>
              <a:gd name="connsiteX124" fmla="*/ 7280695 w 7435970"/>
              <a:gd name="connsiteY124" fmla="*/ 3183147 h 3295954"/>
              <a:gd name="connsiteX125" fmla="*/ 7306574 w 7435970"/>
              <a:gd name="connsiteY125" fmla="*/ 3295291 h 3295954"/>
              <a:gd name="connsiteX126" fmla="*/ 7435970 w 7435970"/>
              <a:gd name="connsiteY126"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20828 w 7435970"/>
              <a:gd name="connsiteY102" fmla="*/ 2602301 h 3295954"/>
              <a:gd name="connsiteX103" fmla="*/ 2709887 w 7435970"/>
              <a:gd name="connsiteY103" fmla="*/ 2645924 h 3295954"/>
              <a:gd name="connsiteX104" fmla="*/ 2820839 w 7435970"/>
              <a:gd name="connsiteY104" fmla="*/ 2648309 h 3295954"/>
              <a:gd name="connsiteX105" fmla="*/ 2803586 w 7435970"/>
              <a:gd name="connsiteY105" fmla="*/ 2682814 h 3295954"/>
              <a:gd name="connsiteX106" fmla="*/ 2883748 w 7435970"/>
              <a:gd name="connsiteY106" fmla="*/ 2686391 h 3295954"/>
              <a:gd name="connsiteX107" fmla="*/ 2876174 w 7435970"/>
              <a:gd name="connsiteY107" fmla="*/ 2722089 h 3295954"/>
              <a:gd name="connsiteX108" fmla="*/ 2969872 w 7435970"/>
              <a:gd name="connsiteY108" fmla="*/ 2760311 h 3295954"/>
              <a:gd name="connsiteX109" fmla="*/ 2973589 w 7435970"/>
              <a:gd name="connsiteY109" fmla="*/ 2820837 h 3295954"/>
              <a:gd name="connsiteX110" fmla="*/ 3247110 w 7435970"/>
              <a:gd name="connsiteY110" fmla="*/ 2812211 h 3295954"/>
              <a:gd name="connsiteX111" fmla="*/ 3249634 w 7435970"/>
              <a:gd name="connsiteY111" fmla="*/ 2854150 h 3295954"/>
              <a:gd name="connsiteX112" fmla="*/ 3415921 w 7435970"/>
              <a:gd name="connsiteY112" fmla="*/ 2852818 h 3295954"/>
              <a:gd name="connsiteX113" fmla="*/ 3415306 w 7435970"/>
              <a:gd name="connsiteY113" fmla="*/ 2897897 h 3295954"/>
              <a:gd name="connsiteX114" fmla="*/ 3631721 w 7435970"/>
              <a:gd name="connsiteY114" fmla="*/ 2889848 h 3295954"/>
              <a:gd name="connsiteX115" fmla="*/ 3621937 w 7435970"/>
              <a:gd name="connsiteY115" fmla="*/ 2939116 h 3295954"/>
              <a:gd name="connsiteX116" fmla="*/ 3795623 w 7435970"/>
              <a:gd name="connsiteY116" fmla="*/ 2941607 h 3295954"/>
              <a:gd name="connsiteX117" fmla="*/ 3804249 w 7435970"/>
              <a:gd name="connsiteY117" fmla="*/ 2984738 h 3295954"/>
              <a:gd name="connsiteX118" fmla="*/ 4485737 w 7435970"/>
              <a:gd name="connsiteY118" fmla="*/ 2984739 h 3295954"/>
              <a:gd name="connsiteX119" fmla="*/ 4477110 w 7435970"/>
              <a:gd name="connsiteY119" fmla="*/ 3036498 h 3295954"/>
              <a:gd name="connsiteX120" fmla="*/ 5011948 w 7435970"/>
              <a:gd name="connsiteY120" fmla="*/ 3053750 h 3295954"/>
              <a:gd name="connsiteX121" fmla="*/ 5003322 w 7435970"/>
              <a:gd name="connsiteY121" fmla="*/ 3131388 h 3295954"/>
              <a:gd name="connsiteX122" fmla="*/ 5158597 w 7435970"/>
              <a:gd name="connsiteY122" fmla="*/ 3114135 h 3295954"/>
              <a:gd name="connsiteX123" fmla="*/ 5175850 w 7435970"/>
              <a:gd name="connsiteY123" fmla="*/ 3183146 h 3295954"/>
              <a:gd name="connsiteX124" fmla="*/ 7280695 w 7435970"/>
              <a:gd name="connsiteY124" fmla="*/ 3183147 h 3295954"/>
              <a:gd name="connsiteX125" fmla="*/ 7306574 w 7435970"/>
              <a:gd name="connsiteY125" fmla="*/ 3295291 h 3295954"/>
              <a:gd name="connsiteX126" fmla="*/ 7435970 w 7435970"/>
              <a:gd name="connsiteY126"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20828 w 7435970"/>
              <a:gd name="connsiteY102" fmla="*/ 2602301 h 3295954"/>
              <a:gd name="connsiteX103" fmla="*/ 2709887 w 7435970"/>
              <a:gd name="connsiteY103" fmla="*/ 2645924 h 3295954"/>
              <a:gd name="connsiteX104" fmla="*/ 2820839 w 7435970"/>
              <a:gd name="connsiteY104" fmla="*/ 2648309 h 3295954"/>
              <a:gd name="connsiteX105" fmla="*/ 2803586 w 7435970"/>
              <a:gd name="connsiteY105" fmla="*/ 2682814 h 3295954"/>
              <a:gd name="connsiteX106" fmla="*/ 2883748 w 7435970"/>
              <a:gd name="connsiteY106" fmla="*/ 2686391 h 3295954"/>
              <a:gd name="connsiteX107" fmla="*/ 2876174 w 7435970"/>
              <a:gd name="connsiteY107" fmla="*/ 2722089 h 3295954"/>
              <a:gd name="connsiteX108" fmla="*/ 2969872 w 7435970"/>
              <a:gd name="connsiteY108" fmla="*/ 2760311 h 3295954"/>
              <a:gd name="connsiteX109" fmla="*/ 2973589 w 7435970"/>
              <a:gd name="connsiteY109" fmla="*/ 2820837 h 3295954"/>
              <a:gd name="connsiteX110" fmla="*/ 3247110 w 7435970"/>
              <a:gd name="connsiteY110" fmla="*/ 2812211 h 3295954"/>
              <a:gd name="connsiteX111" fmla="*/ 3249634 w 7435970"/>
              <a:gd name="connsiteY111" fmla="*/ 2854150 h 3295954"/>
              <a:gd name="connsiteX112" fmla="*/ 3415921 w 7435970"/>
              <a:gd name="connsiteY112" fmla="*/ 2852818 h 3295954"/>
              <a:gd name="connsiteX113" fmla="*/ 3415306 w 7435970"/>
              <a:gd name="connsiteY113" fmla="*/ 2897897 h 3295954"/>
              <a:gd name="connsiteX114" fmla="*/ 3616379 w 7435970"/>
              <a:gd name="connsiteY114" fmla="*/ 2889848 h 3295954"/>
              <a:gd name="connsiteX115" fmla="*/ 3621937 w 7435970"/>
              <a:gd name="connsiteY115" fmla="*/ 2939116 h 3295954"/>
              <a:gd name="connsiteX116" fmla="*/ 3795623 w 7435970"/>
              <a:gd name="connsiteY116" fmla="*/ 2941607 h 3295954"/>
              <a:gd name="connsiteX117" fmla="*/ 3804249 w 7435970"/>
              <a:gd name="connsiteY117" fmla="*/ 2984738 h 3295954"/>
              <a:gd name="connsiteX118" fmla="*/ 4485737 w 7435970"/>
              <a:gd name="connsiteY118" fmla="*/ 2984739 h 3295954"/>
              <a:gd name="connsiteX119" fmla="*/ 4477110 w 7435970"/>
              <a:gd name="connsiteY119" fmla="*/ 3036498 h 3295954"/>
              <a:gd name="connsiteX120" fmla="*/ 5011948 w 7435970"/>
              <a:gd name="connsiteY120" fmla="*/ 3053750 h 3295954"/>
              <a:gd name="connsiteX121" fmla="*/ 5003322 w 7435970"/>
              <a:gd name="connsiteY121" fmla="*/ 3131388 h 3295954"/>
              <a:gd name="connsiteX122" fmla="*/ 5158597 w 7435970"/>
              <a:gd name="connsiteY122" fmla="*/ 3114135 h 3295954"/>
              <a:gd name="connsiteX123" fmla="*/ 5175850 w 7435970"/>
              <a:gd name="connsiteY123" fmla="*/ 3183146 h 3295954"/>
              <a:gd name="connsiteX124" fmla="*/ 7280695 w 7435970"/>
              <a:gd name="connsiteY124" fmla="*/ 3183147 h 3295954"/>
              <a:gd name="connsiteX125" fmla="*/ 7306574 w 7435970"/>
              <a:gd name="connsiteY125" fmla="*/ 3295291 h 3295954"/>
              <a:gd name="connsiteX126" fmla="*/ 7435970 w 7435970"/>
              <a:gd name="connsiteY126"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20828 w 7435970"/>
              <a:gd name="connsiteY102" fmla="*/ 2602301 h 3295954"/>
              <a:gd name="connsiteX103" fmla="*/ 2709887 w 7435970"/>
              <a:gd name="connsiteY103" fmla="*/ 2645924 h 3295954"/>
              <a:gd name="connsiteX104" fmla="*/ 2820839 w 7435970"/>
              <a:gd name="connsiteY104" fmla="*/ 2648309 h 3295954"/>
              <a:gd name="connsiteX105" fmla="*/ 2803586 w 7435970"/>
              <a:gd name="connsiteY105" fmla="*/ 2682814 h 3295954"/>
              <a:gd name="connsiteX106" fmla="*/ 2883748 w 7435970"/>
              <a:gd name="connsiteY106" fmla="*/ 2686391 h 3295954"/>
              <a:gd name="connsiteX107" fmla="*/ 2876174 w 7435970"/>
              <a:gd name="connsiteY107" fmla="*/ 2722089 h 3295954"/>
              <a:gd name="connsiteX108" fmla="*/ 2969872 w 7435970"/>
              <a:gd name="connsiteY108" fmla="*/ 2760311 h 3295954"/>
              <a:gd name="connsiteX109" fmla="*/ 2973589 w 7435970"/>
              <a:gd name="connsiteY109" fmla="*/ 2820837 h 3295954"/>
              <a:gd name="connsiteX110" fmla="*/ 3247110 w 7435970"/>
              <a:gd name="connsiteY110" fmla="*/ 2812211 h 3295954"/>
              <a:gd name="connsiteX111" fmla="*/ 3249634 w 7435970"/>
              <a:gd name="connsiteY111" fmla="*/ 2854150 h 3295954"/>
              <a:gd name="connsiteX112" fmla="*/ 3415921 w 7435970"/>
              <a:gd name="connsiteY112" fmla="*/ 2852818 h 3295954"/>
              <a:gd name="connsiteX113" fmla="*/ 3415306 w 7435970"/>
              <a:gd name="connsiteY113" fmla="*/ 2897897 h 3295954"/>
              <a:gd name="connsiteX114" fmla="*/ 3616379 w 7435970"/>
              <a:gd name="connsiteY114" fmla="*/ 2889848 h 3295954"/>
              <a:gd name="connsiteX115" fmla="*/ 3621937 w 7435970"/>
              <a:gd name="connsiteY115" fmla="*/ 2939116 h 3295954"/>
              <a:gd name="connsiteX116" fmla="*/ 3795623 w 7435970"/>
              <a:gd name="connsiteY116" fmla="*/ 2941607 h 3295954"/>
              <a:gd name="connsiteX117" fmla="*/ 3804249 w 7435970"/>
              <a:gd name="connsiteY117" fmla="*/ 2984738 h 3295954"/>
              <a:gd name="connsiteX118" fmla="*/ 4464258 w 7435970"/>
              <a:gd name="connsiteY118" fmla="*/ 2987807 h 3295954"/>
              <a:gd name="connsiteX119" fmla="*/ 4477110 w 7435970"/>
              <a:gd name="connsiteY119" fmla="*/ 3036498 h 3295954"/>
              <a:gd name="connsiteX120" fmla="*/ 5011948 w 7435970"/>
              <a:gd name="connsiteY120" fmla="*/ 3053750 h 3295954"/>
              <a:gd name="connsiteX121" fmla="*/ 5003322 w 7435970"/>
              <a:gd name="connsiteY121" fmla="*/ 3131388 h 3295954"/>
              <a:gd name="connsiteX122" fmla="*/ 5158597 w 7435970"/>
              <a:gd name="connsiteY122" fmla="*/ 3114135 h 3295954"/>
              <a:gd name="connsiteX123" fmla="*/ 5175850 w 7435970"/>
              <a:gd name="connsiteY123" fmla="*/ 3183146 h 3295954"/>
              <a:gd name="connsiteX124" fmla="*/ 7280695 w 7435970"/>
              <a:gd name="connsiteY124" fmla="*/ 3183147 h 3295954"/>
              <a:gd name="connsiteX125" fmla="*/ 7306574 w 7435970"/>
              <a:gd name="connsiteY125" fmla="*/ 3295291 h 3295954"/>
              <a:gd name="connsiteX126" fmla="*/ 7435970 w 7435970"/>
              <a:gd name="connsiteY126"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4691 w 7435970"/>
              <a:gd name="connsiteY102" fmla="*/ 2599233 h 3295954"/>
              <a:gd name="connsiteX103" fmla="*/ 2709887 w 7435970"/>
              <a:gd name="connsiteY103" fmla="*/ 2645924 h 3295954"/>
              <a:gd name="connsiteX104" fmla="*/ 2820839 w 7435970"/>
              <a:gd name="connsiteY104" fmla="*/ 2648309 h 3295954"/>
              <a:gd name="connsiteX105" fmla="*/ 2803586 w 7435970"/>
              <a:gd name="connsiteY105" fmla="*/ 2682814 h 3295954"/>
              <a:gd name="connsiteX106" fmla="*/ 2883748 w 7435970"/>
              <a:gd name="connsiteY106" fmla="*/ 2686391 h 3295954"/>
              <a:gd name="connsiteX107" fmla="*/ 2876174 w 7435970"/>
              <a:gd name="connsiteY107" fmla="*/ 2722089 h 3295954"/>
              <a:gd name="connsiteX108" fmla="*/ 2969872 w 7435970"/>
              <a:gd name="connsiteY108" fmla="*/ 2760311 h 3295954"/>
              <a:gd name="connsiteX109" fmla="*/ 2973589 w 7435970"/>
              <a:gd name="connsiteY109" fmla="*/ 2820837 h 3295954"/>
              <a:gd name="connsiteX110" fmla="*/ 3247110 w 7435970"/>
              <a:gd name="connsiteY110" fmla="*/ 2812211 h 3295954"/>
              <a:gd name="connsiteX111" fmla="*/ 3249634 w 7435970"/>
              <a:gd name="connsiteY111" fmla="*/ 2854150 h 3295954"/>
              <a:gd name="connsiteX112" fmla="*/ 3415921 w 7435970"/>
              <a:gd name="connsiteY112" fmla="*/ 2852818 h 3295954"/>
              <a:gd name="connsiteX113" fmla="*/ 3415306 w 7435970"/>
              <a:gd name="connsiteY113" fmla="*/ 2897897 h 3295954"/>
              <a:gd name="connsiteX114" fmla="*/ 3616379 w 7435970"/>
              <a:gd name="connsiteY114" fmla="*/ 2889848 h 3295954"/>
              <a:gd name="connsiteX115" fmla="*/ 3621937 w 7435970"/>
              <a:gd name="connsiteY115" fmla="*/ 2939116 h 3295954"/>
              <a:gd name="connsiteX116" fmla="*/ 3795623 w 7435970"/>
              <a:gd name="connsiteY116" fmla="*/ 2941607 h 3295954"/>
              <a:gd name="connsiteX117" fmla="*/ 3804249 w 7435970"/>
              <a:gd name="connsiteY117" fmla="*/ 2984738 h 3295954"/>
              <a:gd name="connsiteX118" fmla="*/ 4464258 w 7435970"/>
              <a:gd name="connsiteY118" fmla="*/ 2987807 h 3295954"/>
              <a:gd name="connsiteX119" fmla="*/ 4477110 w 7435970"/>
              <a:gd name="connsiteY119" fmla="*/ 3036498 h 3295954"/>
              <a:gd name="connsiteX120" fmla="*/ 5011948 w 7435970"/>
              <a:gd name="connsiteY120" fmla="*/ 3053750 h 3295954"/>
              <a:gd name="connsiteX121" fmla="*/ 5003322 w 7435970"/>
              <a:gd name="connsiteY121" fmla="*/ 3131388 h 3295954"/>
              <a:gd name="connsiteX122" fmla="*/ 5158597 w 7435970"/>
              <a:gd name="connsiteY122" fmla="*/ 3114135 h 3295954"/>
              <a:gd name="connsiteX123" fmla="*/ 5175850 w 7435970"/>
              <a:gd name="connsiteY123" fmla="*/ 3183146 h 3295954"/>
              <a:gd name="connsiteX124" fmla="*/ 7280695 w 7435970"/>
              <a:gd name="connsiteY124" fmla="*/ 3183147 h 3295954"/>
              <a:gd name="connsiteX125" fmla="*/ 7306574 w 7435970"/>
              <a:gd name="connsiteY125" fmla="*/ 3295291 h 3295954"/>
              <a:gd name="connsiteX126" fmla="*/ 7435970 w 7435970"/>
              <a:gd name="connsiteY126"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4691 w 7435970"/>
              <a:gd name="connsiteY102" fmla="*/ 259923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83748 w 7435970"/>
              <a:gd name="connsiteY106" fmla="*/ 2686391 h 3295954"/>
              <a:gd name="connsiteX107" fmla="*/ 2876174 w 7435970"/>
              <a:gd name="connsiteY107" fmla="*/ 2722089 h 3295954"/>
              <a:gd name="connsiteX108" fmla="*/ 2969872 w 7435970"/>
              <a:gd name="connsiteY108" fmla="*/ 2760311 h 3295954"/>
              <a:gd name="connsiteX109" fmla="*/ 2973589 w 7435970"/>
              <a:gd name="connsiteY109" fmla="*/ 2820837 h 3295954"/>
              <a:gd name="connsiteX110" fmla="*/ 3247110 w 7435970"/>
              <a:gd name="connsiteY110" fmla="*/ 2812211 h 3295954"/>
              <a:gd name="connsiteX111" fmla="*/ 3249634 w 7435970"/>
              <a:gd name="connsiteY111" fmla="*/ 2854150 h 3295954"/>
              <a:gd name="connsiteX112" fmla="*/ 3415921 w 7435970"/>
              <a:gd name="connsiteY112" fmla="*/ 2852818 h 3295954"/>
              <a:gd name="connsiteX113" fmla="*/ 3415306 w 7435970"/>
              <a:gd name="connsiteY113" fmla="*/ 2897897 h 3295954"/>
              <a:gd name="connsiteX114" fmla="*/ 3616379 w 7435970"/>
              <a:gd name="connsiteY114" fmla="*/ 2889848 h 3295954"/>
              <a:gd name="connsiteX115" fmla="*/ 3621937 w 7435970"/>
              <a:gd name="connsiteY115" fmla="*/ 2939116 h 3295954"/>
              <a:gd name="connsiteX116" fmla="*/ 3795623 w 7435970"/>
              <a:gd name="connsiteY116" fmla="*/ 2941607 h 3295954"/>
              <a:gd name="connsiteX117" fmla="*/ 3804249 w 7435970"/>
              <a:gd name="connsiteY117" fmla="*/ 2984738 h 3295954"/>
              <a:gd name="connsiteX118" fmla="*/ 4464258 w 7435970"/>
              <a:gd name="connsiteY118" fmla="*/ 2987807 h 3295954"/>
              <a:gd name="connsiteX119" fmla="*/ 4477110 w 7435970"/>
              <a:gd name="connsiteY119" fmla="*/ 3036498 h 3295954"/>
              <a:gd name="connsiteX120" fmla="*/ 5011948 w 7435970"/>
              <a:gd name="connsiteY120" fmla="*/ 3053750 h 3295954"/>
              <a:gd name="connsiteX121" fmla="*/ 5003322 w 7435970"/>
              <a:gd name="connsiteY121" fmla="*/ 3131388 h 3295954"/>
              <a:gd name="connsiteX122" fmla="*/ 5158597 w 7435970"/>
              <a:gd name="connsiteY122" fmla="*/ 3114135 h 3295954"/>
              <a:gd name="connsiteX123" fmla="*/ 5175850 w 7435970"/>
              <a:gd name="connsiteY123" fmla="*/ 3183146 h 3295954"/>
              <a:gd name="connsiteX124" fmla="*/ 7280695 w 7435970"/>
              <a:gd name="connsiteY124" fmla="*/ 3183147 h 3295954"/>
              <a:gd name="connsiteX125" fmla="*/ 7306574 w 7435970"/>
              <a:gd name="connsiteY125" fmla="*/ 3295291 h 3295954"/>
              <a:gd name="connsiteX126" fmla="*/ 7435970 w 7435970"/>
              <a:gd name="connsiteY126"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4691 w 7435970"/>
              <a:gd name="connsiteY102" fmla="*/ 259923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4543 w 7435970"/>
              <a:gd name="connsiteY106" fmla="*/ 2677186 h 3295954"/>
              <a:gd name="connsiteX107" fmla="*/ 2876174 w 7435970"/>
              <a:gd name="connsiteY107" fmla="*/ 2722089 h 3295954"/>
              <a:gd name="connsiteX108" fmla="*/ 2969872 w 7435970"/>
              <a:gd name="connsiteY108" fmla="*/ 2760311 h 3295954"/>
              <a:gd name="connsiteX109" fmla="*/ 2973589 w 7435970"/>
              <a:gd name="connsiteY109" fmla="*/ 2820837 h 3295954"/>
              <a:gd name="connsiteX110" fmla="*/ 3247110 w 7435970"/>
              <a:gd name="connsiteY110" fmla="*/ 2812211 h 3295954"/>
              <a:gd name="connsiteX111" fmla="*/ 3249634 w 7435970"/>
              <a:gd name="connsiteY111" fmla="*/ 2854150 h 3295954"/>
              <a:gd name="connsiteX112" fmla="*/ 3415921 w 7435970"/>
              <a:gd name="connsiteY112" fmla="*/ 2852818 h 3295954"/>
              <a:gd name="connsiteX113" fmla="*/ 3415306 w 7435970"/>
              <a:gd name="connsiteY113" fmla="*/ 2897897 h 3295954"/>
              <a:gd name="connsiteX114" fmla="*/ 3616379 w 7435970"/>
              <a:gd name="connsiteY114" fmla="*/ 2889848 h 3295954"/>
              <a:gd name="connsiteX115" fmla="*/ 3621937 w 7435970"/>
              <a:gd name="connsiteY115" fmla="*/ 2939116 h 3295954"/>
              <a:gd name="connsiteX116" fmla="*/ 3795623 w 7435970"/>
              <a:gd name="connsiteY116" fmla="*/ 2941607 h 3295954"/>
              <a:gd name="connsiteX117" fmla="*/ 3804249 w 7435970"/>
              <a:gd name="connsiteY117" fmla="*/ 2984738 h 3295954"/>
              <a:gd name="connsiteX118" fmla="*/ 4464258 w 7435970"/>
              <a:gd name="connsiteY118" fmla="*/ 2987807 h 3295954"/>
              <a:gd name="connsiteX119" fmla="*/ 4477110 w 7435970"/>
              <a:gd name="connsiteY119" fmla="*/ 3036498 h 3295954"/>
              <a:gd name="connsiteX120" fmla="*/ 5011948 w 7435970"/>
              <a:gd name="connsiteY120" fmla="*/ 3053750 h 3295954"/>
              <a:gd name="connsiteX121" fmla="*/ 5003322 w 7435970"/>
              <a:gd name="connsiteY121" fmla="*/ 3131388 h 3295954"/>
              <a:gd name="connsiteX122" fmla="*/ 5158597 w 7435970"/>
              <a:gd name="connsiteY122" fmla="*/ 3114135 h 3295954"/>
              <a:gd name="connsiteX123" fmla="*/ 5175850 w 7435970"/>
              <a:gd name="connsiteY123" fmla="*/ 3183146 h 3295954"/>
              <a:gd name="connsiteX124" fmla="*/ 7280695 w 7435970"/>
              <a:gd name="connsiteY124" fmla="*/ 3183147 h 3295954"/>
              <a:gd name="connsiteX125" fmla="*/ 7306574 w 7435970"/>
              <a:gd name="connsiteY125" fmla="*/ 3295291 h 3295954"/>
              <a:gd name="connsiteX126" fmla="*/ 7435970 w 7435970"/>
              <a:gd name="connsiteY126"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4691 w 7435970"/>
              <a:gd name="connsiteY102" fmla="*/ 259923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4543 w 7435970"/>
              <a:gd name="connsiteY106" fmla="*/ 2677186 h 3295954"/>
              <a:gd name="connsiteX107" fmla="*/ 2876174 w 7435970"/>
              <a:gd name="connsiteY107" fmla="*/ 2722089 h 3295954"/>
              <a:gd name="connsiteX108" fmla="*/ 2911097 w 7435970"/>
              <a:gd name="connsiteY108" fmla="*/ 2729131 h 3295954"/>
              <a:gd name="connsiteX109" fmla="*/ 2969872 w 7435970"/>
              <a:gd name="connsiteY109" fmla="*/ 2760311 h 3295954"/>
              <a:gd name="connsiteX110" fmla="*/ 2973589 w 7435970"/>
              <a:gd name="connsiteY110" fmla="*/ 2820837 h 3295954"/>
              <a:gd name="connsiteX111" fmla="*/ 3247110 w 7435970"/>
              <a:gd name="connsiteY111" fmla="*/ 2812211 h 3295954"/>
              <a:gd name="connsiteX112" fmla="*/ 3249634 w 7435970"/>
              <a:gd name="connsiteY112" fmla="*/ 2854150 h 3295954"/>
              <a:gd name="connsiteX113" fmla="*/ 3415921 w 7435970"/>
              <a:gd name="connsiteY113" fmla="*/ 2852818 h 3295954"/>
              <a:gd name="connsiteX114" fmla="*/ 3415306 w 7435970"/>
              <a:gd name="connsiteY114" fmla="*/ 2897897 h 3295954"/>
              <a:gd name="connsiteX115" fmla="*/ 3616379 w 7435970"/>
              <a:gd name="connsiteY115" fmla="*/ 2889848 h 3295954"/>
              <a:gd name="connsiteX116" fmla="*/ 3621937 w 7435970"/>
              <a:gd name="connsiteY116" fmla="*/ 2939116 h 3295954"/>
              <a:gd name="connsiteX117" fmla="*/ 3795623 w 7435970"/>
              <a:gd name="connsiteY117" fmla="*/ 2941607 h 3295954"/>
              <a:gd name="connsiteX118" fmla="*/ 3804249 w 7435970"/>
              <a:gd name="connsiteY118" fmla="*/ 2984738 h 3295954"/>
              <a:gd name="connsiteX119" fmla="*/ 4464258 w 7435970"/>
              <a:gd name="connsiteY119" fmla="*/ 2987807 h 3295954"/>
              <a:gd name="connsiteX120" fmla="*/ 4477110 w 7435970"/>
              <a:gd name="connsiteY120" fmla="*/ 3036498 h 3295954"/>
              <a:gd name="connsiteX121" fmla="*/ 5011948 w 7435970"/>
              <a:gd name="connsiteY121" fmla="*/ 3053750 h 3295954"/>
              <a:gd name="connsiteX122" fmla="*/ 5003322 w 7435970"/>
              <a:gd name="connsiteY122" fmla="*/ 3131388 h 3295954"/>
              <a:gd name="connsiteX123" fmla="*/ 5158597 w 7435970"/>
              <a:gd name="connsiteY123" fmla="*/ 3114135 h 3295954"/>
              <a:gd name="connsiteX124" fmla="*/ 5175850 w 7435970"/>
              <a:gd name="connsiteY124" fmla="*/ 3183146 h 3295954"/>
              <a:gd name="connsiteX125" fmla="*/ 7280695 w 7435970"/>
              <a:gd name="connsiteY125" fmla="*/ 3183147 h 3295954"/>
              <a:gd name="connsiteX126" fmla="*/ 7306574 w 7435970"/>
              <a:gd name="connsiteY126" fmla="*/ 3295291 h 3295954"/>
              <a:gd name="connsiteX127" fmla="*/ 7435970 w 7435970"/>
              <a:gd name="connsiteY127"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4691 w 7435970"/>
              <a:gd name="connsiteY102" fmla="*/ 259923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4543 w 7435970"/>
              <a:gd name="connsiteY106" fmla="*/ 2677186 h 3295954"/>
              <a:gd name="connsiteX107" fmla="*/ 2876174 w 7435970"/>
              <a:gd name="connsiteY107" fmla="*/ 2722089 h 3295954"/>
              <a:gd name="connsiteX108" fmla="*/ 2941782 w 7435970"/>
              <a:gd name="connsiteY108" fmla="*/ 2722994 h 3295954"/>
              <a:gd name="connsiteX109" fmla="*/ 2969872 w 7435970"/>
              <a:gd name="connsiteY109" fmla="*/ 2760311 h 3295954"/>
              <a:gd name="connsiteX110" fmla="*/ 2973589 w 7435970"/>
              <a:gd name="connsiteY110" fmla="*/ 2820837 h 3295954"/>
              <a:gd name="connsiteX111" fmla="*/ 3247110 w 7435970"/>
              <a:gd name="connsiteY111" fmla="*/ 2812211 h 3295954"/>
              <a:gd name="connsiteX112" fmla="*/ 3249634 w 7435970"/>
              <a:gd name="connsiteY112" fmla="*/ 2854150 h 3295954"/>
              <a:gd name="connsiteX113" fmla="*/ 3415921 w 7435970"/>
              <a:gd name="connsiteY113" fmla="*/ 2852818 h 3295954"/>
              <a:gd name="connsiteX114" fmla="*/ 3415306 w 7435970"/>
              <a:gd name="connsiteY114" fmla="*/ 2897897 h 3295954"/>
              <a:gd name="connsiteX115" fmla="*/ 3616379 w 7435970"/>
              <a:gd name="connsiteY115" fmla="*/ 2889848 h 3295954"/>
              <a:gd name="connsiteX116" fmla="*/ 3621937 w 7435970"/>
              <a:gd name="connsiteY116" fmla="*/ 2939116 h 3295954"/>
              <a:gd name="connsiteX117" fmla="*/ 3795623 w 7435970"/>
              <a:gd name="connsiteY117" fmla="*/ 2941607 h 3295954"/>
              <a:gd name="connsiteX118" fmla="*/ 3804249 w 7435970"/>
              <a:gd name="connsiteY118" fmla="*/ 2984738 h 3295954"/>
              <a:gd name="connsiteX119" fmla="*/ 4464258 w 7435970"/>
              <a:gd name="connsiteY119" fmla="*/ 2987807 h 3295954"/>
              <a:gd name="connsiteX120" fmla="*/ 4477110 w 7435970"/>
              <a:gd name="connsiteY120" fmla="*/ 3036498 h 3295954"/>
              <a:gd name="connsiteX121" fmla="*/ 5011948 w 7435970"/>
              <a:gd name="connsiteY121" fmla="*/ 3053750 h 3295954"/>
              <a:gd name="connsiteX122" fmla="*/ 5003322 w 7435970"/>
              <a:gd name="connsiteY122" fmla="*/ 3131388 h 3295954"/>
              <a:gd name="connsiteX123" fmla="*/ 5158597 w 7435970"/>
              <a:gd name="connsiteY123" fmla="*/ 3114135 h 3295954"/>
              <a:gd name="connsiteX124" fmla="*/ 5175850 w 7435970"/>
              <a:gd name="connsiteY124" fmla="*/ 3183146 h 3295954"/>
              <a:gd name="connsiteX125" fmla="*/ 7280695 w 7435970"/>
              <a:gd name="connsiteY125" fmla="*/ 3183147 h 3295954"/>
              <a:gd name="connsiteX126" fmla="*/ 7306574 w 7435970"/>
              <a:gd name="connsiteY126" fmla="*/ 3295291 h 3295954"/>
              <a:gd name="connsiteX127" fmla="*/ 7435970 w 7435970"/>
              <a:gd name="connsiteY127"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4691 w 7435970"/>
              <a:gd name="connsiteY102" fmla="*/ 259923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4543 w 7435970"/>
              <a:gd name="connsiteY106" fmla="*/ 2677186 h 3295954"/>
              <a:gd name="connsiteX107" fmla="*/ 2876174 w 7435970"/>
              <a:gd name="connsiteY107" fmla="*/ 2722089 h 3295954"/>
              <a:gd name="connsiteX108" fmla="*/ 2941782 w 7435970"/>
              <a:gd name="connsiteY108" fmla="*/ 2722994 h 3295954"/>
              <a:gd name="connsiteX109" fmla="*/ 2954055 w 7435970"/>
              <a:gd name="connsiteY109" fmla="*/ 2747541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804249 w 7435970"/>
              <a:gd name="connsiteY119" fmla="*/ 2984738 h 3295954"/>
              <a:gd name="connsiteX120" fmla="*/ 4464258 w 7435970"/>
              <a:gd name="connsiteY120" fmla="*/ 2987807 h 3295954"/>
              <a:gd name="connsiteX121" fmla="*/ 4477110 w 7435970"/>
              <a:gd name="connsiteY121" fmla="*/ 3036498 h 3295954"/>
              <a:gd name="connsiteX122" fmla="*/ 5011948 w 7435970"/>
              <a:gd name="connsiteY122" fmla="*/ 3053750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4691 w 7435970"/>
              <a:gd name="connsiteY102" fmla="*/ 259923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4543 w 7435970"/>
              <a:gd name="connsiteY106" fmla="*/ 2677186 h 3295954"/>
              <a:gd name="connsiteX107" fmla="*/ 2876174 w 7435970"/>
              <a:gd name="connsiteY107" fmla="*/ 2722089 h 3295954"/>
              <a:gd name="connsiteX108" fmla="*/ 2941782 w 7435970"/>
              <a:gd name="connsiteY108" fmla="*/ 2722994 h 3295954"/>
              <a:gd name="connsiteX109" fmla="*/ 2941781 w 7435970"/>
              <a:gd name="connsiteY109" fmla="*/ 2765951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804249 w 7435970"/>
              <a:gd name="connsiteY119" fmla="*/ 2984738 h 3295954"/>
              <a:gd name="connsiteX120" fmla="*/ 4464258 w 7435970"/>
              <a:gd name="connsiteY120" fmla="*/ 2987807 h 3295954"/>
              <a:gd name="connsiteX121" fmla="*/ 4477110 w 7435970"/>
              <a:gd name="connsiteY121" fmla="*/ 3036498 h 3295954"/>
              <a:gd name="connsiteX122" fmla="*/ 5011948 w 7435970"/>
              <a:gd name="connsiteY122" fmla="*/ 3053750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4691 w 7435970"/>
              <a:gd name="connsiteY102" fmla="*/ 259923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4543 w 7435970"/>
              <a:gd name="connsiteY106" fmla="*/ 267718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804249 w 7435970"/>
              <a:gd name="connsiteY119" fmla="*/ 2984738 h 3295954"/>
              <a:gd name="connsiteX120" fmla="*/ 4464258 w 7435970"/>
              <a:gd name="connsiteY120" fmla="*/ 2987807 h 3295954"/>
              <a:gd name="connsiteX121" fmla="*/ 4477110 w 7435970"/>
              <a:gd name="connsiteY121" fmla="*/ 3036498 h 3295954"/>
              <a:gd name="connsiteX122" fmla="*/ 5011948 w 7435970"/>
              <a:gd name="connsiteY122" fmla="*/ 3053750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4691 w 7435970"/>
              <a:gd name="connsiteY102" fmla="*/ 259923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4543 w 7435970"/>
              <a:gd name="connsiteY106" fmla="*/ 267718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804249 w 7435970"/>
              <a:gd name="connsiteY119" fmla="*/ 2984738 h 3295954"/>
              <a:gd name="connsiteX120" fmla="*/ 4464258 w 7435970"/>
              <a:gd name="connsiteY120" fmla="*/ 2987807 h 3295954"/>
              <a:gd name="connsiteX121" fmla="*/ 4461767 w 7435970"/>
              <a:gd name="connsiteY121" fmla="*/ 3042635 h 3295954"/>
              <a:gd name="connsiteX122" fmla="*/ 5011948 w 7435970"/>
              <a:gd name="connsiteY122" fmla="*/ 3053750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4691 w 7435970"/>
              <a:gd name="connsiteY102" fmla="*/ 259923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4543 w 7435970"/>
              <a:gd name="connsiteY106" fmla="*/ 267718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804249 w 7435970"/>
              <a:gd name="connsiteY119" fmla="*/ 2984738 h 3295954"/>
              <a:gd name="connsiteX120" fmla="*/ 4451985 w 7435970"/>
              <a:gd name="connsiteY120" fmla="*/ 2990875 h 3295954"/>
              <a:gd name="connsiteX121" fmla="*/ 4461767 w 7435970"/>
              <a:gd name="connsiteY121" fmla="*/ 3042635 h 3295954"/>
              <a:gd name="connsiteX122" fmla="*/ 5011948 w 7435970"/>
              <a:gd name="connsiteY122" fmla="*/ 3053750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2071 w 7435970"/>
              <a:gd name="connsiteY102" fmla="*/ 260447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4543 w 7435970"/>
              <a:gd name="connsiteY106" fmla="*/ 267718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804249 w 7435970"/>
              <a:gd name="connsiteY119" fmla="*/ 2984738 h 3295954"/>
              <a:gd name="connsiteX120" fmla="*/ 4451985 w 7435970"/>
              <a:gd name="connsiteY120" fmla="*/ 2990875 h 3295954"/>
              <a:gd name="connsiteX121" fmla="*/ 4461767 w 7435970"/>
              <a:gd name="connsiteY121" fmla="*/ 3042635 h 3295954"/>
              <a:gd name="connsiteX122" fmla="*/ 5011948 w 7435970"/>
              <a:gd name="connsiteY122" fmla="*/ 3053750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97082 w 7435970"/>
              <a:gd name="connsiteY90" fmla="*/ 2327237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2071 w 7435970"/>
              <a:gd name="connsiteY102" fmla="*/ 260447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7163 w 7435970"/>
              <a:gd name="connsiteY106" fmla="*/ 268766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804249 w 7435970"/>
              <a:gd name="connsiteY119" fmla="*/ 2984738 h 3295954"/>
              <a:gd name="connsiteX120" fmla="*/ 4451985 w 7435970"/>
              <a:gd name="connsiteY120" fmla="*/ 2990875 h 3295954"/>
              <a:gd name="connsiteX121" fmla="*/ 4461767 w 7435970"/>
              <a:gd name="connsiteY121" fmla="*/ 3042635 h 3295954"/>
              <a:gd name="connsiteX122" fmla="*/ 5011948 w 7435970"/>
              <a:gd name="connsiteY122" fmla="*/ 3053750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87876 w 7435970"/>
              <a:gd name="connsiteY90" fmla="*/ 2308826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2071 w 7435970"/>
              <a:gd name="connsiteY102" fmla="*/ 260447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7163 w 7435970"/>
              <a:gd name="connsiteY106" fmla="*/ 268766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804249 w 7435970"/>
              <a:gd name="connsiteY119" fmla="*/ 2984738 h 3295954"/>
              <a:gd name="connsiteX120" fmla="*/ 4451985 w 7435970"/>
              <a:gd name="connsiteY120" fmla="*/ 2990875 h 3295954"/>
              <a:gd name="connsiteX121" fmla="*/ 4461767 w 7435970"/>
              <a:gd name="connsiteY121" fmla="*/ 3042635 h 3295954"/>
              <a:gd name="connsiteX122" fmla="*/ 5011948 w 7435970"/>
              <a:gd name="connsiteY122" fmla="*/ 3053750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87876 w 7435970"/>
              <a:gd name="connsiteY90" fmla="*/ 2324168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42408 w 7435970"/>
              <a:gd name="connsiteY96" fmla="*/ 2487072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2071 w 7435970"/>
              <a:gd name="connsiteY102" fmla="*/ 260447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7163 w 7435970"/>
              <a:gd name="connsiteY106" fmla="*/ 268766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804249 w 7435970"/>
              <a:gd name="connsiteY119" fmla="*/ 2984738 h 3295954"/>
              <a:gd name="connsiteX120" fmla="*/ 4451985 w 7435970"/>
              <a:gd name="connsiteY120" fmla="*/ 2990875 h 3295954"/>
              <a:gd name="connsiteX121" fmla="*/ 4461767 w 7435970"/>
              <a:gd name="connsiteY121" fmla="*/ 3042635 h 3295954"/>
              <a:gd name="connsiteX122" fmla="*/ 5011948 w 7435970"/>
              <a:gd name="connsiteY122" fmla="*/ 3053750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87876 w 7435970"/>
              <a:gd name="connsiteY90" fmla="*/ 2324168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33203 w 7435970"/>
              <a:gd name="connsiteY96" fmla="*/ 2480936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2071 w 7435970"/>
              <a:gd name="connsiteY102" fmla="*/ 260447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7163 w 7435970"/>
              <a:gd name="connsiteY106" fmla="*/ 268766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804249 w 7435970"/>
              <a:gd name="connsiteY119" fmla="*/ 2984738 h 3295954"/>
              <a:gd name="connsiteX120" fmla="*/ 4451985 w 7435970"/>
              <a:gd name="connsiteY120" fmla="*/ 2990875 h 3295954"/>
              <a:gd name="connsiteX121" fmla="*/ 4461767 w 7435970"/>
              <a:gd name="connsiteY121" fmla="*/ 3042635 h 3295954"/>
              <a:gd name="connsiteX122" fmla="*/ 5011948 w 7435970"/>
              <a:gd name="connsiteY122" fmla="*/ 3053750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87876 w 7435970"/>
              <a:gd name="connsiteY90" fmla="*/ 2324168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33203 w 7435970"/>
              <a:gd name="connsiteY96" fmla="*/ 2480936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2071 w 7435970"/>
              <a:gd name="connsiteY102" fmla="*/ 260447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7163 w 7435970"/>
              <a:gd name="connsiteY106" fmla="*/ 268766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798112 w 7435970"/>
              <a:gd name="connsiteY119" fmla="*/ 2990875 h 3295954"/>
              <a:gd name="connsiteX120" fmla="*/ 4451985 w 7435970"/>
              <a:gd name="connsiteY120" fmla="*/ 2990875 h 3295954"/>
              <a:gd name="connsiteX121" fmla="*/ 4461767 w 7435970"/>
              <a:gd name="connsiteY121" fmla="*/ 3042635 h 3295954"/>
              <a:gd name="connsiteX122" fmla="*/ 5011948 w 7435970"/>
              <a:gd name="connsiteY122" fmla="*/ 3053750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87876 w 7435970"/>
              <a:gd name="connsiteY90" fmla="*/ 2324168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33203 w 7435970"/>
              <a:gd name="connsiteY96" fmla="*/ 2480936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2071 w 7435970"/>
              <a:gd name="connsiteY102" fmla="*/ 260447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7163 w 7435970"/>
              <a:gd name="connsiteY106" fmla="*/ 268766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798112 w 7435970"/>
              <a:gd name="connsiteY119" fmla="*/ 2990875 h 3295954"/>
              <a:gd name="connsiteX120" fmla="*/ 4451985 w 7435970"/>
              <a:gd name="connsiteY120" fmla="*/ 2990875 h 3295954"/>
              <a:gd name="connsiteX121" fmla="*/ 4461767 w 7435970"/>
              <a:gd name="connsiteY121" fmla="*/ 3042635 h 3295954"/>
              <a:gd name="connsiteX122" fmla="*/ 4996606 w 7435970"/>
              <a:gd name="connsiteY122" fmla="*/ 3041477 h 3295954"/>
              <a:gd name="connsiteX123" fmla="*/ 5003322 w 7435970"/>
              <a:gd name="connsiteY123" fmla="*/ 3131388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87876 w 7435970"/>
              <a:gd name="connsiteY90" fmla="*/ 2324168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33203 w 7435970"/>
              <a:gd name="connsiteY96" fmla="*/ 2480936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2071 w 7435970"/>
              <a:gd name="connsiteY102" fmla="*/ 260447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7163 w 7435970"/>
              <a:gd name="connsiteY106" fmla="*/ 268766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798112 w 7435970"/>
              <a:gd name="connsiteY119" fmla="*/ 2990875 h 3295954"/>
              <a:gd name="connsiteX120" fmla="*/ 4451985 w 7435970"/>
              <a:gd name="connsiteY120" fmla="*/ 2990875 h 3295954"/>
              <a:gd name="connsiteX121" fmla="*/ 4461767 w 7435970"/>
              <a:gd name="connsiteY121" fmla="*/ 3042635 h 3295954"/>
              <a:gd name="connsiteX122" fmla="*/ 4996606 w 7435970"/>
              <a:gd name="connsiteY122" fmla="*/ 3041477 h 3295954"/>
              <a:gd name="connsiteX123" fmla="*/ 4997185 w 7435970"/>
              <a:gd name="connsiteY123" fmla="*/ 3116046 h 3295954"/>
              <a:gd name="connsiteX124" fmla="*/ 5158597 w 7435970"/>
              <a:gd name="connsiteY124" fmla="*/ 3114135 h 3295954"/>
              <a:gd name="connsiteX125" fmla="*/ 5175850 w 7435970"/>
              <a:gd name="connsiteY125" fmla="*/ 3183146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87876 w 7435970"/>
              <a:gd name="connsiteY90" fmla="*/ 2324168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33203 w 7435970"/>
              <a:gd name="connsiteY96" fmla="*/ 2480936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2071 w 7435970"/>
              <a:gd name="connsiteY102" fmla="*/ 260447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7163 w 7435970"/>
              <a:gd name="connsiteY106" fmla="*/ 268766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798112 w 7435970"/>
              <a:gd name="connsiteY119" fmla="*/ 2990875 h 3295954"/>
              <a:gd name="connsiteX120" fmla="*/ 4451985 w 7435970"/>
              <a:gd name="connsiteY120" fmla="*/ 2990875 h 3295954"/>
              <a:gd name="connsiteX121" fmla="*/ 4461767 w 7435970"/>
              <a:gd name="connsiteY121" fmla="*/ 3042635 h 3295954"/>
              <a:gd name="connsiteX122" fmla="*/ 4996606 w 7435970"/>
              <a:gd name="connsiteY122" fmla="*/ 3041477 h 3295954"/>
              <a:gd name="connsiteX123" fmla="*/ 4997185 w 7435970"/>
              <a:gd name="connsiteY123" fmla="*/ 3116046 h 3295954"/>
              <a:gd name="connsiteX124" fmla="*/ 5158597 w 7435970"/>
              <a:gd name="connsiteY124" fmla="*/ 3114135 h 3295954"/>
              <a:gd name="connsiteX125" fmla="*/ 5151303 w 7435970"/>
              <a:gd name="connsiteY125" fmla="*/ 3189283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99462 w 7435970"/>
              <a:gd name="connsiteY41" fmla="*/ 1253003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4165 w 7435970"/>
              <a:gd name="connsiteY53" fmla="*/ 1539218 h 3295954"/>
              <a:gd name="connsiteX54" fmla="*/ 1122486 w 7435970"/>
              <a:gd name="connsiteY54" fmla="*/ 1539218 h 3295954"/>
              <a:gd name="connsiteX55" fmla="*/ 1126203 w 7435970"/>
              <a:gd name="connsiteY55" fmla="*/ 1609841 h 3295954"/>
              <a:gd name="connsiteX56" fmla="*/ 1170809 w 7435970"/>
              <a:gd name="connsiteY56" fmla="*/ 1613558 h 3295954"/>
              <a:gd name="connsiteX57" fmla="*/ 1174525 w 7435970"/>
              <a:gd name="connsiteY57" fmla="*/ 1680467 h 3295954"/>
              <a:gd name="connsiteX58" fmla="*/ 1215413 w 7435970"/>
              <a:gd name="connsiteY58" fmla="*/ 1680467 h 3295954"/>
              <a:gd name="connsiteX59" fmla="*/ 1219130 w 7435970"/>
              <a:gd name="connsiteY59" fmla="*/ 1721355 h 3295954"/>
              <a:gd name="connsiteX60" fmla="*/ 1278603 w 7435970"/>
              <a:gd name="connsiteY60" fmla="*/ 1721355 h 3295954"/>
              <a:gd name="connsiteX61" fmla="*/ 1278604 w 7435970"/>
              <a:gd name="connsiteY61" fmla="*/ 1762243 h 3295954"/>
              <a:gd name="connsiteX62" fmla="*/ 1319491 w 7435970"/>
              <a:gd name="connsiteY62" fmla="*/ 1762242 h 3295954"/>
              <a:gd name="connsiteX63" fmla="*/ 1315774 w 7435970"/>
              <a:gd name="connsiteY63" fmla="*/ 1799413 h 3295954"/>
              <a:gd name="connsiteX64" fmla="*/ 1393833 w 7435970"/>
              <a:gd name="connsiteY64" fmla="*/ 1795696 h 3295954"/>
              <a:gd name="connsiteX65" fmla="*/ 1401267 w 7435970"/>
              <a:gd name="connsiteY65" fmla="*/ 1832867 h 3295954"/>
              <a:gd name="connsiteX66" fmla="*/ 1535081 w 7435970"/>
              <a:gd name="connsiteY66" fmla="*/ 1832867 h 3295954"/>
              <a:gd name="connsiteX67" fmla="*/ 1538797 w 7435970"/>
              <a:gd name="connsiteY67" fmla="*/ 1866321 h 3295954"/>
              <a:gd name="connsiteX68" fmla="*/ 1590837 w 7435970"/>
              <a:gd name="connsiteY68" fmla="*/ 1866321 h 3295954"/>
              <a:gd name="connsiteX69" fmla="*/ 1590837 w 7435970"/>
              <a:gd name="connsiteY69" fmla="*/ 1903492 h 3295954"/>
              <a:gd name="connsiteX70" fmla="*/ 1635443 w 7435970"/>
              <a:gd name="connsiteY70" fmla="*/ 1907208 h 3295954"/>
              <a:gd name="connsiteX71" fmla="*/ 1631725 w 7435970"/>
              <a:gd name="connsiteY71" fmla="*/ 1944379 h 3295954"/>
              <a:gd name="connsiteX72" fmla="*/ 1683764 w 7435970"/>
              <a:gd name="connsiteY72" fmla="*/ 1940662 h 3295954"/>
              <a:gd name="connsiteX73" fmla="*/ 1683764 w 7435970"/>
              <a:gd name="connsiteY73" fmla="*/ 1977833 h 3295954"/>
              <a:gd name="connsiteX74" fmla="*/ 1787842 w 7435970"/>
              <a:gd name="connsiteY74" fmla="*/ 1981550 h 3295954"/>
              <a:gd name="connsiteX75" fmla="*/ 1780407 w 7435970"/>
              <a:gd name="connsiteY75" fmla="*/ 2007569 h 3295954"/>
              <a:gd name="connsiteX76" fmla="*/ 1839881 w 7435970"/>
              <a:gd name="connsiteY76" fmla="*/ 2007569 h 3295954"/>
              <a:gd name="connsiteX77" fmla="*/ 1843598 w 7435970"/>
              <a:gd name="connsiteY77" fmla="*/ 2055892 h 3295954"/>
              <a:gd name="connsiteX78" fmla="*/ 1958828 w 7435970"/>
              <a:gd name="connsiteY78" fmla="*/ 2052174 h 3295954"/>
              <a:gd name="connsiteX79" fmla="*/ 1958828 w 7435970"/>
              <a:gd name="connsiteY79" fmla="*/ 2078194 h 3295954"/>
              <a:gd name="connsiteX80" fmla="*/ 1984847 w 7435970"/>
              <a:gd name="connsiteY80" fmla="*/ 2085628 h 3295954"/>
              <a:gd name="connsiteX81" fmla="*/ 1981129 w 7435970"/>
              <a:gd name="connsiteY81" fmla="*/ 2137667 h 3295954"/>
              <a:gd name="connsiteX82" fmla="*/ 2029453 w 7435970"/>
              <a:gd name="connsiteY82" fmla="*/ 2137668 h 3295954"/>
              <a:gd name="connsiteX83" fmla="*/ 2025735 w 7435970"/>
              <a:gd name="connsiteY83" fmla="*/ 2163686 h 3295954"/>
              <a:gd name="connsiteX84" fmla="*/ 2144681 w 7435970"/>
              <a:gd name="connsiteY84" fmla="*/ 2159969 h 3295954"/>
              <a:gd name="connsiteX85" fmla="*/ 2148398 w 7435970"/>
              <a:gd name="connsiteY85" fmla="*/ 2185989 h 3295954"/>
              <a:gd name="connsiteX86" fmla="*/ 2226457 w 7435970"/>
              <a:gd name="connsiteY86" fmla="*/ 2197140 h 3295954"/>
              <a:gd name="connsiteX87" fmla="*/ 2230174 w 7435970"/>
              <a:gd name="connsiteY87" fmla="*/ 2245463 h 3295954"/>
              <a:gd name="connsiteX88" fmla="*/ 2256194 w 7435970"/>
              <a:gd name="connsiteY88" fmla="*/ 2245462 h 3295954"/>
              <a:gd name="connsiteX89" fmla="*/ 2256194 w 7435970"/>
              <a:gd name="connsiteY89" fmla="*/ 2312369 h 3295954"/>
              <a:gd name="connsiteX90" fmla="*/ 2287876 w 7435970"/>
              <a:gd name="connsiteY90" fmla="*/ 2324168 h 3295954"/>
              <a:gd name="connsiteX91" fmla="*/ 2289647 w 7435970"/>
              <a:gd name="connsiteY91" fmla="*/ 2394145 h 3295954"/>
              <a:gd name="connsiteX92" fmla="*/ 2479218 w 7435970"/>
              <a:gd name="connsiteY92" fmla="*/ 2405296 h 3295954"/>
              <a:gd name="connsiteX93" fmla="*/ 2479218 w 7435970"/>
              <a:gd name="connsiteY93" fmla="*/ 2442467 h 3295954"/>
              <a:gd name="connsiteX94" fmla="*/ 2516389 w 7435970"/>
              <a:gd name="connsiteY94" fmla="*/ 2442467 h 3295954"/>
              <a:gd name="connsiteX95" fmla="*/ 2512672 w 7435970"/>
              <a:gd name="connsiteY95" fmla="*/ 2475921 h 3295954"/>
              <a:gd name="connsiteX96" fmla="*/ 2533203 w 7435970"/>
              <a:gd name="connsiteY96" fmla="*/ 2480936 h 3295954"/>
              <a:gd name="connsiteX97" fmla="*/ 2534974 w 7435970"/>
              <a:gd name="connsiteY97" fmla="*/ 2516808 h 3295954"/>
              <a:gd name="connsiteX98" fmla="*/ 2598165 w 7435970"/>
              <a:gd name="connsiteY98" fmla="*/ 2520525 h 3295954"/>
              <a:gd name="connsiteX99" fmla="*/ 2594448 w 7435970"/>
              <a:gd name="connsiteY99" fmla="*/ 2557696 h 3295954"/>
              <a:gd name="connsiteX100" fmla="*/ 2642769 w 7435970"/>
              <a:gd name="connsiteY100" fmla="*/ 2557696 h 3295954"/>
              <a:gd name="connsiteX101" fmla="*/ 2642769 w 7435970"/>
              <a:gd name="connsiteY101" fmla="*/ 2606018 h 3295954"/>
              <a:gd name="connsiteX102" fmla="*/ 2712071 w 7435970"/>
              <a:gd name="connsiteY102" fmla="*/ 2604473 h 3295954"/>
              <a:gd name="connsiteX103" fmla="*/ 2709887 w 7435970"/>
              <a:gd name="connsiteY103" fmla="*/ 2645924 h 3295954"/>
              <a:gd name="connsiteX104" fmla="*/ 2799360 w 7435970"/>
              <a:gd name="connsiteY104" fmla="*/ 2645241 h 3295954"/>
              <a:gd name="connsiteX105" fmla="*/ 2803586 w 7435970"/>
              <a:gd name="connsiteY105" fmla="*/ 2682814 h 3295954"/>
              <a:gd name="connsiteX106" fmla="*/ 2877163 w 7435970"/>
              <a:gd name="connsiteY106" fmla="*/ 2687666 h 3295954"/>
              <a:gd name="connsiteX107" fmla="*/ 2876174 w 7435970"/>
              <a:gd name="connsiteY107" fmla="*/ 2722089 h 3295954"/>
              <a:gd name="connsiteX108" fmla="*/ 2941782 w 7435970"/>
              <a:gd name="connsiteY108" fmla="*/ 2722994 h 3295954"/>
              <a:gd name="connsiteX109" fmla="*/ 2941781 w 7435970"/>
              <a:gd name="connsiteY109" fmla="*/ 2759814 h 3295954"/>
              <a:gd name="connsiteX110" fmla="*/ 2969872 w 7435970"/>
              <a:gd name="connsiteY110" fmla="*/ 2760311 h 3295954"/>
              <a:gd name="connsiteX111" fmla="*/ 2973589 w 7435970"/>
              <a:gd name="connsiteY111" fmla="*/ 2820837 h 3295954"/>
              <a:gd name="connsiteX112" fmla="*/ 3247110 w 7435970"/>
              <a:gd name="connsiteY112" fmla="*/ 2812211 h 3295954"/>
              <a:gd name="connsiteX113" fmla="*/ 3249634 w 7435970"/>
              <a:gd name="connsiteY113" fmla="*/ 2854150 h 3295954"/>
              <a:gd name="connsiteX114" fmla="*/ 3415921 w 7435970"/>
              <a:gd name="connsiteY114" fmla="*/ 2852818 h 3295954"/>
              <a:gd name="connsiteX115" fmla="*/ 3415306 w 7435970"/>
              <a:gd name="connsiteY115" fmla="*/ 2897897 h 3295954"/>
              <a:gd name="connsiteX116" fmla="*/ 3616379 w 7435970"/>
              <a:gd name="connsiteY116" fmla="*/ 2889848 h 3295954"/>
              <a:gd name="connsiteX117" fmla="*/ 3621937 w 7435970"/>
              <a:gd name="connsiteY117" fmla="*/ 2939116 h 3295954"/>
              <a:gd name="connsiteX118" fmla="*/ 3795623 w 7435970"/>
              <a:gd name="connsiteY118" fmla="*/ 2941607 h 3295954"/>
              <a:gd name="connsiteX119" fmla="*/ 3798112 w 7435970"/>
              <a:gd name="connsiteY119" fmla="*/ 2990875 h 3295954"/>
              <a:gd name="connsiteX120" fmla="*/ 4451985 w 7435970"/>
              <a:gd name="connsiteY120" fmla="*/ 2990875 h 3295954"/>
              <a:gd name="connsiteX121" fmla="*/ 4461767 w 7435970"/>
              <a:gd name="connsiteY121" fmla="*/ 3042635 h 3295954"/>
              <a:gd name="connsiteX122" fmla="*/ 4996606 w 7435970"/>
              <a:gd name="connsiteY122" fmla="*/ 3041477 h 3295954"/>
              <a:gd name="connsiteX123" fmla="*/ 4997185 w 7435970"/>
              <a:gd name="connsiteY123" fmla="*/ 3116046 h 3295954"/>
              <a:gd name="connsiteX124" fmla="*/ 5143255 w 7435970"/>
              <a:gd name="connsiteY124" fmla="*/ 3114135 h 3295954"/>
              <a:gd name="connsiteX125" fmla="*/ 5151303 w 7435970"/>
              <a:gd name="connsiteY125" fmla="*/ 3189283 h 3295954"/>
              <a:gd name="connsiteX126" fmla="*/ 7280695 w 7435970"/>
              <a:gd name="connsiteY126" fmla="*/ 3183147 h 3295954"/>
              <a:gd name="connsiteX127" fmla="*/ 7306574 w 7435970"/>
              <a:gd name="connsiteY127" fmla="*/ 3295291 h 3295954"/>
              <a:gd name="connsiteX128" fmla="*/ 7435970 w 7435970"/>
              <a:gd name="connsiteY128"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83797 w 7435970"/>
              <a:gd name="connsiteY41" fmla="*/ 1237958 h 3295954"/>
              <a:gd name="connsiteX42" fmla="*/ 899462 w 7435970"/>
              <a:gd name="connsiteY42" fmla="*/ 1253003 h 3295954"/>
              <a:gd name="connsiteX43" fmla="*/ 895745 w 7435970"/>
              <a:gd name="connsiteY43" fmla="*/ 1286457 h 3295954"/>
              <a:gd name="connsiteX44" fmla="*/ 936633 w 7435970"/>
              <a:gd name="connsiteY44" fmla="*/ 1286457 h 3295954"/>
              <a:gd name="connsiteX45" fmla="*/ 940350 w 7435970"/>
              <a:gd name="connsiteY45" fmla="*/ 1323628 h 3295954"/>
              <a:gd name="connsiteX46" fmla="*/ 973803 w 7435970"/>
              <a:gd name="connsiteY46" fmla="*/ 1319911 h 3295954"/>
              <a:gd name="connsiteX47" fmla="*/ 973803 w 7435970"/>
              <a:gd name="connsiteY47" fmla="*/ 1364516 h 3295954"/>
              <a:gd name="connsiteX48" fmla="*/ 1040711 w 7435970"/>
              <a:gd name="connsiteY48" fmla="*/ 1364515 h 3295954"/>
              <a:gd name="connsiteX49" fmla="*/ 1044428 w 7435970"/>
              <a:gd name="connsiteY49" fmla="*/ 1390535 h 3295954"/>
              <a:gd name="connsiteX50" fmla="*/ 1048145 w 7435970"/>
              <a:gd name="connsiteY50" fmla="*/ 1394252 h 3295954"/>
              <a:gd name="connsiteX51" fmla="*/ 1051862 w 7435970"/>
              <a:gd name="connsiteY51" fmla="*/ 1405404 h 3295954"/>
              <a:gd name="connsiteX52" fmla="*/ 1051862 w 7435970"/>
              <a:gd name="connsiteY52" fmla="*/ 1464876 h 3295954"/>
              <a:gd name="connsiteX53" fmla="*/ 1055579 w 7435970"/>
              <a:gd name="connsiteY53" fmla="*/ 1468594 h 3295954"/>
              <a:gd name="connsiteX54" fmla="*/ 1074165 w 7435970"/>
              <a:gd name="connsiteY54" fmla="*/ 1539218 h 3295954"/>
              <a:gd name="connsiteX55" fmla="*/ 1122486 w 7435970"/>
              <a:gd name="connsiteY55" fmla="*/ 1539218 h 3295954"/>
              <a:gd name="connsiteX56" fmla="*/ 1126203 w 7435970"/>
              <a:gd name="connsiteY56" fmla="*/ 1609841 h 3295954"/>
              <a:gd name="connsiteX57" fmla="*/ 1170809 w 7435970"/>
              <a:gd name="connsiteY57" fmla="*/ 1613558 h 3295954"/>
              <a:gd name="connsiteX58" fmla="*/ 1174525 w 7435970"/>
              <a:gd name="connsiteY58" fmla="*/ 1680467 h 3295954"/>
              <a:gd name="connsiteX59" fmla="*/ 1215413 w 7435970"/>
              <a:gd name="connsiteY59" fmla="*/ 1680467 h 3295954"/>
              <a:gd name="connsiteX60" fmla="*/ 1219130 w 7435970"/>
              <a:gd name="connsiteY60" fmla="*/ 1721355 h 3295954"/>
              <a:gd name="connsiteX61" fmla="*/ 1278603 w 7435970"/>
              <a:gd name="connsiteY61" fmla="*/ 1721355 h 3295954"/>
              <a:gd name="connsiteX62" fmla="*/ 1278604 w 7435970"/>
              <a:gd name="connsiteY62" fmla="*/ 1762243 h 3295954"/>
              <a:gd name="connsiteX63" fmla="*/ 1319491 w 7435970"/>
              <a:gd name="connsiteY63" fmla="*/ 1762242 h 3295954"/>
              <a:gd name="connsiteX64" fmla="*/ 1315774 w 7435970"/>
              <a:gd name="connsiteY64" fmla="*/ 1799413 h 3295954"/>
              <a:gd name="connsiteX65" fmla="*/ 1393833 w 7435970"/>
              <a:gd name="connsiteY65" fmla="*/ 1795696 h 3295954"/>
              <a:gd name="connsiteX66" fmla="*/ 1401267 w 7435970"/>
              <a:gd name="connsiteY66" fmla="*/ 1832867 h 3295954"/>
              <a:gd name="connsiteX67" fmla="*/ 1535081 w 7435970"/>
              <a:gd name="connsiteY67" fmla="*/ 1832867 h 3295954"/>
              <a:gd name="connsiteX68" fmla="*/ 1538797 w 7435970"/>
              <a:gd name="connsiteY68" fmla="*/ 1866321 h 3295954"/>
              <a:gd name="connsiteX69" fmla="*/ 1590837 w 7435970"/>
              <a:gd name="connsiteY69" fmla="*/ 1866321 h 3295954"/>
              <a:gd name="connsiteX70" fmla="*/ 1590837 w 7435970"/>
              <a:gd name="connsiteY70" fmla="*/ 1903492 h 3295954"/>
              <a:gd name="connsiteX71" fmla="*/ 1635443 w 7435970"/>
              <a:gd name="connsiteY71" fmla="*/ 1907208 h 3295954"/>
              <a:gd name="connsiteX72" fmla="*/ 1631725 w 7435970"/>
              <a:gd name="connsiteY72" fmla="*/ 1944379 h 3295954"/>
              <a:gd name="connsiteX73" fmla="*/ 1683764 w 7435970"/>
              <a:gd name="connsiteY73" fmla="*/ 1940662 h 3295954"/>
              <a:gd name="connsiteX74" fmla="*/ 1683764 w 7435970"/>
              <a:gd name="connsiteY74" fmla="*/ 1977833 h 3295954"/>
              <a:gd name="connsiteX75" fmla="*/ 1787842 w 7435970"/>
              <a:gd name="connsiteY75" fmla="*/ 1981550 h 3295954"/>
              <a:gd name="connsiteX76" fmla="*/ 1780407 w 7435970"/>
              <a:gd name="connsiteY76" fmla="*/ 2007569 h 3295954"/>
              <a:gd name="connsiteX77" fmla="*/ 1839881 w 7435970"/>
              <a:gd name="connsiteY77" fmla="*/ 2007569 h 3295954"/>
              <a:gd name="connsiteX78" fmla="*/ 1843598 w 7435970"/>
              <a:gd name="connsiteY78" fmla="*/ 2055892 h 3295954"/>
              <a:gd name="connsiteX79" fmla="*/ 1958828 w 7435970"/>
              <a:gd name="connsiteY79" fmla="*/ 2052174 h 3295954"/>
              <a:gd name="connsiteX80" fmla="*/ 1958828 w 7435970"/>
              <a:gd name="connsiteY80" fmla="*/ 2078194 h 3295954"/>
              <a:gd name="connsiteX81" fmla="*/ 1984847 w 7435970"/>
              <a:gd name="connsiteY81" fmla="*/ 2085628 h 3295954"/>
              <a:gd name="connsiteX82" fmla="*/ 1981129 w 7435970"/>
              <a:gd name="connsiteY82" fmla="*/ 2137667 h 3295954"/>
              <a:gd name="connsiteX83" fmla="*/ 2029453 w 7435970"/>
              <a:gd name="connsiteY83" fmla="*/ 2137668 h 3295954"/>
              <a:gd name="connsiteX84" fmla="*/ 2025735 w 7435970"/>
              <a:gd name="connsiteY84" fmla="*/ 2163686 h 3295954"/>
              <a:gd name="connsiteX85" fmla="*/ 2144681 w 7435970"/>
              <a:gd name="connsiteY85" fmla="*/ 2159969 h 3295954"/>
              <a:gd name="connsiteX86" fmla="*/ 2148398 w 7435970"/>
              <a:gd name="connsiteY86" fmla="*/ 2185989 h 3295954"/>
              <a:gd name="connsiteX87" fmla="*/ 2226457 w 7435970"/>
              <a:gd name="connsiteY87" fmla="*/ 2197140 h 3295954"/>
              <a:gd name="connsiteX88" fmla="*/ 2230174 w 7435970"/>
              <a:gd name="connsiteY88" fmla="*/ 2245463 h 3295954"/>
              <a:gd name="connsiteX89" fmla="*/ 2256194 w 7435970"/>
              <a:gd name="connsiteY89" fmla="*/ 2245462 h 3295954"/>
              <a:gd name="connsiteX90" fmla="*/ 2256194 w 7435970"/>
              <a:gd name="connsiteY90" fmla="*/ 2312369 h 3295954"/>
              <a:gd name="connsiteX91" fmla="*/ 2287876 w 7435970"/>
              <a:gd name="connsiteY91" fmla="*/ 2324168 h 3295954"/>
              <a:gd name="connsiteX92" fmla="*/ 2289647 w 7435970"/>
              <a:gd name="connsiteY92" fmla="*/ 2394145 h 3295954"/>
              <a:gd name="connsiteX93" fmla="*/ 2479218 w 7435970"/>
              <a:gd name="connsiteY93" fmla="*/ 2405296 h 3295954"/>
              <a:gd name="connsiteX94" fmla="*/ 2479218 w 7435970"/>
              <a:gd name="connsiteY94" fmla="*/ 2442467 h 3295954"/>
              <a:gd name="connsiteX95" fmla="*/ 2516389 w 7435970"/>
              <a:gd name="connsiteY95" fmla="*/ 2442467 h 3295954"/>
              <a:gd name="connsiteX96" fmla="*/ 2512672 w 7435970"/>
              <a:gd name="connsiteY96" fmla="*/ 2475921 h 3295954"/>
              <a:gd name="connsiteX97" fmla="*/ 2533203 w 7435970"/>
              <a:gd name="connsiteY97" fmla="*/ 2480936 h 3295954"/>
              <a:gd name="connsiteX98" fmla="*/ 2534974 w 7435970"/>
              <a:gd name="connsiteY98" fmla="*/ 2516808 h 3295954"/>
              <a:gd name="connsiteX99" fmla="*/ 2598165 w 7435970"/>
              <a:gd name="connsiteY99" fmla="*/ 2520525 h 3295954"/>
              <a:gd name="connsiteX100" fmla="*/ 2594448 w 7435970"/>
              <a:gd name="connsiteY100" fmla="*/ 2557696 h 3295954"/>
              <a:gd name="connsiteX101" fmla="*/ 2642769 w 7435970"/>
              <a:gd name="connsiteY101" fmla="*/ 2557696 h 3295954"/>
              <a:gd name="connsiteX102" fmla="*/ 2642769 w 7435970"/>
              <a:gd name="connsiteY102" fmla="*/ 2606018 h 3295954"/>
              <a:gd name="connsiteX103" fmla="*/ 2712071 w 7435970"/>
              <a:gd name="connsiteY103" fmla="*/ 2604473 h 3295954"/>
              <a:gd name="connsiteX104" fmla="*/ 2709887 w 7435970"/>
              <a:gd name="connsiteY104" fmla="*/ 2645924 h 3295954"/>
              <a:gd name="connsiteX105" fmla="*/ 2799360 w 7435970"/>
              <a:gd name="connsiteY105" fmla="*/ 2645241 h 3295954"/>
              <a:gd name="connsiteX106" fmla="*/ 2803586 w 7435970"/>
              <a:gd name="connsiteY106" fmla="*/ 2682814 h 3295954"/>
              <a:gd name="connsiteX107" fmla="*/ 2877163 w 7435970"/>
              <a:gd name="connsiteY107" fmla="*/ 2687666 h 3295954"/>
              <a:gd name="connsiteX108" fmla="*/ 2876174 w 7435970"/>
              <a:gd name="connsiteY108" fmla="*/ 2722089 h 3295954"/>
              <a:gd name="connsiteX109" fmla="*/ 2941782 w 7435970"/>
              <a:gd name="connsiteY109" fmla="*/ 2722994 h 3295954"/>
              <a:gd name="connsiteX110" fmla="*/ 2941781 w 7435970"/>
              <a:gd name="connsiteY110" fmla="*/ 2759814 h 3295954"/>
              <a:gd name="connsiteX111" fmla="*/ 2969872 w 7435970"/>
              <a:gd name="connsiteY111" fmla="*/ 2760311 h 3295954"/>
              <a:gd name="connsiteX112" fmla="*/ 2973589 w 7435970"/>
              <a:gd name="connsiteY112" fmla="*/ 2820837 h 3295954"/>
              <a:gd name="connsiteX113" fmla="*/ 3247110 w 7435970"/>
              <a:gd name="connsiteY113" fmla="*/ 2812211 h 3295954"/>
              <a:gd name="connsiteX114" fmla="*/ 3249634 w 7435970"/>
              <a:gd name="connsiteY114" fmla="*/ 2854150 h 3295954"/>
              <a:gd name="connsiteX115" fmla="*/ 3415921 w 7435970"/>
              <a:gd name="connsiteY115" fmla="*/ 2852818 h 3295954"/>
              <a:gd name="connsiteX116" fmla="*/ 3415306 w 7435970"/>
              <a:gd name="connsiteY116" fmla="*/ 2897897 h 3295954"/>
              <a:gd name="connsiteX117" fmla="*/ 3616379 w 7435970"/>
              <a:gd name="connsiteY117" fmla="*/ 2889848 h 3295954"/>
              <a:gd name="connsiteX118" fmla="*/ 3621937 w 7435970"/>
              <a:gd name="connsiteY118" fmla="*/ 2939116 h 3295954"/>
              <a:gd name="connsiteX119" fmla="*/ 3795623 w 7435970"/>
              <a:gd name="connsiteY119" fmla="*/ 2941607 h 3295954"/>
              <a:gd name="connsiteX120" fmla="*/ 3798112 w 7435970"/>
              <a:gd name="connsiteY120" fmla="*/ 2990875 h 3295954"/>
              <a:gd name="connsiteX121" fmla="*/ 4451985 w 7435970"/>
              <a:gd name="connsiteY121" fmla="*/ 2990875 h 3295954"/>
              <a:gd name="connsiteX122" fmla="*/ 4461767 w 7435970"/>
              <a:gd name="connsiteY122" fmla="*/ 3042635 h 3295954"/>
              <a:gd name="connsiteX123" fmla="*/ 4996606 w 7435970"/>
              <a:gd name="connsiteY123" fmla="*/ 3041477 h 3295954"/>
              <a:gd name="connsiteX124" fmla="*/ 4997185 w 7435970"/>
              <a:gd name="connsiteY124" fmla="*/ 3116046 h 3295954"/>
              <a:gd name="connsiteX125" fmla="*/ 5143255 w 7435970"/>
              <a:gd name="connsiteY125" fmla="*/ 3114135 h 3295954"/>
              <a:gd name="connsiteX126" fmla="*/ 5151303 w 7435970"/>
              <a:gd name="connsiteY126" fmla="*/ 3189283 h 3295954"/>
              <a:gd name="connsiteX127" fmla="*/ 7280695 w 7435970"/>
              <a:gd name="connsiteY127" fmla="*/ 3183147 h 3295954"/>
              <a:gd name="connsiteX128" fmla="*/ 7306574 w 7435970"/>
              <a:gd name="connsiteY128" fmla="*/ 3295291 h 3295954"/>
              <a:gd name="connsiteX129" fmla="*/ 7435970 w 7435970"/>
              <a:gd name="connsiteY129"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83797 w 7435970"/>
              <a:gd name="connsiteY41" fmla="*/ 1263358 h 3295954"/>
              <a:gd name="connsiteX42" fmla="*/ 899462 w 7435970"/>
              <a:gd name="connsiteY42" fmla="*/ 1253003 h 3295954"/>
              <a:gd name="connsiteX43" fmla="*/ 895745 w 7435970"/>
              <a:gd name="connsiteY43" fmla="*/ 1286457 h 3295954"/>
              <a:gd name="connsiteX44" fmla="*/ 936633 w 7435970"/>
              <a:gd name="connsiteY44" fmla="*/ 1286457 h 3295954"/>
              <a:gd name="connsiteX45" fmla="*/ 940350 w 7435970"/>
              <a:gd name="connsiteY45" fmla="*/ 1323628 h 3295954"/>
              <a:gd name="connsiteX46" fmla="*/ 973803 w 7435970"/>
              <a:gd name="connsiteY46" fmla="*/ 1319911 h 3295954"/>
              <a:gd name="connsiteX47" fmla="*/ 973803 w 7435970"/>
              <a:gd name="connsiteY47" fmla="*/ 1364516 h 3295954"/>
              <a:gd name="connsiteX48" fmla="*/ 1040711 w 7435970"/>
              <a:gd name="connsiteY48" fmla="*/ 1364515 h 3295954"/>
              <a:gd name="connsiteX49" fmla="*/ 1044428 w 7435970"/>
              <a:gd name="connsiteY49" fmla="*/ 1390535 h 3295954"/>
              <a:gd name="connsiteX50" fmla="*/ 1048145 w 7435970"/>
              <a:gd name="connsiteY50" fmla="*/ 1394252 h 3295954"/>
              <a:gd name="connsiteX51" fmla="*/ 1051862 w 7435970"/>
              <a:gd name="connsiteY51" fmla="*/ 1405404 h 3295954"/>
              <a:gd name="connsiteX52" fmla="*/ 1051862 w 7435970"/>
              <a:gd name="connsiteY52" fmla="*/ 1464876 h 3295954"/>
              <a:gd name="connsiteX53" fmla="*/ 1055579 w 7435970"/>
              <a:gd name="connsiteY53" fmla="*/ 1468594 h 3295954"/>
              <a:gd name="connsiteX54" fmla="*/ 1074165 w 7435970"/>
              <a:gd name="connsiteY54" fmla="*/ 1539218 h 3295954"/>
              <a:gd name="connsiteX55" fmla="*/ 1122486 w 7435970"/>
              <a:gd name="connsiteY55" fmla="*/ 1539218 h 3295954"/>
              <a:gd name="connsiteX56" fmla="*/ 1126203 w 7435970"/>
              <a:gd name="connsiteY56" fmla="*/ 1609841 h 3295954"/>
              <a:gd name="connsiteX57" fmla="*/ 1170809 w 7435970"/>
              <a:gd name="connsiteY57" fmla="*/ 1613558 h 3295954"/>
              <a:gd name="connsiteX58" fmla="*/ 1174525 w 7435970"/>
              <a:gd name="connsiteY58" fmla="*/ 1680467 h 3295954"/>
              <a:gd name="connsiteX59" fmla="*/ 1215413 w 7435970"/>
              <a:gd name="connsiteY59" fmla="*/ 1680467 h 3295954"/>
              <a:gd name="connsiteX60" fmla="*/ 1219130 w 7435970"/>
              <a:gd name="connsiteY60" fmla="*/ 1721355 h 3295954"/>
              <a:gd name="connsiteX61" fmla="*/ 1278603 w 7435970"/>
              <a:gd name="connsiteY61" fmla="*/ 1721355 h 3295954"/>
              <a:gd name="connsiteX62" fmla="*/ 1278604 w 7435970"/>
              <a:gd name="connsiteY62" fmla="*/ 1762243 h 3295954"/>
              <a:gd name="connsiteX63" fmla="*/ 1319491 w 7435970"/>
              <a:gd name="connsiteY63" fmla="*/ 1762242 h 3295954"/>
              <a:gd name="connsiteX64" fmla="*/ 1315774 w 7435970"/>
              <a:gd name="connsiteY64" fmla="*/ 1799413 h 3295954"/>
              <a:gd name="connsiteX65" fmla="*/ 1393833 w 7435970"/>
              <a:gd name="connsiteY65" fmla="*/ 1795696 h 3295954"/>
              <a:gd name="connsiteX66" fmla="*/ 1401267 w 7435970"/>
              <a:gd name="connsiteY66" fmla="*/ 1832867 h 3295954"/>
              <a:gd name="connsiteX67" fmla="*/ 1535081 w 7435970"/>
              <a:gd name="connsiteY67" fmla="*/ 1832867 h 3295954"/>
              <a:gd name="connsiteX68" fmla="*/ 1538797 w 7435970"/>
              <a:gd name="connsiteY68" fmla="*/ 1866321 h 3295954"/>
              <a:gd name="connsiteX69" fmla="*/ 1590837 w 7435970"/>
              <a:gd name="connsiteY69" fmla="*/ 1866321 h 3295954"/>
              <a:gd name="connsiteX70" fmla="*/ 1590837 w 7435970"/>
              <a:gd name="connsiteY70" fmla="*/ 1903492 h 3295954"/>
              <a:gd name="connsiteX71" fmla="*/ 1635443 w 7435970"/>
              <a:gd name="connsiteY71" fmla="*/ 1907208 h 3295954"/>
              <a:gd name="connsiteX72" fmla="*/ 1631725 w 7435970"/>
              <a:gd name="connsiteY72" fmla="*/ 1944379 h 3295954"/>
              <a:gd name="connsiteX73" fmla="*/ 1683764 w 7435970"/>
              <a:gd name="connsiteY73" fmla="*/ 1940662 h 3295954"/>
              <a:gd name="connsiteX74" fmla="*/ 1683764 w 7435970"/>
              <a:gd name="connsiteY74" fmla="*/ 1977833 h 3295954"/>
              <a:gd name="connsiteX75" fmla="*/ 1787842 w 7435970"/>
              <a:gd name="connsiteY75" fmla="*/ 1981550 h 3295954"/>
              <a:gd name="connsiteX76" fmla="*/ 1780407 w 7435970"/>
              <a:gd name="connsiteY76" fmla="*/ 2007569 h 3295954"/>
              <a:gd name="connsiteX77" fmla="*/ 1839881 w 7435970"/>
              <a:gd name="connsiteY77" fmla="*/ 2007569 h 3295954"/>
              <a:gd name="connsiteX78" fmla="*/ 1843598 w 7435970"/>
              <a:gd name="connsiteY78" fmla="*/ 2055892 h 3295954"/>
              <a:gd name="connsiteX79" fmla="*/ 1958828 w 7435970"/>
              <a:gd name="connsiteY79" fmla="*/ 2052174 h 3295954"/>
              <a:gd name="connsiteX80" fmla="*/ 1958828 w 7435970"/>
              <a:gd name="connsiteY80" fmla="*/ 2078194 h 3295954"/>
              <a:gd name="connsiteX81" fmla="*/ 1984847 w 7435970"/>
              <a:gd name="connsiteY81" fmla="*/ 2085628 h 3295954"/>
              <a:gd name="connsiteX82" fmla="*/ 1981129 w 7435970"/>
              <a:gd name="connsiteY82" fmla="*/ 2137667 h 3295954"/>
              <a:gd name="connsiteX83" fmla="*/ 2029453 w 7435970"/>
              <a:gd name="connsiteY83" fmla="*/ 2137668 h 3295954"/>
              <a:gd name="connsiteX84" fmla="*/ 2025735 w 7435970"/>
              <a:gd name="connsiteY84" fmla="*/ 2163686 h 3295954"/>
              <a:gd name="connsiteX85" fmla="*/ 2144681 w 7435970"/>
              <a:gd name="connsiteY85" fmla="*/ 2159969 h 3295954"/>
              <a:gd name="connsiteX86" fmla="*/ 2148398 w 7435970"/>
              <a:gd name="connsiteY86" fmla="*/ 2185989 h 3295954"/>
              <a:gd name="connsiteX87" fmla="*/ 2226457 w 7435970"/>
              <a:gd name="connsiteY87" fmla="*/ 2197140 h 3295954"/>
              <a:gd name="connsiteX88" fmla="*/ 2230174 w 7435970"/>
              <a:gd name="connsiteY88" fmla="*/ 2245463 h 3295954"/>
              <a:gd name="connsiteX89" fmla="*/ 2256194 w 7435970"/>
              <a:gd name="connsiteY89" fmla="*/ 2245462 h 3295954"/>
              <a:gd name="connsiteX90" fmla="*/ 2256194 w 7435970"/>
              <a:gd name="connsiteY90" fmla="*/ 2312369 h 3295954"/>
              <a:gd name="connsiteX91" fmla="*/ 2287876 w 7435970"/>
              <a:gd name="connsiteY91" fmla="*/ 2324168 h 3295954"/>
              <a:gd name="connsiteX92" fmla="*/ 2289647 w 7435970"/>
              <a:gd name="connsiteY92" fmla="*/ 2394145 h 3295954"/>
              <a:gd name="connsiteX93" fmla="*/ 2479218 w 7435970"/>
              <a:gd name="connsiteY93" fmla="*/ 2405296 h 3295954"/>
              <a:gd name="connsiteX94" fmla="*/ 2479218 w 7435970"/>
              <a:gd name="connsiteY94" fmla="*/ 2442467 h 3295954"/>
              <a:gd name="connsiteX95" fmla="*/ 2516389 w 7435970"/>
              <a:gd name="connsiteY95" fmla="*/ 2442467 h 3295954"/>
              <a:gd name="connsiteX96" fmla="*/ 2512672 w 7435970"/>
              <a:gd name="connsiteY96" fmla="*/ 2475921 h 3295954"/>
              <a:gd name="connsiteX97" fmla="*/ 2533203 w 7435970"/>
              <a:gd name="connsiteY97" fmla="*/ 2480936 h 3295954"/>
              <a:gd name="connsiteX98" fmla="*/ 2534974 w 7435970"/>
              <a:gd name="connsiteY98" fmla="*/ 2516808 h 3295954"/>
              <a:gd name="connsiteX99" fmla="*/ 2598165 w 7435970"/>
              <a:gd name="connsiteY99" fmla="*/ 2520525 h 3295954"/>
              <a:gd name="connsiteX100" fmla="*/ 2594448 w 7435970"/>
              <a:gd name="connsiteY100" fmla="*/ 2557696 h 3295954"/>
              <a:gd name="connsiteX101" fmla="*/ 2642769 w 7435970"/>
              <a:gd name="connsiteY101" fmla="*/ 2557696 h 3295954"/>
              <a:gd name="connsiteX102" fmla="*/ 2642769 w 7435970"/>
              <a:gd name="connsiteY102" fmla="*/ 2606018 h 3295954"/>
              <a:gd name="connsiteX103" fmla="*/ 2712071 w 7435970"/>
              <a:gd name="connsiteY103" fmla="*/ 2604473 h 3295954"/>
              <a:gd name="connsiteX104" fmla="*/ 2709887 w 7435970"/>
              <a:gd name="connsiteY104" fmla="*/ 2645924 h 3295954"/>
              <a:gd name="connsiteX105" fmla="*/ 2799360 w 7435970"/>
              <a:gd name="connsiteY105" fmla="*/ 2645241 h 3295954"/>
              <a:gd name="connsiteX106" fmla="*/ 2803586 w 7435970"/>
              <a:gd name="connsiteY106" fmla="*/ 2682814 h 3295954"/>
              <a:gd name="connsiteX107" fmla="*/ 2877163 w 7435970"/>
              <a:gd name="connsiteY107" fmla="*/ 2687666 h 3295954"/>
              <a:gd name="connsiteX108" fmla="*/ 2876174 w 7435970"/>
              <a:gd name="connsiteY108" fmla="*/ 2722089 h 3295954"/>
              <a:gd name="connsiteX109" fmla="*/ 2941782 w 7435970"/>
              <a:gd name="connsiteY109" fmla="*/ 2722994 h 3295954"/>
              <a:gd name="connsiteX110" fmla="*/ 2941781 w 7435970"/>
              <a:gd name="connsiteY110" fmla="*/ 2759814 h 3295954"/>
              <a:gd name="connsiteX111" fmla="*/ 2969872 w 7435970"/>
              <a:gd name="connsiteY111" fmla="*/ 2760311 h 3295954"/>
              <a:gd name="connsiteX112" fmla="*/ 2973589 w 7435970"/>
              <a:gd name="connsiteY112" fmla="*/ 2820837 h 3295954"/>
              <a:gd name="connsiteX113" fmla="*/ 3247110 w 7435970"/>
              <a:gd name="connsiteY113" fmla="*/ 2812211 h 3295954"/>
              <a:gd name="connsiteX114" fmla="*/ 3249634 w 7435970"/>
              <a:gd name="connsiteY114" fmla="*/ 2854150 h 3295954"/>
              <a:gd name="connsiteX115" fmla="*/ 3415921 w 7435970"/>
              <a:gd name="connsiteY115" fmla="*/ 2852818 h 3295954"/>
              <a:gd name="connsiteX116" fmla="*/ 3415306 w 7435970"/>
              <a:gd name="connsiteY116" fmla="*/ 2897897 h 3295954"/>
              <a:gd name="connsiteX117" fmla="*/ 3616379 w 7435970"/>
              <a:gd name="connsiteY117" fmla="*/ 2889848 h 3295954"/>
              <a:gd name="connsiteX118" fmla="*/ 3621937 w 7435970"/>
              <a:gd name="connsiteY118" fmla="*/ 2939116 h 3295954"/>
              <a:gd name="connsiteX119" fmla="*/ 3795623 w 7435970"/>
              <a:gd name="connsiteY119" fmla="*/ 2941607 h 3295954"/>
              <a:gd name="connsiteX120" fmla="*/ 3798112 w 7435970"/>
              <a:gd name="connsiteY120" fmla="*/ 2990875 h 3295954"/>
              <a:gd name="connsiteX121" fmla="*/ 4451985 w 7435970"/>
              <a:gd name="connsiteY121" fmla="*/ 2990875 h 3295954"/>
              <a:gd name="connsiteX122" fmla="*/ 4461767 w 7435970"/>
              <a:gd name="connsiteY122" fmla="*/ 3042635 h 3295954"/>
              <a:gd name="connsiteX123" fmla="*/ 4996606 w 7435970"/>
              <a:gd name="connsiteY123" fmla="*/ 3041477 h 3295954"/>
              <a:gd name="connsiteX124" fmla="*/ 4997185 w 7435970"/>
              <a:gd name="connsiteY124" fmla="*/ 3116046 h 3295954"/>
              <a:gd name="connsiteX125" fmla="*/ 5143255 w 7435970"/>
              <a:gd name="connsiteY125" fmla="*/ 3114135 h 3295954"/>
              <a:gd name="connsiteX126" fmla="*/ 5151303 w 7435970"/>
              <a:gd name="connsiteY126" fmla="*/ 3189283 h 3295954"/>
              <a:gd name="connsiteX127" fmla="*/ 7280695 w 7435970"/>
              <a:gd name="connsiteY127" fmla="*/ 3183147 h 3295954"/>
              <a:gd name="connsiteX128" fmla="*/ 7306574 w 7435970"/>
              <a:gd name="connsiteY128" fmla="*/ 3295291 h 3295954"/>
              <a:gd name="connsiteX129" fmla="*/ 7435970 w 7435970"/>
              <a:gd name="connsiteY129"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76539 w 7435970"/>
              <a:gd name="connsiteY41" fmla="*/ 1241587 h 3295954"/>
              <a:gd name="connsiteX42" fmla="*/ 899462 w 7435970"/>
              <a:gd name="connsiteY42" fmla="*/ 1253003 h 3295954"/>
              <a:gd name="connsiteX43" fmla="*/ 895745 w 7435970"/>
              <a:gd name="connsiteY43" fmla="*/ 1286457 h 3295954"/>
              <a:gd name="connsiteX44" fmla="*/ 936633 w 7435970"/>
              <a:gd name="connsiteY44" fmla="*/ 1286457 h 3295954"/>
              <a:gd name="connsiteX45" fmla="*/ 940350 w 7435970"/>
              <a:gd name="connsiteY45" fmla="*/ 1323628 h 3295954"/>
              <a:gd name="connsiteX46" fmla="*/ 973803 w 7435970"/>
              <a:gd name="connsiteY46" fmla="*/ 1319911 h 3295954"/>
              <a:gd name="connsiteX47" fmla="*/ 973803 w 7435970"/>
              <a:gd name="connsiteY47" fmla="*/ 1364516 h 3295954"/>
              <a:gd name="connsiteX48" fmla="*/ 1040711 w 7435970"/>
              <a:gd name="connsiteY48" fmla="*/ 1364515 h 3295954"/>
              <a:gd name="connsiteX49" fmla="*/ 1044428 w 7435970"/>
              <a:gd name="connsiteY49" fmla="*/ 1390535 h 3295954"/>
              <a:gd name="connsiteX50" fmla="*/ 1048145 w 7435970"/>
              <a:gd name="connsiteY50" fmla="*/ 1394252 h 3295954"/>
              <a:gd name="connsiteX51" fmla="*/ 1051862 w 7435970"/>
              <a:gd name="connsiteY51" fmla="*/ 1405404 h 3295954"/>
              <a:gd name="connsiteX52" fmla="*/ 1051862 w 7435970"/>
              <a:gd name="connsiteY52" fmla="*/ 1464876 h 3295954"/>
              <a:gd name="connsiteX53" fmla="*/ 1055579 w 7435970"/>
              <a:gd name="connsiteY53" fmla="*/ 1468594 h 3295954"/>
              <a:gd name="connsiteX54" fmla="*/ 1074165 w 7435970"/>
              <a:gd name="connsiteY54" fmla="*/ 1539218 h 3295954"/>
              <a:gd name="connsiteX55" fmla="*/ 1122486 w 7435970"/>
              <a:gd name="connsiteY55" fmla="*/ 1539218 h 3295954"/>
              <a:gd name="connsiteX56" fmla="*/ 1126203 w 7435970"/>
              <a:gd name="connsiteY56" fmla="*/ 1609841 h 3295954"/>
              <a:gd name="connsiteX57" fmla="*/ 1170809 w 7435970"/>
              <a:gd name="connsiteY57" fmla="*/ 1613558 h 3295954"/>
              <a:gd name="connsiteX58" fmla="*/ 1174525 w 7435970"/>
              <a:gd name="connsiteY58" fmla="*/ 1680467 h 3295954"/>
              <a:gd name="connsiteX59" fmla="*/ 1215413 w 7435970"/>
              <a:gd name="connsiteY59" fmla="*/ 1680467 h 3295954"/>
              <a:gd name="connsiteX60" fmla="*/ 1219130 w 7435970"/>
              <a:gd name="connsiteY60" fmla="*/ 1721355 h 3295954"/>
              <a:gd name="connsiteX61" fmla="*/ 1278603 w 7435970"/>
              <a:gd name="connsiteY61" fmla="*/ 1721355 h 3295954"/>
              <a:gd name="connsiteX62" fmla="*/ 1278604 w 7435970"/>
              <a:gd name="connsiteY62" fmla="*/ 1762243 h 3295954"/>
              <a:gd name="connsiteX63" fmla="*/ 1319491 w 7435970"/>
              <a:gd name="connsiteY63" fmla="*/ 1762242 h 3295954"/>
              <a:gd name="connsiteX64" fmla="*/ 1315774 w 7435970"/>
              <a:gd name="connsiteY64" fmla="*/ 1799413 h 3295954"/>
              <a:gd name="connsiteX65" fmla="*/ 1393833 w 7435970"/>
              <a:gd name="connsiteY65" fmla="*/ 1795696 h 3295954"/>
              <a:gd name="connsiteX66" fmla="*/ 1401267 w 7435970"/>
              <a:gd name="connsiteY66" fmla="*/ 1832867 h 3295954"/>
              <a:gd name="connsiteX67" fmla="*/ 1535081 w 7435970"/>
              <a:gd name="connsiteY67" fmla="*/ 1832867 h 3295954"/>
              <a:gd name="connsiteX68" fmla="*/ 1538797 w 7435970"/>
              <a:gd name="connsiteY68" fmla="*/ 1866321 h 3295954"/>
              <a:gd name="connsiteX69" fmla="*/ 1590837 w 7435970"/>
              <a:gd name="connsiteY69" fmla="*/ 1866321 h 3295954"/>
              <a:gd name="connsiteX70" fmla="*/ 1590837 w 7435970"/>
              <a:gd name="connsiteY70" fmla="*/ 1903492 h 3295954"/>
              <a:gd name="connsiteX71" fmla="*/ 1635443 w 7435970"/>
              <a:gd name="connsiteY71" fmla="*/ 1907208 h 3295954"/>
              <a:gd name="connsiteX72" fmla="*/ 1631725 w 7435970"/>
              <a:gd name="connsiteY72" fmla="*/ 1944379 h 3295954"/>
              <a:gd name="connsiteX73" fmla="*/ 1683764 w 7435970"/>
              <a:gd name="connsiteY73" fmla="*/ 1940662 h 3295954"/>
              <a:gd name="connsiteX74" fmla="*/ 1683764 w 7435970"/>
              <a:gd name="connsiteY74" fmla="*/ 1977833 h 3295954"/>
              <a:gd name="connsiteX75" fmla="*/ 1787842 w 7435970"/>
              <a:gd name="connsiteY75" fmla="*/ 1981550 h 3295954"/>
              <a:gd name="connsiteX76" fmla="*/ 1780407 w 7435970"/>
              <a:gd name="connsiteY76" fmla="*/ 2007569 h 3295954"/>
              <a:gd name="connsiteX77" fmla="*/ 1839881 w 7435970"/>
              <a:gd name="connsiteY77" fmla="*/ 2007569 h 3295954"/>
              <a:gd name="connsiteX78" fmla="*/ 1843598 w 7435970"/>
              <a:gd name="connsiteY78" fmla="*/ 2055892 h 3295954"/>
              <a:gd name="connsiteX79" fmla="*/ 1958828 w 7435970"/>
              <a:gd name="connsiteY79" fmla="*/ 2052174 h 3295954"/>
              <a:gd name="connsiteX80" fmla="*/ 1958828 w 7435970"/>
              <a:gd name="connsiteY80" fmla="*/ 2078194 h 3295954"/>
              <a:gd name="connsiteX81" fmla="*/ 1984847 w 7435970"/>
              <a:gd name="connsiteY81" fmla="*/ 2085628 h 3295954"/>
              <a:gd name="connsiteX82" fmla="*/ 1981129 w 7435970"/>
              <a:gd name="connsiteY82" fmla="*/ 2137667 h 3295954"/>
              <a:gd name="connsiteX83" fmla="*/ 2029453 w 7435970"/>
              <a:gd name="connsiteY83" fmla="*/ 2137668 h 3295954"/>
              <a:gd name="connsiteX84" fmla="*/ 2025735 w 7435970"/>
              <a:gd name="connsiteY84" fmla="*/ 2163686 h 3295954"/>
              <a:gd name="connsiteX85" fmla="*/ 2144681 w 7435970"/>
              <a:gd name="connsiteY85" fmla="*/ 2159969 h 3295954"/>
              <a:gd name="connsiteX86" fmla="*/ 2148398 w 7435970"/>
              <a:gd name="connsiteY86" fmla="*/ 2185989 h 3295954"/>
              <a:gd name="connsiteX87" fmla="*/ 2226457 w 7435970"/>
              <a:gd name="connsiteY87" fmla="*/ 2197140 h 3295954"/>
              <a:gd name="connsiteX88" fmla="*/ 2230174 w 7435970"/>
              <a:gd name="connsiteY88" fmla="*/ 2245463 h 3295954"/>
              <a:gd name="connsiteX89" fmla="*/ 2256194 w 7435970"/>
              <a:gd name="connsiteY89" fmla="*/ 2245462 h 3295954"/>
              <a:gd name="connsiteX90" fmla="*/ 2256194 w 7435970"/>
              <a:gd name="connsiteY90" fmla="*/ 2312369 h 3295954"/>
              <a:gd name="connsiteX91" fmla="*/ 2287876 w 7435970"/>
              <a:gd name="connsiteY91" fmla="*/ 2324168 h 3295954"/>
              <a:gd name="connsiteX92" fmla="*/ 2289647 w 7435970"/>
              <a:gd name="connsiteY92" fmla="*/ 2394145 h 3295954"/>
              <a:gd name="connsiteX93" fmla="*/ 2479218 w 7435970"/>
              <a:gd name="connsiteY93" fmla="*/ 2405296 h 3295954"/>
              <a:gd name="connsiteX94" fmla="*/ 2479218 w 7435970"/>
              <a:gd name="connsiteY94" fmla="*/ 2442467 h 3295954"/>
              <a:gd name="connsiteX95" fmla="*/ 2516389 w 7435970"/>
              <a:gd name="connsiteY95" fmla="*/ 2442467 h 3295954"/>
              <a:gd name="connsiteX96" fmla="*/ 2512672 w 7435970"/>
              <a:gd name="connsiteY96" fmla="*/ 2475921 h 3295954"/>
              <a:gd name="connsiteX97" fmla="*/ 2533203 w 7435970"/>
              <a:gd name="connsiteY97" fmla="*/ 2480936 h 3295954"/>
              <a:gd name="connsiteX98" fmla="*/ 2534974 w 7435970"/>
              <a:gd name="connsiteY98" fmla="*/ 2516808 h 3295954"/>
              <a:gd name="connsiteX99" fmla="*/ 2598165 w 7435970"/>
              <a:gd name="connsiteY99" fmla="*/ 2520525 h 3295954"/>
              <a:gd name="connsiteX100" fmla="*/ 2594448 w 7435970"/>
              <a:gd name="connsiteY100" fmla="*/ 2557696 h 3295954"/>
              <a:gd name="connsiteX101" fmla="*/ 2642769 w 7435970"/>
              <a:gd name="connsiteY101" fmla="*/ 2557696 h 3295954"/>
              <a:gd name="connsiteX102" fmla="*/ 2642769 w 7435970"/>
              <a:gd name="connsiteY102" fmla="*/ 2606018 h 3295954"/>
              <a:gd name="connsiteX103" fmla="*/ 2712071 w 7435970"/>
              <a:gd name="connsiteY103" fmla="*/ 2604473 h 3295954"/>
              <a:gd name="connsiteX104" fmla="*/ 2709887 w 7435970"/>
              <a:gd name="connsiteY104" fmla="*/ 2645924 h 3295954"/>
              <a:gd name="connsiteX105" fmla="*/ 2799360 w 7435970"/>
              <a:gd name="connsiteY105" fmla="*/ 2645241 h 3295954"/>
              <a:gd name="connsiteX106" fmla="*/ 2803586 w 7435970"/>
              <a:gd name="connsiteY106" fmla="*/ 2682814 h 3295954"/>
              <a:gd name="connsiteX107" fmla="*/ 2877163 w 7435970"/>
              <a:gd name="connsiteY107" fmla="*/ 2687666 h 3295954"/>
              <a:gd name="connsiteX108" fmla="*/ 2876174 w 7435970"/>
              <a:gd name="connsiteY108" fmla="*/ 2722089 h 3295954"/>
              <a:gd name="connsiteX109" fmla="*/ 2941782 w 7435970"/>
              <a:gd name="connsiteY109" fmla="*/ 2722994 h 3295954"/>
              <a:gd name="connsiteX110" fmla="*/ 2941781 w 7435970"/>
              <a:gd name="connsiteY110" fmla="*/ 2759814 h 3295954"/>
              <a:gd name="connsiteX111" fmla="*/ 2969872 w 7435970"/>
              <a:gd name="connsiteY111" fmla="*/ 2760311 h 3295954"/>
              <a:gd name="connsiteX112" fmla="*/ 2973589 w 7435970"/>
              <a:gd name="connsiteY112" fmla="*/ 2820837 h 3295954"/>
              <a:gd name="connsiteX113" fmla="*/ 3247110 w 7435970"/>
              <a:gd name="connsiteY113" fmla="*/ 2812211 h 3295954"/>
              <a:gd name="connsiteX114" fmla="*/ 3249634 w 7435970"/>
              <a:gd name="connsiteY114" fmla="*/ 2854150 h 3295954"/>
              <a:gd name="connsiteX115" fmla="*/ 3415921 w 7435970"/>
              <a:gd name="connsiteY115" fmla="*/ 2852818 h 3295954"/>
              <a:gd name="connsiteX116" fmla="*/ 3415306 w 7435970"/>
              <a:gd name="connsiteY116" fmla="*/ 2897897 h 3295954"/>
              <a:gd name="connsiteX117" fmla="*/ 3616379 w 7435970"/>
              <a:gd name="connsiteY117" fmla="*/ 2889848 h 3295954"/>
              <a:gd name="connsiteX118" fmla="*/ 3621937 w 7435970"/>
              <a:gd name="connsiteY118" fmla="*/ 2939116 h 3295954"/>
              <a:gd name="connsiteX119" fmla="*/ 3795623 w 7435970"/>
              <a:gd name="connsiteY119" fmla="*/ 2941607 h 3295954"/>
              <a:gd name="connsiteX120" fmla="*/ 3798112 w 7435970"/>
              <a:gd name="connsiteY120" fmla="*/ 2990875 h 3295954"/>
              <a:gd name="connsiteX121" fmla="*/ 4451985 w 7435970"/>
              <a:gd name="connsiteY121" fmla="*/ 2990875 h 3295954"/>
              <a:gd name="connsiteX122" fmla="*/ 4461767 w 7435970"/>
              <a:gd name="connsiteY122" fmla="*/ 3042635 h 3295954"/>
              <a:gd name="connsiteX123" fmla="*/ 4996606 w 7435970"/>
              <a:gd name="connsiteY123" fmla="*/ 3041477 h 3295954"/>
              <a:gd name="connsiteX124" fmla="*/ 4997185 w 7435970"/>
              <a:gd name="connsiteY124" fmla="*/ 3116046 h 3295954"/>
              <a:gd name="connsiteX125" fmla="*/ 5143255 w 7435970"/>
              <a:gd name="connsiteY125" fmla="*/ 3114135 h 3295954"/>
              <a:gd name="connsiteX126" fmla="*/ 5151303 w 7435970"/>
              <a:gd name="connsiteY126" fmla="*/ 3189283 h 3295954"/>
              <a:gd name="connsiteX127" fmla="*/ 7280695 w 7435970"/>
              <a:gd name="connsiteY127" fmla="*/ 3183147 h 3295954"/>
              <a:gd name="connsiteX128" fmla="*/ 7306574 w 7435970"/>
              <a:gd name="connsiteY128" fmla="*/ 3295291 h 3295954"/>
              <a:gd name="connsiteX129" fmla="*/ 7435970 w 7435970"/>
              <a:gd name="connsiteY129"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76539 w 7435970"/>
              <a:gd name="connsiteY41" fmla="*/ 1241587 h 3295954"/>
              <a:gd name="connsiteX42" fmla="*/ 888577 w 7435970"/>
              <a:gd name="connsiteY42" fmla="*/ 1249374 h 3295954"/>
              <a:gd name="connsiteX43" fmla="*/ 895745 w 7435970"/>
              <a:gd name="connsiteY43" fmla="*/ 1286457 h 3295954"/>
              <a:gd name="connsiteX44" fmla="*/ 936633 w 7435970"/>
              <a:gd name="connsiteY44" fmla="*/ 1286457 h 3295954"/>
              <a:gd name="connsiteX45" fmla="*/ 940350 w 7435970"/>
              <a:gd name="connsiteY45" fmla="*/ 1323628 h 3295954"/>
              <a:gd name="connsiteX46" fmla="*/ 973803 w 7435970"/>
              <a:gd name="connsiteY46" fmla="*/ 1319911 h 3295954"/>
              <a:gd name="connsiteX47" fmla="*/ 973803 w 7435970"/>
              <a:gd name="connsiteY47" fmla="*/ 1364516 h 3295954"/>
              <a:gd name="connsiteX48" fmla="*/ 1040711 w 7435970"/>
              <a:gd name="connsiteY48" fmla="*/ 1364515 h 3295954"/>
              <a:gd name="connsiteX49" fmla="*/ 1044428 w 7435970"/>
              <a:gd name="connsiteY49" fmla="*/ 1390535 h 3295954"/>
              <a:gd name="connsiteX50" fmla="*/ 1048145 w 7435970"/>
              <a:gd name="connsiteY50" fmla="*/ 1394252 h 3295954"/>
              <a:gd name="connsiteX51" fmla="*/ 1051862 w 7435970"/>
              <a:gd name="connsiteY51" fmla="*/ 1405404 h 3295954"/>
              <a:gd name="connsiteX52" fmla="*/ 1051862 w 7435970"/>
              <a:gd name="connsiteY52" fmla="*/ 1464876 h 3295954"/>
              <a:gd name="connsiteX53" fmla="*/ 1055579 w 7435970"/>
              <a:gd name="connsiteY53" fmla="*/ 1468594 h 3295954"/>
              <a:gd name="connsiteX54" fmla="*/ 1074165 w 7435970"/>
              <a:gd name="connsiteY54" fmla="*/ 1539218 h 3295954"/>
              <a:gd name="connsiteX55" fmla="*/ 1122486 w 7435970"/>
              <a:gd name="connsiteY55" fmla="*/ 1539218 h 3295954"/>
              <a:gd name="connsiteX56" fmla="*/ 1126203 w 7435970"/>
              <a:gd name="connsiteY56" fmla="*/ 1609841 h 3295954"/>
              <a:gd name="connsiteX57" fmla="*/ 1170809 w 7435970"/>
              <a:gd name="connsiteY57" fmla="*/ 1613558 h 3295954"/>
              <a:gd name="connsiteX58" fmla="*/ 1174525 w 7435970"/>
              <a:gd name="connsiteY58" fmla="*/ 1680467 h 3295954"/>
              <a:gd name="connsiteX59" fmla="*/ 1215413 w 7435970"/>
              <a:gd name="connsiteY59" fmla="*/ 1680467 h 3295954"/>
              <a:gd name="connsiteX60" fmla="*/ 1219130 w 7435970"/>
              <a:gd name="connsiteY60" fmla="*/ 1721355 h 3295954"/>
              <a:gd name="connsiteX61" fmla="*/ 1278603 w 7435970"/>
              <a:gd name="connsiteY61" fmla="*/ 1721355 h 3295954"/>
              <a:gd name="connsiteX62" fmla="*/ 1278604 w 7435970"/>
              <a:gd name="connsiteY62" fmla="*/ 1762243 h 3295954"/>
              <a:gd name="connsiteX63" fmla="*/ 1319491 w 7435970"/>
              <a:gd name="connsiteY63" fmla="*/ 1762242 h 3295954"/>
              <a:gd name="connsiteX64" fmla="*/ 1315774 w 7435970"/>
              <a:gd name="connsiteY64" fmla="*/ 1799413 h 3295954"/>
              <a:gd name="connsiteX65" fmla="*/ 1393833 w 7435970"/>
              <a:gd name="connsiteY65" fmla="*/ 1795696 h 3295954"/>
              <a:gd name="connsiteX66" fmla="*/ 1401267 w 7435970"/>
              <a:gd name="connsiteY66" fmla="*/ 1832867 h 3295954"/>
              <a:gd name="connsiteX67" fmla="*/ 1535081 w 7435970"/>
              <a:gd name="connsiteY67" fmla="*/ 1832867 h 3295954"/>
              <a:gd name="connsiteX68" fmla="*/ 1538797 w 7435970"/>
              <a:gd name="connsiteY68" fmla="*/ 1866321 h 3295954"/>
              <a:gd name="connsiteX69" fmla="*/ 1590837 w 7435970"/>
              <a:gd name="connsiteY69" fmla="*/ 1866321 h 3295954"/>
              <a:gd name="connsiteX70" fmla="*/ 1590837 w 7435970"/>
              <a:gd name="connsiteY70" fmla="*/ 1903492 h 3295954"/>
              <a:gd name="connsiteX71" fmla="*/ 1635443 w 7435970"/>
              <a:gd name="connsiteY71" fmla="*/ 1907208 h 3295954"/>
              <a:gd name="connsiteX72" fmla="*/ 1631725 w 7435970"/>
              <a:gd name="connsiteY72" fmla="*/ 1944379 h 3295954"/>
              <a:gd name="connsiteX73" fmla="*/ 1683764 w 7435970"/>
              <a:gd name="connsiteY73" fmla="*/ 1940662 h 3295954"/>
              <a:gd name="connsiteX74" fmla="*/ 1683764 w 7435970"/>
              <a:gd name="connsiteY74" fmla="*/ 1977833 h 3295954"/>
              <a:gd name="connsiteX75" fmla="*/ 1787842 w 7435970"/>
              <a:gd name="connsiteY75" fmla="*/ 1981550 h 3295954"/>
              <a:gd name="connsiteX76" fmla="*/ 1780407 w 7435970"/>
              <a:gd name="connsiteY76" fmla="*/ 2007569 h 3295954"/>
              <a:gd name="connsiteX77" fmla="*/ 1839881 w 7435970"/>
              <a:gd name="connsiteY77" fmla="*/ 2007569 h 3295954"/>
              <a:gd name="connsiteX78" fmla="*/ 1843598 w 7435970"/>
              <a:gd name="connsiteY78" fmla="*/ 2055892 h 3295954"/>
              <a:gd name="connsiteX79" fmla="*/ 1958828 w 7435970"/>
              <a:gd name="connsiteY79" fmla="*/ 2052174 h 3295954"/>
              <a:gd name="connsiteX80" fmla="*/ 1958828 w 7435970"/>
              <a:gd name="connsiteY80" fmla="*/ 2078194 h 3295954"/>
              <a:gd name="connsiteX81" fmla="*/ 1984847 w 7435970"/>
              <a:gd name="connsiteY81" fmla="*/ 2085628 h 3295954"/>
              <a:gd name="connsiteX82" fmla="*/ 1981129 w 7435970"/>
              <a:gd name="connsiteY82" fmla="*/ 2137667 h 3295954"/>
              <a:gd name="connsiteX83" fmla="*/ 2029453 w 7435970"/>
              <a:gd name="connsiteY83" fmla="*/ 2137668 h 3295954"/>
              <a:gd name="connsiteX84" fmla="*/ 2025735 w 7435970"/>
              <a:gd name="connsiteY84" fmla="*/ 2163686 h 3295954"/>
              <a:gd name="connsiteX85" fmla="*/ 2144681 w 7435970"/>
              <a:gd name="connsiteY85" fmla="*/ 2159969 h 3295954"/>
              <a:gd name="connsiteX86" fmla="*/ 2148398 w 7435970"/>
              <a:gd name="connsiteY86" fmla="*/ 2185989 h 3295954"/>
              <a:gd name="connsiteX87" fmla="*/ 2226457 w 7435970"/>
              <a:gd name="connsiteY87" fmla="*/ 2197140 h 3295954"/>
              <a:gd name="connsiteX88" fmla="*/ 2230174 w 7435970"/>
              <a:gd name="connsiteY88" fmla="*/ 2245463 h 3295954"/>
              <a:gd name="connsiteX89" fmla="*/ 2256194 w 7435970"/>
              <a:gd name="connsiteY89" fmla="*/ 2245462 h 3295954"/>
              <a:gd name="connsiteX90" fmla="*/ 2256194 w 7435970"/>
              <a:gd name="connsiteY90" fmla="*/ 2312369 h 3295954"/>
              <a:gd name="connsiteX91" fmla="*/ 2287876 w 7435970"/>
              <a:gd name="connsiteY91" fmla="*/ 2324168 h 3295954"/>
              <a:gd name="connsiteX92" fmla="*/ 2289647 w 7435970"/>
              <a:gd name="connsiteY92" fmla="*/ 2394145 h 3295954"/>
              <a:gd name="connsiteX93" fmla="*/ 2479218 w 7435970"/>
              <a:gd name="connsiteY93" fmla="*/ 2405296 h 3295954"/>
              <a:gd name="connsiteX94" fmla="*/ 2479218 w 7435970"/>
              <a:gd name="connsiteY94" fmla="*/ 2442467 h 3295954"/>
              <a:gd name="connsiteX95" fmla="*/ 2516389 w 7435970"/>
              <a:gd name="connsiteY95" fmla="*/ 2442467 h 3295954"/>
              <a:gd name="connsiteX96" fmla="*/ 2512672 w 7435970"/>
              <a:gd name="connsiteY96" fmla="*/ 2475921 h 3295954"/>
              <a:gd name="connsiteX97" fmla="*/ 2533203 w 7435970"/>
              <a:gd name="connsiteY97" fmla="*/ 2480936 h 3295954"/>
              <a:gd name="connsiteX98" fmla="*/ 2534974 w 7435970"/>
              <a:gd name="connsiteY98" fmla="*/ 2516808 h 3295954"/>
              <a:gd name="connsiteX99" fmla="*/ 2598165 w 7435970"/>
              <a:gd name="connsiteY99" fmla="*/ 2520525 h 3295954"/>
              <a:gd name="connsiteX100" fmla="*/ 2594448 w 7435970"/>
              <a:gd name="connsiteY100" fmla="*/ 2557696 h 3295954"/>
              <a:gd name="connsiteX101" fmla="*/ 2642769 w 7435970"/>
              <a:gd name="connsiteY101" fmla="*/ 2557696 h 3295954"/>
              <a:gd name="connsiteX102" fmla="*/ 2642769 w 7435970"/>
              <a:gd name="connsiteY102" fmla="*/ 2606018 h 3295954"/>
              <a:gd name="connsiteX103" fmla="*/ 2712071 w 7435970"/>
              <a:gd name="connsiteY103" fmla="*/ 2604473 h 3295954"/>
              <a:gd name="connsiteX104" fmla="*/ 2709887 w 7435970"/>
              <a:gd name="connsiteY104" fmla="*/ 2645924 h 3295954"/>
              <a:gd name="connsiteX105" fmla="*/ 2799360 w 7435970"/>
              <a:gd name="connsiteY105" fmla="*/ 2645241 h 3295954"/>
              <a:gd name="connsiteX106" fmla="*/ 2803586 w 7435970"/>
              <a:gd name="connsiteY106" fmla="*/ 2682814 h 3295954"/>
              <a:gd name="connsiteX107" fmla="*/ 2877163 w 7435970"/>
              <a:gd name="connsiteY107" fmla="*/ 2687666 h 3295954"/>
              <a:gd name="connsiteX108" fmla="*/ 2876174 w 7435970"/>
              <a:gd name="connsiteY108" fmla="*/ 2722089 h 3295954"/>
              <a:gd name="connsiteX109" fmla="*/ 2941782 w 7435970"/>
              <a:gd name="connsiteY109" fmla="*/ 2722994 h 3295954"/>
              <a:gd name="connsiteX110" fmla="*/ 2941781 w 7435970"/>
              <a:gd name="connsiteY110" fmla="*/ 2759814 h 3295954"/>
              <a:gd name="connsiteX111" fmla="*/ 2969872 w 7435970"/>
              <a:gd name="connsiteY111" fmla="*/ 2760311 h 3295954"/>
              <a:gd name="connsiteX112" fmla="*/ 2973589 w 7435970"/>
              <a:gd name="connsiteY112" fmla="*/ 2820837 h 3295954"/>
              <a:gd name="connsiteX113" fmla="*/ 3247110 w 7435970"/>
              <a:gd name="connsiteY113" fmla="*/ 2812211 h 3295954"/>
              <a:gd name="connsiteX114" fmla="*/ 3249634 w 7435970"/>
              <a:gd name="connsiteY114" fmla="*/ 2854150 h 3295954"/>
              <a:gd name="connsiteX115" fmla="*/ 3415921 w 7435970"/>
              <a:gd name="connsiteY115" fmla="*/ 2852818 h 3295954"/>
              <a:gd name="connsiteX116" fmla="*/ 3415306 w 7435970"/>
              <a:gd name="connsiteY116" fmla="*/ 2897897 h 3295954"/>
              <a:gd name="connsiteX117" fmla="*/ 3616379 w 7435970"/>
              <a:gd name="connsiteY117" fmla="*/ 2889848 h 3295954"/>
              <a:gd name="connsiteX118" fmla="*/ 3621937 w 7435970"/>
              <a:gd name="connsiteY118" fmla="*/ 2939116 h 3295954"/>
              <a:gd name="connsiteX119" fmla="*/ 3795623 w 7435970"/>
              <a:gd name="connsiteY119" fmla="*/ 2941607 h 3295954"/>
              <a:gd name="connsiteX120" fmla="*/ 3798112 w 7435970"/>
              <a:gd name="connsiteY120" fmla="*/ 2990875 h 3295954"/>
              <a:gd name="connsiteX121" fmla="*/ 4451985 w 7435970"/>
              <a:gd name="connsiteY121" fmla="*/ 2990875 h 3295954"/>
              <a:gd name="connsiteX122" fmla="*/ 4461767 w 7435970"/>
              <a:gd name="connsiteY122" fmla="*/ 3042635 h 3295954"/>
              <a:gd name="connsiteX123" fmla="*/ 4996606 w 7435970"/>
              <a:gd name="connsiteY123" fmla="*/ 3041477 h 3295954"/>
              <a:gd name="connsiteX124" fmla="*/ 4997185 w 7435970"/>
              <a:gd name="connsiteY124" fmla="*/ 3116046 h 3295954"/>
              <a:gd name="connsiteX125" fmla="*/ 5143255 w 7435970"/>
              <a:gd name="connsiteY125" fmla="*/ 3114135 h 3295954"/>
              <a:gd name="connsiteX126" fmla="*/ 5151303 w 7435970"/>
              <a:gd name="connsiteY126" fmla="*/ 3189283 h 3295954"/>
              <a:gd name="connsiteX127" fmla="*/ 7280695 w 7435970"/>
              <a:gd name="connsiteY127" fmla="*/ 3183147 h 3295954"/>
              <a:gd name="connsiteX128" fmla="*/ 7306574 w 7435970"/>
              <a:gd name="connsiteY128" fmla="*/ 3295291 h 3295954"/>
              <a:gd name="connsiteX129" fmla="*/ 7435970 w 7435970"/>
              <a:gd name="connsiteY129"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76539 w 7435970"/>
              <a:gd name="connsiteY41" fmla="*/ 1241587 h 3295954"/>
              <a:gd name="connsiteX42" fmla="*/ 888577 w 7435970"/>
              <a:gd name="connsiteY42" fmla="*/ 1249374 h 3295954"/>
              <a:gd name="connsiteX43" fmla="*/ 895745 w 7435970"/>
              <a:gd name="connsiteY43" fmla="*/ 1286457 h 3295954"/>
              <a:gd name="connsiteX44" fmla="*/ 936633 w 7435970"/>
              <a:gd name="connsiteY44" fmla="*/ 1286457 h 3295954"/>
              <a:gd name="connsiteX45" fmla="*/ 940350 w 7435970"/>
              <a:gd name="connsiteY45" fmla="*/ 1323628 h 3295954"/>
              <a:gd name="connsiteX46" fmla="*/ 973803 w 7435970"/>
              <a:gd name="connsiteY46" fmla="*/ 1319911 h 3295954"/>
              <a:gd name="connsiteX47" fmla="*/ 973803 w 7435970"/>
              <a:gd name="connsiteY47" fmla="*/ 1364516 h 3295954"/>
              <a:gd name="connsiteX48" fmla="*/ 1040711 w 7435970"/>
              <a:gd name="connsiteY48" fmla="*/ 1364515 h 3295954"/>
              <a:gd name="connsiteX49" fmla="*/ 1044428 w 7435970"/>
              <a:gd name="connsiteY49" fmla="*/ 1390535 h 3295954"/>
              <a:gd name="connsiteX50" fmla="*/ 1048145 w 7435970"/>
              <a:gd name="connsiteY50" fmla="*/ 1394252 h 3295954"/>
              <a:gd name="connsiteX51" fmla="*/ 1051862 w 7435970"/>
              <a:gd name="connsiteY51" fmla="*/ 1405404 h 3295954"/>
              <a:gd name="connsiteX52" fmla="*/ 1051862 w 7435970"/>
              <a:gd name="connsiteY52" fmla="*/ 1464876 h 3295954"/>
              <a:gd name="connsiteX53" fmla="*/ 1055579 w 7435970"/>
              <a:gd name="connsiteY53" fmla="*/ 1468594 h 3295954"/>
              <a:gd name="connsiteX54" fmla="*/ 1057969 w 7435970"/>
              <a:gd name="connsiteY54" fmla="*/ 1488330 h 3295954"/>
              <a:gd name="connsiteX55" fmla="*/ 1074165 w 7435970"/>
              <a:gd name="connsiteY55" fmla="*/ 1539218 h 3295954"/>
              <a:gd name="connsiteX56" fmla="*/ 1122486 w 7435970"/>
              <a:gd name="connsiteY56" fmla="*/ 1539218 h 3295954"/>
              <a:gd name="connsiteX57" fmla="*/ 1126203 w 7435970"/>
              <a:gd name="connsiteY57" fmla="*/ 1609841 h 3295954"/>
              <a:gd name="connsiteX58" fmla="*/ 1170809 w 7435970"/>
              <a:gd name="connsiteY58" fmla="*/ 1613558 h 3295954"/>
              <a:gd name="connsiteX59" fmla="*/ 1174525 w 7435970"/>
              <a:gd name="connsiteY59" fmla="*/ 1680467 h 3295954"/>
              <a:gd name="connsiteX60" fmla="*/ 1215413 w 7435970"/>
              <a:gd name="connsiteY60" fmla="*/ 1680467 h 3295954"/>
              <a:gd name="connsiteX61" fmla="*/ 1219130 w 7435970"/>
              <a:gd name="connsiteY61" fmla="*/ 1721355 h 3295954"/>
              <a:gd name="connsiteX62" fmla="*/ 1278603 w 7435970"/>
              <a:gd name="connsiteY62" fmla="*/ 1721355 h 3295954"/>
              <a:gd name="connsiteX63" fmla="*/ 1278604 w 7435970"/>
              <a:gd name="connsiteY63" fmla="*/ 1762243 h 3295954"/>
              <a:gd name="connsiteX64" fmla="*/ 1319491 w 7435970"/>
              <a:gd name="connsiteY64" fmla="*/ 1762242 h 3295954"/>
              <a:gd name="connsiteX65" fmla="*/ 1315774 w 7435970"/>
              <a:gd name="connsiteY65" fmla="*/ 1799413 h 3295954"/>
              <a:gd name="connsiteX66" fmla="*/ 1393833 w 7435970"/>
              <a:gd name="connsiteY66" fmla="*/ 1795696 h 3295954"/>
              <a:gd name="connsiteX67" fmla="*/ 1401267 w 7435970"/>
              <a:gd name="connsiteY67" fmla="*/ 1832867 h 3295954"/>
              <a:gd name="connsiteX68" fmla="*/ 1535081 w 7435970"/>
              <a:gd name="connsiteY68" fmla="*/ 1832867 h 3295954"/>
              <a:gd name="connsiteX69" fmla="*/ 1538797 w 7435970"/>
              <a:gd name="connsiteY69" fmla="*/ 1866321 h 3295954"/>
              <a:gd name="connsiteX70" fmla="*/ 1590837 w 7435970"/>
              <a:gd name="connsiteY70" fmla="*/ 1866321 h 3295954"/>
              <a:gd name="connsiteX71" fmla="*/ 1590837 w 7435970"/>
              <a:gd name="connsiteY71" fmla="*/ 1903492 h 3295954"/>
              <a:gd name="connsiteX72" fmla="*/ 1635443 w 7435970"/>
              <a:gd name="connsiteY72" fmla="*/ 1907208 h 3295954"/>
              <a:gd name="connsiteX73" fmla="*/ 1631725 w 7435970"/>
              <a:gd name="connsiteY73" fmla="*/ 1944379 h 3295954"/>
              <a:gd name="connsiteX74" fmla="*/ 1683764 w 7435970"/>
              <a:gd name="connsiteY74" fmla="*/ 1940662 h 3295954"/>
              <a:gd name="connsiteX75" fmla="*/ 1683764 w 7435970"/>
              <a:gd name="connsiteY75" fmla="*/ 1977833 h 3295954"/>
              <a:gd name="connsiteX76" fmla="*/ 1787842 w 7435970"/>
              <a:gd name="connsiteY76" fmla="*/ 1981550 h 3295954"/>
              <a:gd name="connsiteX77" fmla="*/ 1780407 w 7435970"/>
              <a:gd name="connsiteY77" fmla="*/ 2007569 h 3295954"/>
              <a:gd name="connsiteX78" fmla="*/ 1839881 w 7435970"/>
              <a:gd name="connsiteY78" fmla="*/ 2007569 h 3295954"/>
              <a:gd name="connsiteX79" fmla="*/ 1843598 w 7435970"/>
              <a:gd name="connsiteY79" fmla="*/ 2055892 h 3295954"/>
              <a:gd name="connsiteX80" fmla="*/ 1958828 w 7435970"/>
              <a:gd name="connsiteY80" fmla="*/ 2052174 h 3295954"/>
              <a:gd name="connsiteX81" fmla="*/ 1958828 w 7435970"/>
              <a:gd name="connsiteY81" fmla="*/ 2078194 h 3295954"/>
              <a:gd name="connsiteX82" fmla="*/ 1984847 w 7435970"/>
              <a:gd name="connsiteY82" fmla="*/ 2085628 h 3295954"/>
              <a:gd name="connsiteX83" fmla="*/ 1981129 w 7435970"/>
              <a:gd name="connsiteY83" fmla="*/ 2137667 h 3295954"/>
              <a:gd name="connsiteX84" fmla="*/ 2029453 w 7435970"/>
              <a:gd name="connsiteY84" fmla="*/ 2137668 h 3295954"/>
              <a:gd name="connsiteX85" fmla="*/ 2025735 w 7435970"/>
              <a:gd name="connsiteY85" fmla="*/ 2163686 h 3295954"/>
              <a:gd name="connsiteX86" fmla="*/ 2144681 w 7435970"/>
              <a:gd name="connsiteY86" fmla="*/ 2159969 h 3295954"/>
              <a:gd name="connsiteX87" fmla="*/ 2148398 w 7435970"/>
              <a:gd name="connsiteY87" fmla="*/ 2185989 h 3295954"/>
              <a:gd name="connsiteX88" fmla="*/ 2226457 w 7435970"/>
              <a:gd name="connsiteY88" fmla="*/ 2197140 h 3295954"/>
              <a:gd name="connsiteX89" fmla="*/ 2230174 w 7435970"/>
              <a:gd name="connsiteY89" fmla="*/ 2245463 h 3295954"/>
              <a:gd name="connsiteX90" fmla="*/ 2256194 w 7435970"/>
              <a:gd name="connsiteY90" fmla="*/ 2245462 h 3295954"/>
              <a:gd name="connsiteX91" fmla="*/ 2256194 w 7435970"/>
              <a:gd name="connsiteY91" fmla="*/ 2312369 h 3295954"/>
              <a:gd name="connsiteX92" fmla="*/ 2287876 w 7435970"/>
              <a:gd name="connsiteY92" fmla="*/ 2324168 h 3295954"/>
              <a:gd name="connsiteX93" fmla="*/ 2289647 w 7435970"/>
              <a:gd name="connsiteY93" fmla="*/ 2394145 h 3295954"/>
              <a:gd name="connsiteX94" fmla="*/ 2479218 w 7435970"/>
              <a:gd name="connsiteY94" fmla="*/ 2405296 h 3295954"/>
              <a:gd name="connsiteX95" fmla="*/ 2479218 w 7435970"/>
              <a:gd name="connsiteY95" fmla="*/ 2442467 h 3295954"/>
              <a:gd name="connsiteX96" fmla="*/ 2516389 w 7435970"/>
              <a:gd name="connsiteY96" fmla="*/ 2442467 h 3295954"/>
              <a:gd name="connsiteX97" fmla="*/ 2512672 w 7435970"/>
              <a:gd name="connsiteY97" fmla="*/ 2475921 h 3295954"/>
              <a:gd name="connsiteX98" fmla="*/ 2533203 w 7435970"/>
              <a:gd name="connsiteY98" fmla="*/ 2480936 h 3295954"/>
              <a:gd name="connsiteX99" fmla="*/ 2534974 w 7435970"/>
              <a:gd name="connsiteY99" fmla="*/ 2516808 h 3295954"/>
              <a:gd name="connsiteX100" fmla="*/ 2598165 w 7435970"/>
              <a:gd name="connsiteY100" fmla="*/ 2520525 h 3295954"/>
              <a:gd name="connsiteX101" fmla="*/ 2594448 w 7435970"/>
              <a:gd name="connsiteY101" fmla="*/ 2557696 h 3295954"/>
              <a:gd name="connsiteX102" fmla="*/ 2642769 w 7435970"/>
              <a:gd name="connsiteY102" fmla="*/ 2557696 h 3295954"/>
              <a:gd name="connsiteX103" fmla="*/ 2642769 w 7435970"/>
              <a:gd name="connsiteY103" fmla="*/ 2606018 h 3295954"/>
              <a:gd name="connsiteX104" fmla="*/ 2712071 w 7435970"/>
              <a:gd name="connsiteY104" fmla="*/ 2604473 h 3295954"/>
              <a:gd name="connsiteX105" fmla="*/ 2709887 w 7435970"/>
              <a:gd name="connsiteY105" fmla="*/ 2645924 h 3295954"/>
              <a:gd name="connsiteX106" fmla="*/ 2799360 w 7435970"/>
              <a:gd name="connsiteY106" fmla="*/ 2645241 h 3295954"/>
              <a:gd name="connsiteX107" fmla="*/ 2803586 w 7435970"/>
              <a:gd name="connsiteY107" fmla="*/ 2682814 h 3295954"/>
              <a:gd name="connsiteX108" fmla="*/ 2877163 w 7435970"/>
              <a:gd name="connsiteY108" fmla="*/ 2687666 h 3295954"/>
              <a:gd name="connsiteX109" fmla="*/ 2876174 w 7435970"/>
              <a:gd name="connsiteY109" fmla="*/ 2722089 h 3295954"/>
              <a:gd name="connsiteX110" fmla="*/ 2941782 w 7435970"/>
              <a:gd name="connsiteY110" fmla="*/ 2722994 h 3295954"/>
              <a:gd name="connsiteX111" fmla="*/ 2941781 w 7435970"/>
              <a:gd name="connsiteY111" fmla="*/ 2759814 h 3295954"/>
              <a:gd name="connsiteX112" fmla="*/ 2969872 w 7435970"/>
              <a:gd name="connsiteY112" fmla="*/ 2760311 h 3295954"/>
              <a:gd name="connsiteX113" fmla="*/ 2973589 w 7435970"/>
              <a:gd name="connsiteY113" fmla="*/ 2820837 h 3295954"/>
              <a:gd name="connsiteX114" fmla="*/ 3247110 w 7435970"/>
              <a:gd name="connsiteY114" fmla="*/ 2812211 h 3295954"/>
              <a:gd name="connsiteX115" fmla="*/ 3249634 w 7435970"/>
              <a:gd name="connsiteY115" fmla="*/ 2854150 h 3295954"/>
              <a:gd name="connsiteX116" fmla="*/ 3415921 w 7435970"/>
              <a:gd name="connsiteY116" fmla="*/ 2852818 h 3295954"/>
              <a:gd name="connsiteX117" fmla="*/ 3415306 w 7435970"/>
              <a:gd name="connsiteY117" fmla="*/ 2897897 h 3295954"/>
              <a:gd name="connsiteX118" fmla="*/ 3616379 w 7435970"/>
              <a:gd name="connsiteY118" fmla="*/ 2889848 h 3295954"/>
              <a:gd name="connsiteX119" fmla="*/ 3621937 w 7435970"/>
              <a:gd name="connsiteY119" fmla="*/ 2939116 h 3295954"/>
              <a:gd name="connsiteX120" fmla="*/ 3795623 w 7435970"/>
              <a:gd name="connsiteY120" fmla="*/ 2941607 h 3295954"/>
              <a:gd name="connsiteX121" fmla="*/ 3798112 w 7435970"/>
              <a:gd name="connsiteY121" fmla="*/ 2990875 h 3295954"/>
              <a:gd name="connsiteX122" fmla="*/ 4451985 w 7435970"/>
              <a:gd name="connsiteY122" fmla="*/ 2990875 h 3295954"/>
              <a:gd name="connsiteX123" fmla="*/ 4461767 w 7435970"/>
              <a:gd name="connsiteY123" fmla="*/ 3042635 h 3295954"/>
              <a:gd name="connsiteX124" fmla="*/ 4996606 w 7435970"/>
              <a:gd name="connsiteY124" fmla="*/ 3041477 h 3295954"/>
              <a:gd name="connsiteX125" fmla="*/ 4997185 w 7435970"/>
              <a:gd name="connsiteY125" fmla="*/ 3116046 h 3295954"/>
              <a:gd name="connsiteX126" fmla="*/ 5143255 w 7435970"/>
              <a:gd name="connsiteY126" fmla="*/ 3114135 h 3295954"/>
              <a:gd name="connsiteX127" fmla="*/ 5151303 w 7435970"/>
              <a:gd name="connsiteY127" fmla="*/ 3189283 h 3295954"/>
              <a:gd name="connsiteX128" fmla="*/ 7280695 w 7435970"/>
              <a:gd name="connsiteY128" fmla="*/ 3183147 h 3295954"/>
              <a:gd name="connsiteX129" fmla="*/ 7306574 w 7435970"/>
              <a:gd name="connsiteY129" fmla="*/ 3295291 h 3295954"/>
              <a:gd name="connsiteX130" fmla="*/ 7435970 w 7435970"/>
              <a:gd name="connsiteY130" fmla="*/ 3295291 h 3295954"/>
              <a:gd name="connsiteX0" fmla="*/ 0 w 7435970"/>
              <a:gd name="connsiteY0" fmla="*/ 0 h 3295954"/>
              <a:gd name="connsiteX1" fmla="*/ 40818 w 7435970"/>
              <a:gd name="connsiteY1" fmla="*/ 48672 h 3295954"/>
              <a:gd name="connsiteX2" fmla="*/ 3647 w 7435970"/>
              <a:gd name="connsiteY2" fmla="*/ 30087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76539 w 7435970"/>
              <a:gd name="connsiteY41" fmla="*/ 1241587 h 3295954"/>
              <a:gd name="connsiteX42" fmla="*/ 888577 w 7435970"/>
              <a:gd name="connsiteY42" fmla="*/ 1249374 h 3295954"/>
              <a:gd name="connsiteX43" fmla="*/ 895745 w 7435970"/>
              <a:gd name="connsiteY43" fmla="*/ 1286457 h 3295954"/>
              <a:gd name="connsiteX44" fmla="*/ 936633 w 7435970"/>
              <a:gd name="connsiteY44" fmla="*/ 1286457 h 3295954"/>
              <a:gd name="connsiteX45" fmla="*/ 940350 w 7435970"/>
              <a:gd name="connsiteY45" fmla="*/ 1323628 h 3295954"/>
              <a:gd name="connsiteX46" fmla="*/ 973803 w 7435970"/>
              <a:gd name="connsiteY46" fmla="*/ 1319911 h 3295954"/>
              <a:gd name="connsiteX47" fmla="*/ 973803 w 7435970"/>
              <a:gd name="connsiteY47" fmla="*/ 1364516 h 3295954"/>
              <a:gd name="connsiteX48" fmla="*/ 1040711 w 7435970"/>
              <a:gd name="connsiteY48" fmla="*/ 1364515 h 3295954"/>
              <a:gd name="connsiteX49" fmla="*/ 1044428 w 7435970"/>
              <a:gd name="connsiteY49" fmla="*/ 1390535 h 3295954"/>
              <a:gd name="connsiteX50" fmla="*/ 1048145 w 7435970"/>
              <a:gd name="connsiteY50" fmla="*/ 1394252 h 3295954"/>
              <a:gd name="connsiteX51" fmla="*/ 1051862 w 7435970"/>
              <a:gd name="connsiteY51" fmla="*/ 1405404 h 3295954"/>
              <a:gd name="connsiteX52" fmla="*/ 1051862 w 7435970"/>
              <a:gd name="connsiteY52" fmla="*/ 1464876 h 3295954"/>
              <a:gd name="connsiteX53" fmla="*/ 1055579 w 7435970"/>
              <a:gd name="connsiteY53" fmla="*/ 1468594 h 3295954"/>
              <a:gd name="connsiteX54" fmla="*/ 1072483 w 7435970"/>
              <a:gd name="connsiteY54" fmla="*/ 1473816 h 3295954"/>
              <a:gd name="connsiteX55" fmla="*/ 1074165 w 7435970"/>
              <a:gd name="connsiteY55" fmla="*/ 1539218 h 3295954"/>
              <a:gd name="connsiteX56" fmla="*/ 1122486 w 7435970"/>
              <a:gd name="connsiteY56" fmla="*/ 1539218 h 3295954"/>
              <a:gd name="connsiteX57" fmla="*/ 1126203 w 7435970"/>
              <a:gd name="connsiteY57" fmla="*/ 1609841 h 3295954"/>
              <a:gd name="connsiteX58" fmla="*/ 1170809 w 7435970"/>
              <a:gd name="connsiteY58" fmla="*/ 1613558 h 3295954"/>
              <a:gd name="connsiteX59" fmla="*/ 1174525 w 7435970"/>
              <a:gd name="connsiteY59" fmla="*/ 1680467 h 3295954"/>
              <a:gd name="connsiteX60" fmla="*/ 1215413 w 7435970"/>
              <a:gd name="connsiteY60" fmla="*/ 1680467 h 3295954"/>
              <a:gd name="connsiteX61" fmla="*/ 1219130 w 7435970"/>
              <a:gd name="connsiteY61" fmla="*/ 1721355 h 3295954"/>
              <a:gd name="connsiteX62" fmla="*/ 1278603 w 7435970"/>
              <a:gd name="connsiteY62" fmla="*/ 1721355 h 3295954"/>
              <a:gd name="connsiteX63" fmla="*/ 1278604 w 7435970"/>
              <a:gd name="connsiteY63" fmla="*/ 1762243 h 3295954"/>
              <a:gd name="connsiteX64" fmla="*/ 1319491 w 7435970"/>
              <a:gd name="connsiteY64" fmla="*/ 1762242 h 3295954"/>
              <a:gd name="connsiteX65" fmla="*/ 1315774 w 7435970"/>
              <a:gd name="connsiteY65" fmla="*/ 1799413 h 3295954"/>
              <a:gd name="connsiteX66" fmla="*/ 1393833 w 7435970"/>
              <a:gd name="connsiteY66" fmla="*/ 1795696 h 3295954"/>
              <a:gd name="connsiteX67" fmla="*/ 1401267 w 7435970"/>
              <a:gd name="connsiteY67" fmla="*/ 1832867 h 3295954"/>
              <a:gd name="connsiteX68" fmla="*/ 1535081 w 7435970"/>
              <a:gd name="connsiteY68" fmla="*/ 1832867 h 3295954"/>
              <a:gd name="connsiteX69" fmla="*/ 1538797 w 7435970"/>
              <a:gd name="connsiteY69" fmla="*/ 1866321 h 3295954"/>
              <a:gd name="connsiteX70" fmla="*/ 1590837 w 7435970"/>
              <a:gd name="connsiteY70" fmla="*/ 1866321 h 3295954"/>
              <a:gd name="connsiteX71" fmla="*/ 1590837 w 7435970"/>
              <a:gd name="connsiteY71" fmla="*/ 1903492 h 3295954"/>
              <a:gd name="connsiteX72" fmla="*/ 1635443 w 7435970"/>
              <a:gd name="connsiteY72" fmla="*/ 1907208 h 3295954"/>
              <a:gd name="connsiteX73" fmla="*/ 1631725 w 7435970"/>
              <a:gd name="connsiteY73" fmla="*/ 1944379 h 3295954"/>
              <a:gd name="connsiteX74" fmla="*/ 1683764 w 7435970"/>
              <a:gd name="connsiteY74" fmla="*/ 1940662 h 3295954"/>
              <a:gd name="connsiteX75" fmla="*/ 1683764 w 7435970"/>
              <a:gd name="connsiteY75" fmla="*/ 1977833 h 3295954"/>
              <a:gd name="connsiteX76" fmla="*/ 1787842 w 7435970"/>
              <a:gd name="connsiteY76" fmla="*/ 1981550 h 3295954"/>
              <a:gd name="connsiteX77" fmla="*/ 1780407 w 7435970"/>
              <a:gd name="connsiteY77" fmla="*/ 2007569 h 3295954"/>
              <a:gd name="connsiteX78" fmla="*/ 1839881 w 7435970"/>
              <a:gd name="connsiteY78" fmla="*/ 2007569 h 3295954"/>
              <a:gd name="connsiteX79" fmla="*/ 1843598 w 7435970"/>
              <a:gd name="connsiteY79" fmla="*/ 2055892 h 3295954"/>
              <a:gd name="connsiteX80" fmla="*/ 1958828 w 7435970"/>
              <a:gd name="connsiteY80" fmla="*/ 2052174 h 3295954"/>
              <a:gd name="connsiteX81" fmla="*/ 1958828 w 7435970"/>
              <a:gd name="connsiteY81" fmla="*/ 2078194 h 3295954"/>
              <a:gd name="connsiteX82" fmla="*/ 1984847 w 7435970"/>
              <a:gd name="connsiteY82" fmla="*/ 2085628 h 3295954"/>
              <a:gd name="connsiteX83" fmla="*/ 1981129 w 7435970"/>
              <a:gd name="connsiteY83" fmla="*/ 2137667 h 3295954"/>
              <a:gd name="connsiteX84" fmla="*/ 2029453 w 7435970"/>
              <a:gd name="connsiteY84" fmla="*/ 2137668 h 3295954"/>
              <a:gd name="connsiteX85" fmla="*/ 2025735 w 7435970"/>
              <a:gd name="connsiteY85" fmla="*/ 2163686 h 3295954"/>
              <a:gd name="connsiteX86" fmla="*/ 2144681 w 7435970"/>
              <a:gd name="connsiteY86" fmla="*/ 2159969 h 3295954"/>
              <a:gd name="connsiteX87" fmla="*/ 2148398 w 7435970"/>
              <a:gd name="connsiteY87" fmla="*/ 2185989 h 3295954"/>
              <a:gd name="connsiteX88" fmla="*/ 2226457 w 7435970"/>
              <a:gd name="connsiteY88" fmla="*/ 2197140 h 3295954"/>
              <a:gd name="connsiteX89" fmla="*/ 2230174 w 7435970"/>
              <a:gd name="connsiteY89" fmla="*/ 2245463 h 3295954"/>
              <a:gd name="connsiteX90" fmla="*/ 2256194 w 7435970"/>
              <a:gd name="connsiteY90" fmla="*/ 2245462 h 3295954"/>
              <a:gd name="connsiteX91" fmla="*/ 2256194 w 7435970"/>
              <a:gd name="connsiteY91" fmla="*/ 2312369 h 3295954"/>
              <a:gd name="connsiteX92" fmla="*/ 2287876 w 7435970"/>
              <a:gd name="connsiteY92" fmla="*/ 2324168 h 3295954"/>
              <a:gd name="connsiteX93" fmla="*/ 2289647 w 7435970"/>
              <a:gd name="connsiteY93" fmla="*/ 2394145 h 3295954"/>
              <a:gd name="connsiteX94" fmla="*/ 2479218 w 7435970"/>
              <a:gd name="connsiteY94" fmla="*/ 2405296 h 3295954"/>
              <a:gd name="connsiteX95" fmla="*/ 2479218 w 7435970"/>
              <a:gd name="connsiteY95" fmla="*/ 2442467 h 3295954"/>
              <a:gd name="connsiteX96" fmla="*/ 2516389 w 7435970"/>
              <a:gd name="connsiteY96" fmla="*/ 2442467 h 3295954"/>
              <a:gd name="connsiteX97" fmla="*/ 2512672 w 7435970"/>
              <a:gd name="connsiteY97" fmla="*/ 2475921 h 3295954"/>
              <a:gd name="connsiteX98" fmla="*/ 2533203 w 7435970"/>
              <a:gd name="connsiteY98" fmla="*/ 2480936 h 3295954"/>
              <a:gd name="connsiteX99" fmla="*/ 2534974 w 7435970"/>
              <a:gd name="connsiteY99" fmla="*/ 2516808 h 3295954"/>
              <a:gd name="connsiteX100" fmla="*/ 2598165 w 7435970"/>
              <a:gd name="connsiteY100" fmla="*/ 2520525 h 3295954"/>
              <a:gd name="connsiteX101" fmla="*/ 2594448 w 7435970"/>
              <a:gd name="connsiteY101" fmla="*/ 2557696 h 3295954"/>
              <a:gd name="connsiteX102" fmla="*/ 2642769 w 7435970"/>
              <a:gd name="connsiteY102" fmla="*/ 2557696 h 3295954"/>
              <a:gd name="connsiteX103" fmla="*/ 2642769 w 7435970"/>
              <a:gd name="connsiteY103" fmla="*/ 2606018 h 3295954"/>
              <a:gd name="connsiteX104" fmla="*/ 2712071 w 7435970"/>
              <a:gd name="connsiteY104" fmla="*/ 2604473 h 3295954"/>
              <a:gd name="connsiteX105" fmla="*/ 2709887 w 7435970"/>
              <a:gd name="connsiteY105" fmla="*/ 2645924 h 3295954"/>
              <a:gd name="connsiteX106" fmla="*/ 2799360 w 7435970"/>
              <a:gd name="connsiteY106" fmla="*/ 2645241 h 3295954"/>
              <a:gd name="connsiteX107" fmla="*/ 2803586 w 7435970"/>
              <a:gd name="connsiteY107" fmla="*/ 2682814 h 3295954"/>
              <a:gd name="connsiteX108" fmla="*/ 2877163 w 7435970"/>
              <a:gd name="connsiteY108" fmla="*/ 2687666 h 3295954"/>
              <a:gd name="connsiteX109" fmla="*/ 2876174 w 7435970"/>
              <a:gd name="connsiteY109" fmla="*/ 2722089 h 3295954"/>
              <a:gd name="connsiteX110" fmla="*/ 2941782 w 7435970"/>
              <a:gd name="connsiteY110" fmla="*/ 2722994 h 3295954"/>
              <a:gd name="connsiteX111" fmla="*/ 2941781 w 7435970"/>
              <a:gd name="connsiteY111" fmla="*/ 2759814 h 3295954"/>
              <a:gd name="connsiteX112" fmla="*/ 2969872 w 7435970"/>
              <a:gd name="connsiteY112" fmla="*/ 2760311 h 3295954"/>
              <a:gd name="connsiteX113" fmla="*/ 2973589 w 7435970"/>
              <a:gd name="connsiteY113" fmla="*/ 2820837 h 3295954"/>
              <a:gd name="connsiteX114" fmla="*/ 3247110 w 7435970"/>
              <a:gd name="connsiteY114" fmla="*/ 2812211 h 3295954"/>
              <a:gd name="connsiteX115" fmla="*/ 3249634 w 7435970"/>
              <a:gd name="connsiteY115" fmla="*/ 2854150 h 3295954"/>
              <a:gd name="connsiteX116" fmla="*/ 3415921 w 7435970"/>
              <a:gd name="connsiteY116" fmla="*/ 2852818 h 3295954"/>
              <a:gd name="connsiteX117" fmla="*/ 3415306 w 7435970"/>
              <a:gd name="connsiteY117" fmla="*/ 2897897 h 3295954"/>
              <a:gd name="connsiteX118" fmla="*/ 3616379 w 7435970"/>
              <a:gd name="connsiteY118" fmla="*/ 2889848 h 3295954"/>
              <a:gd name="connsiteX119" fmla="*/ 3621937 w 7435970"/>
              <a:gd name="connsiteY119" fmla="*/ 2939116 h 3295954"/>
              <a:gd name="connsiteX120" fmla="*/ 3795623 w 7435970"/>
              <a:gd name="connsiteY120" fmla="*/ 2941607 h 3295954"/>
              <a:gd name="connsiteX121" fmla="*/ 3798112 w 7435970"/>
              <a:gd name="connsiteY121" fmla="*/ 2990875 h 3295954"/>
              <a:gd name="connsiteX122" fmla="*/ 4451985 w 7435970"/>
              <a:gd name="connsiteY122" fmla="*/ 2990875 h 3295954"/>
              <a:gd name="connsiteX123" fmla="*/ 4461767 w 7435970"/>
              <a:gd name="connsiteY123" fmla="*/ 3042635 h 3295954"/>
              <a:gd name="connsiteX124" fmla="*/ 4996606 w 7435970"/>
              <a:gd name="connsiteY124" fmla="*/ 3041477 h 3295954"/>
              <a:gd name="connsiteX125" fmla="*/ 4997185 w 7435970"/>
              <a:gd name="connsiteY125" fmla="*/ 3116046 h 3295954"/>
              <a:gd name="connsiteX126" fmla="*/ 5143255 w 7435970"/>
              <a:gd name="connsiteY126" fmla="*/ 3114135 h 3295954"/>
              <a:gd name="connsiteX127" fmla="*/ 5151303 w 7435970"/>
              <a:gd name="connsiteY127" fmla="*/ 3189283 h 3295954"/>
              <a:gd name="connsiteX128" fmla="*/ 7280695 w 7435970"/>
              <a:gd name="connsiteY128" fmla="*/ 3183147 h 3295954"/>
              <a:gd name="connsiteX129" fmla="*/ 7306574 w 7435970"/>
              <a:gd name="connsiteY129" fmla="*/ 3295291 h 3295954"/>
              <a:gd name="connsiteX130" fmla="*/ 7435970 w 7435970"/>
              <a:gd name="connsiteY130" fmla="*/ 3295291 h 3295954"/>
              <a:gd name="connsiteX0" fmla="*/ 0 w 7435970"/>
              <a:gd name="connsiteY0" fmla="*/ 0 h 3295954"/>
              <a:gd name="connsiteX1" fmla="*/ 3647 w 7435970"/>
              <a:gd name="connsiteY1" fmla="*/ 30087 h 3295954"/>
              <a:gd name="connsiteX2" fmla="*/ 48253 w 7435970"/>
              <a:gd name="connsiteY2" fmla="*/ 104428 h 3295954"/>
              <a:gd name="connsiteX3" fmla="*/ 81706 w 7435970"/>
              <a:gd name="connsiteY3" fmla="*/ 178769 h 3295954"/>
              <a:gd name="connsiteX4" fmla="*/ 96574 w 7435970"/>
              <a:gd name="connsiteY4" fmla="*/ 186203 h 3295954"/>
              <a:gd name="connsiteX5" fmla="*/ 107725 w 7435970"/>
              <a:gd name="connsiteY5" fmla="*/ 215940 h 3295954"/>
              <a:gd name="connsiteX6" fmla="*/ 104008 w 7435970"/>
              <a:gd name="connsiteY6" fmla="*/ 267979 h 3295954"/>
              <a:gd name="connsiteX7" fmla="*/ 189501 w 7435970"/>
              <a:gd name="connsiteY7" fmla="*/ 264261 h 3295954"/>
              <a:gd name="connsiteX8" fmla="*/ 200652 w 7435970"/>
              <a:gd name="connsiteY8" fmla="*/ 349755 h 3295954"/>
              <a:gd name="connsiteX9" fmla="*/ 234106 w 7435970"/>
              <a:gd name="connsiteY9" fmla="*/ 357189 h 3295954"/>
              <a:gd name="connsiteX10" fmla="*/ 237823 w 7435970"/>
              <a:gd name="connsiteY10" fmla="*/ 383208 h 3295954"/>
              <a:gd name="connsiteX11" fmla="*/ 289862 w 7435970"/>
              <a:gd name="connsiteY11" fmla="*/ 390642 h 3295954"/>
              <a:gd name="connsiteX12" fmla="*/ 289862 w 7435970"/>
              <a:gd name="connsiteY12" fmla="*/ 405511 h 3295954"/>
              <a:gd name="connsiteX13" fmla="*/ 353051 w 7435970"/>
              <a:gd name="connsiteY13" fmla="*/ 412945 h 3295954"/>
              <a:gd name="connsiteX14" fmla="*/ 367920 w 7435970"/>
              <a:gd name="connsiteY14" fmla="*/ 524457 h 3295954"/>
              <a:gd name="connsiteX15" fmla="*/ 416243 w 7435970"/>
              <a:gd name="connsiteY15" fmla="*/ 528174 h 3295954"/>
              <a:gd name="connsiteX16" fmla="*/ 419960 w 7435970"/>
              <a:gd name="connsiteY16" fmla="*/ 680574 h 3295954"/>
              <a:gd name="connsiteX17" fmla="*/ 501735 w 7435970"/>
              <a:gd name="connsiteY17" fmla="*/ 684291 h 3295954"/>
              <a:gd name="connsiteX18" fmla="*/ 505452 w 7435970"/>
              <a:gd name="connsiteY18" fmla="*/ 714028 h 3295954"/>
              <a:gd name="connsiteX19" fmla="*/ 535188 w 7435970"/>
              <a:gd name="connsiteY19" fmla="*/ 721462 h 3295954"/>
              <a:gd name="connsiteX20" fmla="*/ 546341 w 7435970"/>
              <a:gd name="connsiteY20" fmla="*/ 773501 h 3295954"/>
              <a:gd name="connsiteX21" fmla="*/ 598380 w 7435970"/>
              <a:gd name="connsiteY21" fmla="*/ 777218 h 3295954"/>
              <a:gd name="connsiteX22" fmla="*/ 602097 w 7435970"/>
              <a:gd name="connsiteY22" fmla="*/ 818106 h 3295954"/>
              <a:gd name="connsiteX23" fmla="*/ 650418 w 7435970"/>
              <a:gd name="connsiteY23" fmla="*/ 818106 h 3295954"/>
              <a:gd name="connsiteX24" fmla="*/ 654135 w 7435970"/>
              <a:gd name="connsiteY24" fmla="*/ 847842 h 3295954"/>
              <a:gd name="connsiteX25" fmla="*/ 680154 w 7435970"/>
              <a:gd name="connsiteY25" fmla="*/ 851559 h 3295954"/>
              <a:gd name="connsiteX26" fmla="*/ 698740 w 7435970"/>
              <a:gd name="connsiteY26" fmla="*/ 892446 h 3295954"/>
              <a:gd name="connsiteX27" fmla="*/ 695023 w 7435970"/>
              <a:gd name="connsiteY27" fmla="*/ 929619 h 3295954"/>
              <a:gd name="connsiteX28" fmla="*/ 713609 w 7435970"/>
              <a:gd name="connsiteY28" fmla="*/ 933336 h 3295954"/>
              <a:gd name="connsiteX29" fmla="*/ 717325 w 7435970"/>
              <a:gd name="connsiteY29" fmla="*/ 992808 h 3295954"/>
              <a:gd name="connsiteX30" fmla="*/ 739628 w 7435970"/>
              <a:gd name="connsiteY30" fmla="*/ 1000242 h 3295954"/>
              <a:gd name="connsiteX31" fmla="*/ 761930 w 7435970"/>
              <a:gd name="connsiteY31" fmla="*/ 1026262 h 3295954"/>
              <a:gd name="connsiteX32" fmla="*/ 758213 w 7435970"/>
              <a:gd name="connsiteY32" fmla="*/ 1070867 h 3295954"/>
              <a:gd name="connsiteX33" fmla="*/ 784234 w 7435970"/>
              <a:gd name="connsiteY33" fmla="*/ 1070867 h 3295954"/>
              <a:gd name="connsiteX34" fmla="*/ 776799 w 7435970"/>
              <a:gd name="connsiteY34" fmla="*/ 1104320 h 3295954"/>
              <a:gd name="connsiteX35" fmla="*/ 799101 w 7435970"/>
              <a:gd name="connsiteY35" fmla="*/ 1130340 h 3295954"/>
              <a:gd name="connsiteX36" fmla="*/ 802818 w 7435970"/>
              <a:gd name="connsiteY36" fmla="*/ 1108037 h 3295954"/>
              <a:gd name="connsiteX37" fmla="*/ 817686 w 7435970"/>
              <a:gd name="connsiteY37" fmla="*/ 1145208 h 3295954"/>
              <a:gd name="connsiteX38" fmla="*/ 813969 w 7435970"/>
              <a:gd name="connsiteY38" fmla="*/ 1208398 h 3295954"/>
              <a:gd name="connsiteX39" fmla="*/ 873442 w 7435970"/>
              <a:gd name="connsiteY39" fmla="*/ 1215833 h 3295954"/>
              <a:gd name="connsiteX40" fmla="*/ 876539 w 7435970"/>
              <a:gd name="connsiteY40" fmla="*/ 1241587 h 3295954"/>
              <a:gd name="connsiteX41" fmla="*/ 888577 w 7435970"/>
              <a:gd name="connsiteY41" fmla="*/ 1249374 h 3295954"/>
              <a:gd name="connsiteX42" fmla="*/ 895745 w 7435970"/>
              <a:gd name="connsiteY42" fmla="*/ 1286457 h 3295954"/>
              <a:gd name="connsiteX43" fmla="*/ 936633 w 7435970"/>
              <a:gd name="connsiteY43" fmla="*/ 1286457 h 3295954"/>
              <a:gd name="connsiteX44" fmla="*/ 940350 w 7435970"/>
              <a:gd name="connsiteY44" fmla="*/ 1323628 h 3295954"/>
              <a:gd name="connsiteX45" fmla="*/ 973803 w 7435970"/>
              <a:gd name="connsiteY45" fmla="*/ 1319911 h 3295954"/>
              <a:gd name="connsiteX46" fmla="*/ 973803 w 7435970"/>
              <a:gd name="connsiteY46" fmla="*/ 1364516 h 3295954"/>
              <a:gd name="connsiteX47" fmla="*/ 1040711 w 7435970"/>
              <a:gd name="connsiteY47" fmla="*/ 1364515 h 3295954"/>
              <a:gd name="connsiteX48" fmla="*/ 1044428 w 7435970"/>
              <a:gd name="connsiteY48" fmla="*/ 1390535 h 3295954"/>
              <a:gd name="connsiteX49" fmla="*/ 1048145 w 7435970"/>
              <a:gd name="connsiteY49" fmla="*/ 1394252 h 3295954"/>
              <a:gd name="connsiteX50" fmla="*/ 1051862 w 7435970"/>
              <a:gd name="connsiteY50" fmla="*/ 1405404 h 3295954"/>
              <a:gd name="connsiteX51" fmla="*/ 1051862 w 7435970"/>
              <a:gd name="connsiteY51" fmla="*/ 1464876 h 3295954"/>
              <a:gd name="connsiteX52" fmla="*/ 1055579 w 7435970"/>
              <a:gd name="connsiteY52" fmla="*/ 1468594 h 3295954"/>
              <a:gd name="connsiteX53" fmla="*/ 1072483 w 7435970"/>
              <a:gd name="connsiteY53" fmla="*/ 1473816 h 3295954"/>
              <a:gd name="connsiteX54" fmla="*/ 1074165 w 7435970"/>
              <a:gd name="connsiteY54" fmla="*/ 1539218 h 3295954"/>
              <a:gd name="connsiteX55" fmla="*/ 1122486 w 7435970"/>
              <a:gd name="connsiteY55" fmla="*/ 1539218 h 3295954"/>
              <a:gd name="connsiteX56" fmla="*/ 1126203 w 7435970"/>
              <a:gd name="connsiteY56" fmla="*/ 1609841 h 3295954"/>
              <a:gd name="connsiteX57" fmla="*/ 1170809 w 7435970"/>
              <a:gd name="connsiteY57" fmla="*/ 1613558 h 3295954"/>
              <a:gd name="connsiteX58" fmla="*/ 1174525 w 7435970"/>
              <a:gd name="connsiteY58" fmla="*/ 1680467 h 3295954"/>
              <a:gd name="connsiteX59" fmla="*/ 1215413 w 7435970"/>
              <a:gd name="connsiteY59" fmla="*/ 1680467 h 3295954"/>
              <a:gd name="connsiteX60" fmla="*/ 1219130 w 7435970"/>
              <a:gd name="connsiteY60" fmla="*/ 1721355 h 3295954"/>
              <a:gd name="connsiteX61" fmla="*/ 1278603 w 7435970"/>
              <a:gd name="connsiteY61" fmla="*/ 1721355 h 3295954"/>
              <a:gd name="connsiteX62" fmla="*/ 1278604 w 7435970"/>
              <a:gd name="connsiteY62" fmla="*/ 1762243 h 3295954"/>
              <a:gd name="connsiteX63" fmla="*/ 1319491 w 7435970"/>
              <a:gd name="connsiteY63" fmla="*/ 1762242 h 3295954"/>
              <a:gd name="connsiteX64" fmla="*/ 1315774 w 7435970"/>
              <a:gd name="connsiteY64" fmla="*/ 1799413 h 3295954"/>
              <a:gd name="connsiteX65" fmla="*/ 1393833 w 7435970"/>
              <a:gd name="connsiteY65" fmla="*/ 1795696 h 3295954"/>
              <a:gd name="connsiteX66" fmla="*/ 1401267 w 7435970"/>
              <a:gd name="connsiteY66" fmla="*/ 1832867 h 3295954"/>
              <a:gd name="connsiteX67" fmla="*/ 1535081 w 7435970"/>
              <a:gd name="connsiteY67" fmla="*/ 1832867 h 3295954"/>
              <a:gd name="connsiteX68" fmla="*/ 1538797 w 7435970"/>
              <a:gd name="connsiteY68" fmla="*/ 1866321 h 3295954"/>
              <a:gd name="connsiteX69" fmla="*/ 1590837 w 7435970"/>
              <a:gd name="connsiteY69" fmla="*/ 1866321 h 3295954"/>
              <a:gd name="connsiteX70" fmla="*/ 1590837 w 7435970"/>
              <a:gd name="connsiteY70" fmla="*/ 1903492 h 3295954"/>
              <a:gd name="connsiteX71" fmla="*/ 1635443 w 7435970"/>
              <a:gd name="connsiteY71" fmla="*/ 1907208 h 3295954"/>
              <a:gd name="connsiteX72" fmla="*/ 1631725 w 7435970"/>
              <a:gd name="connsiteY72" fmla="*/ 1944379 h 3295954"/>
              <a:gd name="connsiteX73" fmla="*/ 1683764 w 7435970"/>
              <a:gd name="connsiteY73" fmla="*/ 1940662 h 3295954"/>
              <a:gd name="connsiteX74" fmla="*/ 1683764 w 7435970"/>
              <a:gd name="connsiteY74" fmla="*/ 1977833 h 3295954"/>
              <a:gd name="connsiteX75" fmla="*/ 1787842 w 7435970"/>
              <a:gd name="connsiteY75" fmla="*/ 1981550 h 3295954"/>
              <a:gd name="connsiteX76" fmla="*/ 1780407 w 7435970"/>
              <a:gd name="connsiteY76" fmla="*/ 2007569 h 3295954"/>
              <a:gd name="connsiteX77" fmla="*/ 1839881 w 7435970"/>
              <a:gd name="connsiteY77" fmla="*/ 2007569 h 3295954"/>
              <a:gd name="connsiteX78" fmla="*/ 1843598 w 7435970"/>
              <a:gd name="connsiteY78" fmla="*/ 2055892 h 3295954"/>
              <a:gd name="connsiteX79" fmla="*/ 1958828 w 7435970"/>
              <a:gd name="connsiteY79" fmla="*/ 2052174 h 3295954"/>
              <a:gd name="connsiteX80" fmla="*/ 1958828 w 7435970"/>
              <a:gd name="connsiteY80" fmla="*/ 2078194 h 3295954"/>
              <a:gd name="connsiteX81" fmla="*/ 1984847 w 7435970"/>
              <a:gd name="connsiteY81" fmla="*/ 2085628 h 3295954"/>
              <a:gd name="connsiteX82" fmla="*/ 1981129 w 7435970"/>
              <a:gd name="connsiteY82" fmla="*/ 2137667 h 3295954"/>
              <a:gd name="connsiteX83" fmla="*/ 2029453 w 7435970"/>
              <a:gd name="connsiteY83" fmla="*/ 2137668 h 3295954"/>
              <a:gd name="connsiteX84" fmla="*/ 2025735 w 7435970"/>
              <a:gd name="connsiteY84" fmla="*/ 2163686 h 3295954"/>
              <a:gd name="connsiteX85" fmla="*/ 2144681 w 7435970"/>
              <a:gd name="connsiteY85" fmla="*/ 2159969 h 3295954"/>
              <a:gd name="connsiteX86" fmla="*/ 2148398 w 7435970"/>
              <a:gd name="connsiteY86" fmla="*/ 2185989 h 3295954"/>
              <a:gd name="connsiteX87" fmla="*/ 2226457 w 7435970"/>
              <a:gd name="connsiteY87" fmla="*/ 2197140 h 3295954"/>
              <a:gd name="connsiteX88" fmla="*/ 2230174 w 7435970"/>
              <a:gd name="connsiteY88" fmla="*/ 2245463 h 3295954"/>
              <a:gd name="connsiteX89" fmla="*/ 2256194 w 7435970"/>
              <a:gd name="connsiteY89" fmla="*/ 2245462 h 3295954"/>
              <a:gd name="connsiteX90" fmla="*/ 2256194 w 7435970"/>
              <a:gd name="connsiteY90" fmla="*/ 2312369 h 3295954"/>
              <a:gd name="connsiteX91" fmla="*/ 2287876 w 7435970"/>
              <a:gd name="connsiteY91" fmla="*/ 2324168 h 3295954"/>
              <a:gd name="connsiteX92" fmla="*/ 2289647 w 7435970"/>
              <a:gd name="connsiteY92" fmla="*/ 2394145 h 3295954"/>
              <a:gd name="connsiteX93" fmla="*/ 2479218 w 7435970"/>
              <a:gd name="connsiteY93" fmla="*/ 2405296 h 3295954"/>
              <a:gd name="connsiteX94" fmla="*/ 2479218 w 7435970"/>
              <a:gd name="connsiteY94" fmla="*/ 2442467 h 3295954"/>
              <a:gd name="connsiteX95" fmla="*/ 2516389 w 7435970"/>
              <a:gd name="connsiteY95" fmla="*/ 2442467 h 3295954"/>
              <a:gd name="connsiteX96" fmla="*/ 2512672 w 7435970"/>
              <a:gd name="connsiteY96" fmla="*/ 2475921 h 3295954"/>
              <a:gd name="connsiteX97" fmla="*/ 2533203 w 7435970"/>
              <a:gd name="connsiteY97" fmla="*/ 2480936 h 3295954"/>
              <a:gd name="connsiteX98" fmla="*/ 2534974 w 7435970"/>
              <a:gd name="connsiteY98" fmla="*/ 2516808 h 3295954"/>
              <a:gd name="connsiteX99" fmla="*/ 2598165 w 7435970"/>
              <a:gd name="connsiteY99" fmla="*/ 2520525 h 3295954"/>
              <a:gd name="connsiteX100" fmla="*/ 2594448 w 7435970"/>
              <a:gd name="connsiteY100" fmla="*/ 2557696 h 3295954"/>
              <a:gd name="connsiteX101" fmla="*/ 2642769 w 7435970"/>
              <a:gd name="connsiteY101" fmla="*/ 2557696 h 3295954"/>
              <a:gd name="connsiteX102" fmla="*/ 2642769 w 7435970"/>
              <a:gd name="connsiteY102" fmla="*/ 2606018 h 3295954"/>
              <a:gd name="connsiteX103" fmla="*/ 2712071 w 7435970"/>
              <a:gd name="connsiteY103" fmla="*/ 2604473 h 3295954"/>
              <a:gd name="connsiteX104" fmla="*/ 2709887 w 7435970"/>
              <a:gd name="connsiteY104" fmla="*/ 2645924 h 3295954"/>
              <a:gd name="connsiteX105" fmla="*/ 2799360 w 7435970"/>
              <a:gd name="connsiteY105" fmla="*/ 2645241 h 3295954"/>
              <a:gd name="connsiteX106" fmla="*/ 2803586 w 7435970"/>
              <a:gd name="connsiteY106" fmla="*/ 2682814 h 3295954"/>
              <a:gd name="connsiteX107" fmla="*/ 2877163 w 7435970"/>
              <a:gd name="connsiteY107" fmla="*/ 2687666 h 3295954"/>
              <a:gd name="connsiteX108" fmla="*/ 2876174 w 7435970"/>
              <a:gd name="connsiteY108" fmla="*/ 2722089 h 3295954"/>
              <a:gd name="connsiteX109" fmla="*/ 2941782 w 7435970"/>
              <a:gd name="connsiteY109" fmla="*/ 2722994 h 3295954"/>
              <a:gd name="connsiteX110" fmla="*/ 2941781 w 7435970"/>
              <a:gd name="connsiteY110" fmla="*/ 2759814 h 3295954"/>
              <a:gd name="connsiteX111" fmla="*/ 2969872 w 7435970"/>
              <a:gd name="connsiteY111" fmla="*/ 2760311 h 3295954"/>
              <a:gd name="connsiteX112" fmla="*/ 2973589 w 7435970"/>
              <a:gd name="connsiteY112" fmla="*/ 2820837 h 3295954"/>
              <a:gd name="connsiteX113" fmla="*/ 3247110 w 7435970"/>
              <a:gd name="connsiteY113" fmla="*/ 2812211 h 3295954"/>
              <a:gd name="connsiteX114" fmla="*/ 3249634 w 7435970"/>
              <a:gd name="connsiteY114" fmla="*/ 2854150 h 3295954"/>
              <a:gd name="connsiteX115" fmla="*/ 3415921 w 7435970"/>
              <a:gd name="connsiteY115" fmla="*/ 2852818 h 3295954"/>
              <a:gd name="connsiteX116" fmla="*/ 3415306 w 7435970"/>
              <a:gd name="connsiteY116" fmla="*/ 2897897 h 3295954"/>
              <a:gd name="connsiteX117" fmla="*/ 3616379 w 7435970"/>
              <a:gd name="connsiteY117" fmla="*/ 2889848 h 3295954"/>
              <a:gd name="connsiteX118" fmla="*/ 3621937 w 7435970"/>
              <a:gd name="connsiteY118" fmla="*/ 2939116 h 3295954"/>
              <a:gd name="connsiteX119" fmla="*/ 3795623 w 7435970"/>
              <a:gd name="connsiteY119" fmla="*/ 2941607 h 3295954"/>
              <a:gd name="connsiteX120" fmla="*/ 3798112 w 7435970"/>
              <a:gd name="connsiteY120" fmla="*/ 2990875 h 3295954"/>
              <a:gd name="connsiteX121" fmla="*/ 4451985 w 7435970"/>
              <a:gd name="connsiteY121" fmla="*/ 2990875 h 3295954"/>
              <a:gd name="connsiteX122" fmla="*/ 4461767 w 7435970"/>
              <a:gd name="connsiteY122" fmla="*/ 3042635 h 3295954"/>
              <a:gd name="connsiteX123" fmla="*/ 4996606 w 7435970"/>
              <a:gd name="connsiteY123" fmla="*/ 3041477 h 3295954"/>
              <a:gd name="connsiteX124" fmla="*/ 4997185 w 7435970"/>
              <a:gd name="connsiteY124" fmla="*/ 3116046 h 3295954"/>
              <a:gd name="connsiteX125" fmla="*/ 5143255 w 7435970"/>
              <a:gd name="connsiteY125" fmla="*/ 3114135 h 3295954"/>
              <a:gd name="connsiteX126" fmla="*/ 5151303 w 7435970"/>
              <a:gd name="connsiteY126" fmla="*/ 3189283 h 3295954"/>
              <a:gd name="connsiteX127" fmla="*/ 7280695 w 7435970"/>
              <a:gd name="connsiteY127" fmla="*/ 3183147 h 3295954"/>
              <a:gd name="connsiteX128" fmla="*/ 7306574 w 7435970"/>
              <a:gd name="connsiteY128" fmla="*/ 3295291 h 3295954"/>
              <a:gd name="connsiteX129" fmla="*/ 7435970 w 7435970"/>
              <a:gd name="connsiteY129" fmla="*/ 3295291 h 3295954"/>
              <a:gd name="connsiteX0" fmla="*/ 0 w 7435970"/>
              <a:gd name="connsiteY0" fmla="*/ 0 h 3295954"/>
              <a:gd name="connsiteX1" fmla="*/ 3647 w 7435970"/>
              <a:gd name="connsiteY1" fmla="*/ 30087 h 3295954"/>
              <a:gd name="connsiteX2" fmla="*/ 41969 w 7435970"/>
              <a:gd name="connsiteY2" fmla="*/ 87701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76539 w 7435970"/>
              <a:gd name="connsiteY41" fmla="*/ 1241587 h 3295954"/>
              <a:gd name="connsiteX42" fmla="*/ 888577 w 7435970"/>
              <a:gd name="connsiteY42" fmla="*/ 1249374 h 3295954"/>
              <a:gd name="connsiteX43" fmla="*/ 895745 w 7435970"/>
              <a:gd name="connsiteY43" fmla="*/ 1286457 h 3295954"/>
              <a:gd name="connsiteX44" fmla="*/ 936633 w 7435970"/>
              <a:gd name="connsiteY44" fmla="*/ 1286457 h 3295954"/>
              <a:gd name="connsiteX45" fmla="*/ 940350 w 7435970"/>
              <a:gd name="connsiteY45" fmla="*/ 1323628 h 3295954"/>
              <a:gd name="connsiteX46" fmla="*/ 973803 w 7435970"/>
              <a:gd name="connsiteY46" fmla="*/ 1319911 h 3295954"/>
              <a:gd name="connsiteX47" fmla="*/ 973803 w 7435970"/>
              <a:gd name="connsiteY47" fmla="*/ 1364516 h 3295954"/>
              <a:gd name="connsiteX48" fmla="*/ 1040711 w 7435970"/>
              <a:gd name="connsiteY48" fmla="*/ 1364515 h 3295954"/>
              <a:gd name="connsiteX49" fmla="*/ 1044428 w 7435970"/>
              <a:gd name="connsiteY49" fmla="*/ 1390535 h 3295954"/>
              <a:gd name="connsiteX50" fmla="*/ 1048145 w 7435970"/>
              <a:gd name="connsiteY50" fmla="*/ 1394252 h 3295954"/>
              <a:gd name="connsiteX51" fmla="*/ 1051862 w 7435970"/>
              <a:gd name="connsiteY51" fmla="*/ 1405404 h 3295954"/>
              <a:gd name="connsiteX52" fmla="*/ 1051862 w 7435970"/>
              <a:gd name="connsiteY52" fmla="*/ 1464876 h 3295954"/>
              <a:gd name="connsiteX53" fmla="*/ 1055579 w 7435970"/>
              <a:gd name="connsiteY53" fmla="*/ 1468594 h 3295954"/>
              <a:gd name="connsiteX54" fmla="*/ 1072483 w 7435970"/>
              <a:gd name="connsiteY54" fmla="*/ 1473816 h 3295954"/>
              <a:gd name="connsiteX55" fmla="*/ 1074165 w 7435970"/>
              <a:gd name="connsiteY55" fmla="*/ 1539218 h 3295954"/>
              <a:gd name="connsiteX56" fmla="*/ 1122486 w 7435970"/>
              <a:gd name="connsiteY56" fmla="*/ 1539218 h 3295954"/>
              <a:gd name="connsiteX57" fmla="*/ 1126203 w 7435970"/>
              <a:gd name="connsiteY57" fmla="*/ 1609841 h 3295954"/>
              <a:gd name="connsiteX58" fmla="*/ 1170809 w 7435970"/>
              <a:gd name="connsiteY58" fmla="*/ 1613558 h 3295954"/>
              <a:gd name="connsiteX59" fmla="*/ 1174525 w 7435970"/>
              <a:gd name="connsiteY59" fmla="*/ 1680467 h 3295954"/>
              <a:gd name="connsiteX60" fmla="*/ 1215413 w 7435970"/>
              <a:gd name="connsiteY60" fmla="*/ 1680467 h 3295954"/>
              <a:gd name="connsiteX61" fmla="*/ 1219130 w 7435970"/>
              <a:gd name="connsiteY61" fmla="*/ 1721355 h 3295954"/>
              <a:gd name="connsiteX62" fmla="*/ 1278603 w 7435970"/>
              <a:gd name="connsiteY62" fmla="*/ 1721355 h 3295954"/>
              <a:gd name="connsiteX63" fmla="*/ 1278604 w 7435970"/>
              <a:gd name="connsiteY63" fmla="*/ 1762243 h 3295954"/>
              <a:gd name="connsiteX64" fmla="*/ 1319491 w 7435970"/>
              <a:gd name="connsiteY64" fmla="*/ 1762242 h 3295954"/>
              <a:gd name="connsiteX65" fmla="*/ 1315774 w 7435970"/>
              <a:gd name="connsiteY65" fmla="*/ 1799413 h 3295954"/>
              <a:gd name="connsiteX66" fmla="*/ 1393833 w 7435970"/>
              <a:gd name="connsiteY66" fmla="*/ 1795696 h 3295954"/>
              <a:gd name="connsiteX67" fmla="*/ 1401267 w 7435970"/>
              <a:gd name="connsiteY67" fmla="*/ 1832867 h 3295954"/>
              <a:gd name="connsiteX68" fmla="*/ 1535081 w 7435970"/>
              <a:gd name="connsiteY68" fmla="*/ 1832867 h 3295954"/>
              <a:gd name="connsiteX69" fmla="*/ 1538797 w 7435970"/>
              <a:gd name="connsiteY69" fmla="*/ 1866321 h 3295954"/>
              <a:gd name="connsiteX70" fmla="*/ 1590837 w 7435970"/>
              <a:gd name="connsiteY70" fmla="*/ 1866321 h 3295954"/>
              <a:gd name="connsiteX71" fmla="*/ 1590837 w 7435970"/>
              <a:gd name="connsiteY71" fmla="*/ 1903492 h 3295954"/>
              <a:gd name="connsiteX72" fmla="*/ 1635443 w 7435970"/>
              <a:gd name="connsiteY72" fmla="*/ 1907208 h 3295954"/>
              <a:gd name="connsiteX73" fmla="*/ 1631725 w 7435970"/>
              <a:gd name="connsiteY73" fmla="*/ 1944379 h 3295954"/>
              <a:gd name="connsiteX74" fmla="*/ 1683764 w 7435970"/>
              <a:gd name="connsiteY74" fmla="*/ 1940662 h 3295954"/>
              <a:gd name="connsiteX75" fmla="*/ 1683764 w 7435970"/>
              <a:gd name="connsiteY75" fmla="*/ 1977833 h 3295954"/>
              <a:gd name="connsiteX76" fmla="*/ 1787842 w 7435970"/>
              <a:gd name="connsiteY76" fmla="*/ 1981550 h 3295954"/>
              <a:gd name="connsiteX77" fmla="*/ 1780407 w 7435970"/>
              <a:gd name="connsiteY77" fmla="*/ 2007569 h 3295954"/>
              <a:gd name="connsiteX78" fmla="*/ 1839881 w 7435970"/>
              <a:gd name="connsiteY78" fmla="*/ 2007569 h 3295954"/>
              <a:gd name="connsiteX79" fmla="*/ 1843598 w 7435970"/>
              <a:gd name="connsiteY79" fmla="*/ 2055892 h 3295954"/>
              <a:gd name="connsiteX80" fmla="*/ 1958828 w 7435970"/>
              <a:gd name="connsiteY80" fmla="*/ 2052174 h 3295954"/>
              <a:gd name="connsiteX81" fmla="*/ 1958828 w 7435970"/>
              <a:gd name="connsiteY81" fmla="*/ 2078194 h 3295954"/>
              <a:gd name="connsiteX82" fmla="*/ 1984847 w 7435970"/>
              <a:gd name="connsiteY82" fmla="*/ 2085628 h 3295954"/>
              <a:gd name="connsiteX83" fmla="*/ 1981129 w 7435970"/>
              <a:gd name="connsiteY83" fmla="*/ 2137667 h 3295954"/>
              <a:gd name="connsiteX84" fmla="*/ 2029453 w 7435970"/>
              <a:gd name="connsiteY84" fmla="*/ 2137668 h 3295954"/>
              <a:gd name="connsiteX85" fmla="*/ 2025735 w 7435970"/>
              <a:gd name="connsiteY85" fmla="*/ 2163686 h 3295954"/>
              <a:gd name="connsiteX86" fmla="*/ 2144681 w 7435970"/>
              <a:gd name="connsiteY86" fmla="*/ 2159969 h 3295954"/>
              <a:gd name="connsiteX87" fmla="*/ 2148398 w 7435970"/>
              <a:gd name="connsiteY87" fmla="*/ 2185989 h 3295954"/>
              <a:gd name="connsiteX88" fmla="*/ 2226457 w 7435970"/>
              <a:gd name="connsiteY88" fmla="*/ 2197140 h 3295954"/>
              <a:gd name="connsiteX89" fmla="*/ 2230174 w 7435970"/>
              <a:gd name="connsiteY89" fmla="*/ 2245463 h 3295954"/>
              <a:gd name="connsiteX90" fmla="*/ 2256194 w 7435970"/>
              <a:gd name="connsiteY90" fmla="*/ 2245462 h 3295954"/>
              <a:gd name="connsiteX91" fmla="*/ 2256194 w 7435970"/>
              <a:gd name="connsiteY91" fmla="*/ 2312369 h 3295954"/>
              <a:gd name="connsiteX92" fmla="*/ 2287876 w 7435970"/>
              <a:gd name="connsiteY92" fmla="*/ 2324168 h 3295954"/>
              <a:gd name="connsiteX93" fmla="*/ 2289647 w 7435970"/>
              <a:gd name="connsiteY93" fmla="*/ 2394145 h 3295954"/>
              <a:gd name="connsiteX94" fmla="*/ 2479218 w 7435970"/>
              <a:gd name="connsiteY94" fmla="*/ 2405296 h 3295954"/>
              <a:gd name="connsiteX95" fmla="*/ 2479218 w 7435970"/>
              <a:gd name="connsiteY95" fmla="*/ 2442467 h 3295954"/>
              <a:gd name="connsiteX96" fmla="*/ 2516389 w 7435970"/>
              <a:gd name="connsiteY96" fmla="*/ 2442467 h 3295954"/>
              <a:gd name="connsiteX97" fmla="*/ 2512672 w 7435970"/>
              <a:gd name="connsiteY97" fmla="*/ 2475921 h 3295954"/>
              <a:gd name="connsiteX98" fmla="*/ 2533203 w 7435970"/>
              <a:gd name="connsiteY98" fmla="*/ 2480936 h 3295954"/>
              <a:gd name="connsiteX99" fmla="*/ 2534974 w 7435970"/>
              <a:gd name="connsiteY99" fmla="*/ 2516808 h 3295954"/>
              <a:gd name="connsiteX100" fmla="*/ 2598165 w 7435970"/>
              <a:gd name="connsiteY100" fmla="*/ 2520525 h 3295954"/>
              <a:gd name="connsiteX101" fmla="*/ 2594448 w 7435970"/>
              <a:gd name="connsiteY101" fmla="*/ 2557696 h 3295954"/>
              <a:gd name="connsiteX102" fmla="*/ 2642769 w 7435970"/>
              <a:gd name="connsiteY102" fmla="*/ 2557696 h 3295954"/>
              <a:gd name="connsiteX103" fmla="*/ 2642769 w 7435970"/>
              <a:gd name="connsiteY103" fmla="*/ 2606018 h 3295954"/>
              <a:gd name="connsiteX104" fmla="*/ 2712071 w 7435970"/>
              <a:gd name="connsiteY104" fmla="*/ 2604473 h 3295954"/>
              <a:gd name="connsiteX105" fmla="*/ 2709887 w 7435970"/>
              <a:gd name="connsiteY105" fmla="*/ 2645924 h 3295954"/>
              <a:gd name="connsiteX106" fmla="*/ 2799360 w 7435970"/>
              <a:gd name="connsiteY106" fmla="*/ 2645241 h 3295954"/>
              <a:gd name="connsiteX107" fmla="*/ 2803586 w 7435970"/>
              <a:gd name="connsiteY107" fmla="*/ 2682814 h 3295954"/>
              <a:gd name="connsiteX108" fmla="*/ 2877163 w 7435970"/>
              <a:gd name="connsiteY108" fmla="*/ 2687666 h 3295954"/>
              <a:gd name="connsiteX109" fmla="*/ 2876174 w 7435970"/>
              <a:gd name="connsiteY109" fmla="*/ 2722089 h 3295954"/>
              <a:gd name="connsiteX110" fmla="*/ 2941782 w 7435970"/>
              <a:gd name="connsiteY110" fmla="*/ 2722994 h 3295954"/>
              <a:gd name="connsiteX111" fmla="*/ 2941781 w 7435970"/>
              <a:gd name="connsiteY111" fmla="*/ 2759814 h 3295954"/>
              <a:gd name="connsiteX112" fmla="*/ 2969872 w 7435970"/>
              <a:gd name="connsiteY112" fmla="*/ 2760311 h 3295954"/>
              <a:gd name="connsiteX113" fmla="*/ 2973589 w 7435970"/>
              <a:gd name="connsiteY113" fmla="*/ 2820837 h 3295954"/>
              <a:gd name="connsiteX114" fmla="*/ 3247110 w 7435970"/>
              <a:gd name="connsiteY114" fmla="*/ 2812211 h 3295954"/>
              <a:gd name="connsiteX115" fmla="*/ 3249634 w 7435970"/>
              <a:gd name="connsiteY115" fmla="*/ 2854150 h 3295954"/>
              <a:gd name="connsiteX116" fmla="*/ 3415921 w 7435970"/>
              <a:gd name="connsiteY116" fmla="*/ 2852818 h 3295954"/>
              <a:gd name="connsiteX117" fmla="*/ 3415306 w 7435970"/>
              <a:gd name="connsiteY117" fmla="*/ 2897897 h 3295954"/>
              <a:gd name="connsiteX118" fmla="*/ 3616379 w 7435970"/>
              <a:gd name="connsiteY118" fmla="*/ 2889848 h 3295954"/>
              <a:gd name="connsiteX119" fmla="*/ 3621937 w 7435970"/>
              <a:gd name="connsiteY119" fmla="*/ 2939116 h 3295954"/>
              <a:gd name="connsiteX120" fmla="*/ 3795623 w 7435970"/>
              <a:gd name="connsiteY120" fmla="*/ 2941607 h 3295954"/>
              <a:gd name="connsiteX121" fmla="*/ 3798112 w 7435970"/>
              <a:gd name="connsiteY121" fmla="*/ 2990875 h 3295954"/>
              <a:gd name="connsiteX122" fmla="*/ 4451985 w 7435970"/>
              <a:gd name="connsiteY122" fmla="*/ 2990875 h 3295954"/>
              <a:gd name="connsiteX123" fmla="*/ 4461767 w 7435970"/>
              <a:gd name="connsiteY123" fmla="*/ 3042635 h 3295954"/>
              <a:gd name="connsiteX124" fmla="*/ 4996606 w 7435970"/>
              <a:gd name="connsiteY124" fmla="*/ 3041477 h 3295954"/>
              <a:gd name="connsiteX125" fmla="*/ 4997185 w 7435970"/>
              <a:gd name="connsiteY125" fmla="*/ 3116046 h 3295954"/>
              <a:gd name="connsiteX126" fmla="*/ 5143255 w 7435970"/>
              <a:gd name="connsiteY126" fmla="*/ 3114135 h 3295954"/>
              <a:gd name="connsiteX127" fmla="*/ 5151303 w 7435970"/>
              <a:gd name="connsiteY127" fmla="*/ 3189283 h 3295954"/>
              <a:gd name="connsiteX128" fmla="*/ 7280695 w 7435970"/>
              <a:gd name="connsiteY128" fmla="*/ 3183147 h 3295954"/>
              <a:gd name="connsiteX129" fmla="*/ 7306574 w 7435970"/>
              <a:gd name="connsiteY129" fmla="*/ 3295291 h 3295954"/>
              <a:gd name="connsiteX130" fmla="*/ 7435970 w 7435970"/>
              <a:gd name="connsiteY130" fmla="*/ 3295291 h 3295954"/>
              <a:gd name="connsiteX0" fmla="*/ 0 w 7435970"/>
              <a:gd name="connsiteY0" fmla="*/ 0 h 3295954"/>
              <a:gd name="connsiteX1" fmla="*/ 3647 w 7435970"/>
              <a:gd name="connsiteY1" fmla="*/ 30087 h 3295954"/>
              <a:gd name="connsiteX2" fmla="*/ 52855 w 7435970"/>
              <a:gd name="connsiteY2" fmla="*/ 80444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76539 w 7435970"/>
              <a:gd name="connsiteY41" fmla="*/ 1241587 h 3295954"/>
              <a:gd name="connsiteX42" fmla="*/ 888577 w 7435970"/>
              <a:gd name="connsiteY42" fmla="*/ 1249374 h 3295954"/>
              <a:gd name="connsiteX43" fmla="*/ 895745 w 7435970"/>
              <a:gd name="connsiteY43" fmla="*/ 1286457 h 3295954"/>
              <a:gd name="connsiteX44" fmla="*/ 936633 w 7435970"/>
              <a:gd name="connsiteY44" fmla="*/ 1286457 h 3295954"/>
              <a:gd name="connsiteX45" fmla="*/ 940350 w 7435970"/>
              <a:gd name="connsiteY45" fmla="*/ 1323628 h 3295954"/>
              <a:gd name="connsiteX46" fmla="*/ 973803 w 7435970"/>
              <a:gd name="connsiteY46" fmla="*/ 1319911 h 3295954"/>
              <a:gd name="connsiteX47" fmla="*/ 973803 w 7435970"/>
              <a:gd name="connsiteY47" fmla="*/ 1364516 h 3295954"/>
              <a:gd name="connsiteX48" fmla="*/ 1040711 w 7435970"/>
              <a:gd name="connsiteY48" fmla="*/ 1364515 h 3295954"/>
              <a:gd name="connsiteX49" fmla="*/ 1044428 w 7435970"/>
              <a:gd name="connsiteY49" fmla="*/ 1390535 h 3295954"/>
              <a:gd name="connsiteX50" fmla="*/ 1048145 w 7435970"/>
              <a:gd name="connsiteY50" fmla="*/ 1394252 h 3295954"/>
              <a:gd name="connsiteX51" fmla="*/ 1051862 w 7435970"/>
              <a:gd name="connsiteY51" fmla="*/ 1405404 h 3295954"/>
              <a:gd name="connsiteX52" fmla="*/ 1051862 w 7435970"/>
              <a:gd name="connsiteY52" fmla="*/ 1464876 h 3295954"/>
              <a:gd name="connsiteX53" fmla="*/ 1055579 w 7435970"/>
              <a:gd name="connsiteY53" fmla="*/ 1468594 h 3295954"/>
              <a:gd name="connsiteX54" fmla="*/ 1072483 w 7435970"/>
              <a:gd name="connsiteY54" fmla="*/ 1473816 h 3295954"/>
              <a:gd name="connsiteX55" fmla="*/ 1074165 w 7435970"/>
              <a:gd name="connsiteY55" fmla="*/ 1539218 h 3295954"/>
              <a:gd name="connsiteX56" fmla="*/ 1122486 w 7435970"/>
              <a:gd name="connsiteY56" fmla="*/ 1539218 h 3295954"/>
              <a:gd name="connsiteX57" fmla="*/ 1126203 w 7435970"/>
              <a:gd name="connsiteY57" fmla="*/ 1609841 h 3295954"/>
              <a:gd name="connsiteX58" fmla="*/ 1170809 w 7435970"/>
              <a:gd name="connsiteY58" fmla="*/ 1613558 h 3295954"/>
              <a:gd name="connsiteX59" fmla="*/ 1174525 w 7435970"/>
              <a:gd name="connsiteY59" fmla="*/ 1680467 h 3295954"/>
              <a:gd name="connsiteX60" fmla="*/ 1215413 w 7435970"/>
              <a:gd name="connsiteY60" fmla="*/ 1680467 h 3295954"/>
              <a:gd name="connsiteX61" fmla="*/ 1219130 w 7435970"/>
              <a:gd name="connsiteY61" fmla="*/ 1721355 h 3295954"/>
              <a:gd name="connsiteX62" fmla="*/ 1278603 w 7435970"/>
              <a:gd name="connsiteY62" fmla="*/ 1721355 h 3295954"/>
              <a:gd name="connsiteX63" fmla="*/ 1278604 w 7435970"/>
              <a:gd name="connsiteY63" fmla="*/ 1762243 h 3295954"/>
              <a:gd name="connsiteX64" fmla="*/ 1319491 w 7435970"/>
              <a:gd name="connsiteY64" fmla="*/ 1762242 h 3295954"/>
              <a:gd name="connsiteX65" fmla="*/ 1315774 w 7435970"/>
              <a:gd name="connsiteY65" fmla="*/ 1799413 h 3295954"/>
              <a:gd name="connsiteX66" fmla="*/ 1393833 w 7435970"/>
              <a:gd name="connsiteY66" fmla="*/ 1795696 h 3295954"/>
              <a:gd name="connsiteX67" fmla="*/ 1401267 w 7435970"/>
              <a:gd name="connsiteY67" fmla="*/ 1832867 h 3295954"/>
              <a:gd name="connsiteX68" fmla="*/ 1535081 w 7435970"/>
              <a:gd name="connsiteY68" fmla="*/ 1832867 h 3295954"/>
              <a:gd name="connsiteX69" fmla="*/ 1538797 w 7435970"/>
              <a:gd name="connsiteY69" fmla="*/ 1866321 h 3295954"/>
              <a:gd name="connsiteX70" fmla="*/ 1590837 w 7435970"/>
              <a:gd name="connsiteY70" fmla="*/ 1866321 h 3295954"/>
              <a:gd name="connsiteX71" fmla="*/ 1590837 w 7435970"/>
              <a:gd name="connsiteY71" fmla="*/ 1903492 h 3295954"/>
              <a:gd name="connsiteX72" fmla="*/ 1635443 w 7435970"/>
              <a:gd name="connsiteY72" fmla="*/ 1907208 h 3295954"/>
              <a:gd name="connsiteX73" fmla="*/ 1631725 w 7435970"/>
              <a:gd name="connsiteY73" fmla="*/ 1944379 h 3295954"/>
              <a:gd name="connsiteX74" fmla="*/ 1683764 w 7435970"/>
              <a:gd name="connsiteY74" fmla="*/ 1940662 h 3295954"/>
              <a:gd name="connsiteX75" fmla="*/ 1683764 w 7435970"/>
              <a:gd name="connsiteY75" fmla="*/ 1977833 h 3295954"/>
              <a:gd name="connsiteX76" fmla="*/ 1787842 w 7435970"/>
              <a:gd name="connsiteY76" fmla="*/ 1981550 h 3295954"/>
              <a:gd name="connsiteX77" fmla="*/ 1780407 w 7435970"/>
              <a:gd name="connsiteY77" fmla="*/ 2007569 h 3295954"/>
              <a:gd name="connsiteX78" fmla="*/ 1839881 w 7435970"/>
              <a:gd name="connsiteY78" fmla="*/ 2007569 h 3295954"/>
              <a:gd name="connsiteX79" fmla="*/ 1843598 w 7435970"/>
              <a:gd name="connsiteY79" fmla="*/ 2055892 h 3295954"/>
              <a:gd name="connsiteX80" fmla="*/ 1958828 w 7435970"/>
              <a:gd name="connsiteY80" fmla="*/ 2052174 h 3295954"/>
              <a:gd name="connsiteX81" fmla="*/ 1958828 w 7435970"/>
              <a:gd name="connsiteY81" fmla="*/ 2078194 h 3295954"/>
              <a:gd name="connsiteX82" fmla="*/ 1984847 w 7435970"/>
              <a:gd name="connsiteY82" fmla="*/ 2085628 h 3295954"/>
              <a:gd name="connsiteX83" fmla="*/ 1981129 w 7435970"/>
              <a:gd name="connsiteY83" fmla="*/ 2137667 h 3295954"/>
              <a:gd name="connsiteX84" fmla="*/ 2029453 w 7435970"/>
              <a:gd name="connsiteY84" fmla="*/ 2137668 h 3295954"/>
              <a:gd name="connsiteX85" fmla="*/ 2025735 w 7435970"/>
              <a:gd name="connsiteY85" fmla="*/ 2163686 h 3295954"/>
              <a:gd name="connsiteX86" fmla="*/ 2144681 w 7435970"/>
              <a:gd name="connsiteY86" fmla="*/ 2159969 h 3295954"/>
              <a:gd name="connsiteX87" fmla="*/ 2148398 w 7435970"/>
              <a:gd name="connsiteY87" fmla="*/ 2185989 h 3295954"/>
              <a:gd name="connsiteX88" fmla="*/ 2226457 w 7435970"/>
              <a:gd name="connsiteY88" fmla="*/ 2197140 h 3295954"/>
              <a:gd name="connsiteX89" fmla="*/ 2230174 w 7435970"/>
              <a:gd name="connsiteY89" fmla="*/ 2245463 h 3295954"/>
              <a:gd name="connsiteX90" fmla="*/ 2256194 w 7435970"/>
              <a:gd name="connsiteY90" fmla="*/ 2245462 h 3295954"/>
              <a:gd name="connsiteX91" fmla="*/ 2256194 w 7435970"/>
              <a:gd name="connsiteY91" fmla="*/ 2312369 h 3295954"/>
              <a:gd name="connsiteX92" fmla="*/ 2287876 w 7435970"/>
              <a:gd name="connsiteY92" fmla="*/ 2324168 h 3295954"/>
              <a:gd name="connsiteX93" fmla="*/ 2289647 w 7435970"/>
              <a:gd name="connsiteY93" fmla="*/ 2394145 h 3295954"/>
              <a:gd name="connsiteX94" fmla="*/ 2479218 w 7435970"/>
              <a:gd name="connsiteY94" fmla="*/ 2405296 h 3295954"/>
              <a:gd name="connsiteX95" fmla="*/ 2479218 w 7435970"/>
              <a:gd name="connsiteY95" fmla="*/ 2442467 h 3295954"/>
              <a:gd name="connsiteX96" fmla="*/ 2516389 w 7435970"/>
              <a:gd name="connsiteY96" fmla="*/ 2442467 h 3295954"/>
              <a:gd name="connsiteX97" fmla="*/ 2512672 w 7435970"/>
              <a:gd name="connsiteY97" fmla="*/ 2475921 h 3295954"/>
              <a:gd name="connsiteX98" fmla="*/ 2533203 w 7435970"/>
              <a:gd name="connsiteY98" fmla="*/ 2480936 h 3295954"/>
              <a:gd name="connsiteX99" fmla="*/ 2534974 w 7435970"/>
              <a:gd name="connsiteY99" fmla="*/ 2516808 h 3295954"/>
              <a:gd name="connsiteX100" fmla="*/ 2598165 w 7435970"/>
              <a:gd name="connsiteY100" fmla="*/ 2520525 h 3295954"/>
              <a:gd name="connsiteX101" fmla="*/ 2594448 w 7435970"/>
              <a:gd name="connsiteY101" fmla="*/ 2557696 h 3295954"/>
              <a:gd name="connsiteX102" fmla="*/ 2642769 w 7435970"/>
              <a:gd name="connsiteY102" fmla="*/ 2557696 h 3295954"/>
              <a:gd name="connsiteX103" fmla="*/ 2642769 w 7435970"/>
              <a:gd name="connsiteY103" fmla="*/ 2606018 h 3295954"/>
              <a:gd name="connsiteX104" fmla="*/ 2712071 w 7435970"/>
              <a:gd name="connsiteY104" fmla="*/ 2604473 h 3295954"/>
              <a:gd name="connsiteX105" fmla="*/ 2709887 w 7435970"/>
              <a:gd name="connsiteY105" fmla="*/ 2645924 h 3295954"/>
              <a:gd name="connsiteX106" fmla="*/ 2799360 w 7435970"/>
              <a:gd name="connsiteY106" fmla="*/ 2645241 h 3295954"/>
              <a:gd name="connsiteX107" fmla="*/ 2803586 w 7435970"/>
              <a:gd name="connsiteY107" fmla="*/ 2682814 h 3295954"/>
              <a:gd name="connsiteX108" fmla="*/ 2877163 w 7435970"/>
              <a:gd name="connsiteY108" fmla="*/ 2687666 h 3295954"/>
              <a:gd name="connsiteX109" fmla="*/ 2876174 w 7435970"/>
              <a:gd name="connsiteY109" fmla="*/ 2722089 h 3295954"/>
              <a:gd name="connsiteX110" fmla="*/ 2941782 w 7435970"/>
              <a:gd name="connsiteY110" fmla="*/ 2722994 h 3295954"/>
              <a:gd name="connsiteX111" fmla="*/ 2941781 w 7435970"/>
              <a:gd name="connsiteY111" fmla="*/ 2759814 h 3295954"/>
              <a:gd name="connsiteX112" fmla="*/ 2969872 w 7435970"/>
              <a:gd name="connsiteY112" fmla="*/ 2760311 h 3295954"/>
              <a:gd name="connsiteX113" fmla="*/ 2973589 w 7435970"/>
              <a:gd name="connsiteY113" fmla="*/ 2820837 h 3295954"/>
              <a:gd name="connsiteX114" fmla="*/ 3247110 w 7435970"/>
              <a:gd name="connsiteY114" fmla="*/ 2812211 h 3295954"/>
              <a:gd name="connsiteX115" fmla="*/ 3249634 w 7435970"/>
              <a:gd name="connsiteY115" fmla="*/ 2854150 h 3295954"/>
              <a:gd name="connsiteX116" fmla="*/ 3415921 w 7435970"/>
              <a:gd name="connsiteY116" fmla="*/ 2852818 h 3295954"/>
              <a:gd name="connsiteX117" fmla="*/ 3415306 w 7435970"/>
              <a:gd name="connsiteY117" fmla="*/ 2897897 h 3295954"/>
              <a:gd name="connsiteX118" fmla="*/ 3616379 w 7435970"/>
              <a:gd name="connsiteY118" fmla="*/ 2889848 h 3295954"/>
              <a:gd name="connsiteX119" fmla="*/ 3621937 w 7435970"/>
              <a:gd name="connsiteY119" fmla="*/ 2939116 h 3295954"/>
              <a:gd name="connsiteX120" fmla="*/ 3795623 w 7435970"/>
              <a:gd name="connsiteY120" fmla="*/ 2941607 h 3295954"/>
              <a:gd name="connsiteX121" fmla="*/ 3798112 w 7435970"/>
              <a:gd name="connsiteY121" fmla="*/ 2990875 h 3295954"/>
              <a:gd name="connsiteX122" fmla="*/ 4451985 w 7435970"/>
              <a:gd name="connsiteY122" fmla="*/ 2990875 h 3295954"/>
              <a:gd name="connsiteX123" fmla="*/ 4461767 w 7435970"/>
              <a:gd name="connsiteY123" fmla="*/ 3042635 h 3295954"/>
              <a:gd name="connsiteX124" fmla="*/ 4996606 w 7435970"/>
              <a:gd name="connsiteY124" fmla="*/ 3041477 h 3295954"/>
              <a:gd name="connsiteX125" fmla="*/ 4997185 w 7435970"/>
              <a:gd name="connsiteY125" fmla="*/ 3116046 h 3295954"/>
              <a:gd name="connsiteX126" fmla="*/ 5143255 w 7435970"/>
              <a:gd name="connsiteY126" fmla="*/ 3114135 h 3295954"/>
              <a:gd name="connsiteX127" fmla="*/ 5151303 w 7435970"/>
              <a:gd name="connsiteY127" fmla="*/ 3189283 h 3295954"/>
              <a:gd name="connsiteX128" fmla="*/ 7280695 w 7435970"/>
              <a:gd name="connsiteY128" fmla="*/ 3183147 h 3295954"/>
              <a:gd name="connsiteX129" fmla="*/ 7306574 w 7435970"/>
              <a:gd name="connsiteY129" fmla="*/ 3295291 h 3295954"/>
              <a:gd name="connsiteX130" fmla="*/ 7435970 w 7435970"/>
              <a:gd name="connsiteY130" fmla="*/ 3295291 h 3295954"/>
              <a:gd name="connsiteX0" fmla="*/ 0 w 7435970"/>
              <a:gd name="connsiteY0" fmla="*/ 0 h 3295954"/>
              <a:gd name="connsiteX1" fmla="*/ 3647 w 7435970"/>
              <a:gd name="connsiteY1" fmla="*/ 30087 h 3295954"/>
              <a:gd name="connsiteX2" fmla="*/ 41969 w 7435970"/>
              <a:gd name="connsiteY2" fmla="*/ 80444 h 3295954"/>
              <a:gd name="connsiteX3" fmla="*/ 48253 w 7435970"/>
              <a:gd name="connsiteY3" fmla="*/ 104428 h 3295954"/>
              <a:gd name="connsiteX4" fmla="*/ 81706 w 7435970"/>
              <a:gd name="connsiteY4" fmla="*/ 178769 h 3295954"/>
              <a:gd name="connsiteX5" fmla="*/ 96574 w 7435970"/>
              <a:gd name="connsiteY5" fmla="*/ 186203 h 3295954"/>
              <a:gd name="connsiteX6" fmla="*/ 107725 w 7435970"/>
              <a:gd name="connsiteY6" fmla="*/ 215940 h 3295954"/>
              <a:gd name="connsiteX7" fmla="*/ 104008 w 7435970"/>
              <a:gd name="connsiteY7" fmla="*/ 267979 h 3295954"/>
              <a:gd name="connsiteX8" fmla="*/ 189501 w 7435970"/>
              <a:gd name="connsiteY8" fmla="*/ 264261 h 3295954"/>
              <a:gd name="connsiteX9" fmla="*/ 200652 w 7435970"/>
              <a:gd name="connsiteY9" fmla="*/ 349755 h 3295954"/>
              <a:gd name="connsiteX10" fmla="*/ 234106 w 7435970"/>
              <a:gd name="connsiteY10" fmla="*/ 357189 h 3295954"/>
              <a:gd name="connsiteX11" fmla="*/ 237823 w 7435970"/>
              <a:gd name="connsiteY11" fmla="*/ 383208 h 3295954"/>
              <a:gd name="connsiteX12" fmla="*/ 289862 w 7435970"/>
              <a:gd name="connsiteY12" fmla="*/ 390642 h 3295954"/>
              <a:gd name="connsiteX13" fmla="*/ 289862 w 7435970"/>
              <a:gd name="connsiteY13" fmla="*/ 405511 h 3295954"/>
              <a:gd name="connsiteX14" fmla="*/ 353051 w 7435970"/>
              <a:gd name="connsiteY14" fmla="*/ 412945 h 3295954"/>
              <a:gd name="connsiteX15" fmla="*/ 367920 w 7435970"/>
              <a:gd name="connsiteY15" fmla="*/ 524457 h 3295954"/>
              <a:gd name="connsiteX16" fmla="*/ 416243 w 7435970"/>
              <a:gd name="connsiteY16" fmla="*/ 528174 h 3295954"/>
              <a:gd name="connsiteX17" fmla="*/ 419960 w 7435970"/>
              <a:gd name="connsiteY17" fmla="*/ 680574 h 3295954"/>
              <a:gd name="connsiteX18" fmla="*/ 501735 w 7435970"/>
              <a:gd name="connsiteY18" fmla="*/ 684291 h 3295954"/>
              <a:gd name="connsiteX19" fmla="*/ 505452 w 7435970"/>
              <a:gd name="connsiteY19" fmla="*/ 714028 h 3295954"/>
              <a:gd name="connsiteX20" fmla="*/ 535188 w 7435970"/>
              <a:gd name="connsiteY20" fmla="*/ 721462 h 3295954"/>
              <a:gd name="connsiteX21" fmla="*/ 546341 w 7435970"/>
              <a:gd name="connsiteY21" fmla="*/ 773501 h 3295954"/>
              <a:gd name="connsiteX22" fmla="*/ 598380 w 7435970"/>
              <a:gd name="connsiteY22" fmla="*/ 777218 h 3295954"/>
              <a:gd name="connsiteX23" fmla="*/ 602097 w 7435970"/>
              <a:gd name="connsiteY23" fmla="*/ 818106 h 3295954"/>
              <a:gd name="connsiteX24" fmla="*/ 650418 w 7435970"/>
              <a:gd name="connsiteY24" fmla="*/ 818106 h 3295954"/>
              <a:gd name="connsiteX25" fmla="*/ 654135 w 7435970"/>
              <a:gd name="connsiteY25" fmla="*/ 847842 h 3295954"/>
              <a:gd name="connsiteX26" fmla="*/ 680154 w 7435970"/>
              <a:gd name="connsiteY26" fmla="*/ 851559 h 3295954"/>
              <a:gd name="connsiteX27" fmla="*/ 698740 w 7435970"/>
              <a:gd name="connsiteY27" fmla="*/ 892446 h 3295954"/>
              <a:gd name="connsiteX28" fmla="*/ 695023 w 7435970"/>
              <a:gd name="connsiteY28" fmla="*/ 929619 h 3295954"/>
              <a:gd name="connsiteX29" fmla="*/ 713609 w 7435970"/>
              <a:gd name="connsiteY29" fmla="*/ 933336 h 3295954"/>
              <a:gd name="connsiteX30" fmla="*/ 717325 w 7435970"/>
              <a:gd name="connsiteY30" fmla="*/ 992808 h 3295954"/>
              <a:gd name="connsiteX31" fmla="*/ 739628 w 7435970"/>
              <a:gd name="connsiteY31" fmla="*/ 1000242 h 3295954"/>
              <a:gd name="connsiteX32" fmla="*/ 761930 w 7435970"/>
              <a:gd name="connsiteY32" fmla="*/ 1026262 h 3295954"/>
              <a:gd name="connsiteX33" fmla="*/ 758213 w 7435970"/>
              <a:gd name="connsiteY33" fmla="*/ 1070867 h 3295954"/>
              <a:gd name="connsiteX34" fmla="*/ 784234 w 7435970"/>
              <a:gd name="connsiteY34" fmla="*/ 1070867 h 3295954"/>
              <a:gd name="connsiteX35" fmla="*/ 776799 w 7435970"/>
              <a:gd name="connsiteY35" fmla="*/ 1104320 h 3295954"/>
              <a:gd name="connsiteX36" fmla="*/ 799101 w 7435970"/>
              <a:gd name="connsiteY36" fmla="*/ 1130340 h 3295954"/>
              <a:gd name="connsiteX37" fmla="*/ 802818 w 7435970"/>
              <a:gd name="connsiteY37" fmla="*/ 1108037 h 3295954"/>
              <a:gd name="connsiteX38" fmla="*/ 817686 w 7435970"/>
              <a:gd name="connsiteY38" fmla="*/ 1145208 h 3295954"/>
              <a:gd name="connsiteX39" fmla="*/ 813969 w 7435970"/>
              <a:gd name="connsiteY39" fmla="*/ 1208398 h 3295954"/>
              <a:gd name="connsiteX40" fmla="*/ 873442 w 7435970"/>
              <a:gd name="connsiteY40" fmla="*/ 1215833 h 3295954"/>
              <a:gd name="connsiteX41" fmla="*/ 876539 w 7435970"/>
              <a:gd name="connsiteY41" fmla="*/ 1241587 h 3295954"/>
              <a:gd name="connsiteX42" fmla="*/ 888577 w 7435970"/>
              <a:gd name="connsiteY42" fmla="*/ 1249374 h 3295954"/>
              <a:gd name="connsiteX43" fmla="*/ 895745 w 7435970"/>
              <a:gd name="connsiteY43" fmla="*/ 1286457 h 3295954"/>
              <a:gd name="connsiteX44" fmla="*/ 936633 w 7435970"/>
              <a:gd name="connsiteY44" fmla="*/ 1286457 h 3295954"/>
              <a:gd name="connsiteX45" fmla="*/ 940350 w 7435970"/>
              <a:gd name="connsiteY45" fmla="*/ 1323628 h 3295954"/>
              <a:gd name="connsiteX46" fmla="*/ 973803 w 7435970"/>
              <a:gd name="connsiteY46" fmla="*/ 1319911 h 3295954"/>
              <a:gd name="connsiteX47" fmla="*/ 973803 w 7435970"/>
              <a:gd name="connsiteY47" fmla="*/ 1364516 h 3295954"/>
              <a:gd name="connsiteX48" fmla="*/ 1040711 w 7435970"/>
              <a:gd name="connsiteY48" fmla="*/ 1364515 h 3295954"/>
              <a:gd name="connsiteX49" fmla="*/ 1044428 w 7435970"/>
              <a:gd name="connsiteY49" fmla="*/ 1390535 h 3295954"/>
              <a:gd name="connsiteX50" fmla="*/ 1048145 w 7435970"/>
              <a:gd name="connsiteY50" fmla="*/ 1394252 h 3295954"/>
              <a:gd name="connsiteX51" fmla="*/ 1051862 w 7435970"/>
              <a:gd name="connsiteY51" fmla="*/ 1405404 h 3295954"/>
              <a:gd name="connsiteX52" fmla="*/ 1051862 w 7435970"/>
              <a:gd name="connsiteY52" fmla="*/ 1464876 h 3295954"/>
              <a:gd name="connsiteX53" fmla="*/ 1055579 w 7435970"/>
              <a:gd name="connsiteY53" fmla="*/ 1468594 h 3295954"/>
              <a:gd name="connsiteX54" fmla="*/ 1072483 w 7435970"/>
              <a:gd name="connsiteY54" fmla="*/ 1473816 h 3295954"/>
              <a:gd name="connsiteX55" fmla="*/ 1074165 w 7435970"/>
              <a:gd name="connsiteY55" fmla="*/ 1539218 h 3295954"/>
              <a:gd name="connsiteX56" fmla="*/ 1122486 w 7435970"/>
              <a:gd name="connsiteY56" fmla="*/ 1539218 h 3295954"/>
              <a:gd name="connsiteX57" fmla="*/ 1126203 w 7435970"/>
              <a:gd name="connsiteY57" fmla="*/ 1609841 h 3295954"/>
              <a:gd name="connsiteX58" fmla="*/ 1170809 w 7435970"/>
              <a:gd name="connsiteY58" fmla="*/ 1613558 h 3295954"/>
              <a:gd name="connsiteX59" fmla="*/ 1174525 w 7435970"/>
              <a:gd name="connsiteY59" fmla="*/ 1680467 h 3295954"/>
              <a:gd name="connsiteX60" fmla="*/ 1215413 w 7435970"/>
              <a:gd name="connsiteY60" fmla="*/ 1680467 h 3295954"/>
              <a:gd name="connsiteX61" fmla="*/ 1219130 w 7435970"/>
              <a:gd name="connsiteY61" fmla="*/ 1721355 h 3295954"/>
              <a:gd name="connsiteX62" fmla="*/ 1278603 w 7435970"/>
              <a:gd name="connsiteY62" fmla="*/ 1721355 h 3295954"/>
              <a:gd name="connsiteX63" fmla="*/ 1278604 w 7435970"/>
              <a:gd name="connsiteY63" fmla="*/ 1762243 h 3295954"/>
              <a:gd name="connsiteX64" fmla="*/ 1319491 w 7435970"/>
              <a:gd name="connsiteY64" fmla="*/ 1762242 h 3295954"/>
              <a:gd name="connsiteX65" fmla="*/ 1315774 w 7435970"/>
              <a:gd name="connsiteY65" fmla="*/ 1799413 h 3295954"/>
              <a:gd name="connsiteX66" fmla="*/ 1393833 w 7435970"/>
              <a:gd name="connsiteY66" fmla="*/ 1795696 h 3295954"/>
              <a:gd name="connsiteX67" fmla="*/ 1401267 w 7435970"/>
              <a:gd name="connsiteY67" fmla="*/ 1832867 h 3295954"/>
              <a:gd name="connsiteX68" fmla="*/ 1535081 w 7435970"/>
              <a:gd name="connsiteY68" fmla="*/ 1832867 h 3295954"/>
              <a:gd name="connsiteX69" fmla="*/ 1538797 w 7435970"/>
              <a:gd name="connsiteY69" fmla="*/ 1866321 h 3295954"/>
              <a:gd name="connsiteX70" fmla="*/ 1590837 w 7435970"/>
              <a:gd name="connsiteY70" fmla="*/ 1866321 h 3295954"/>
              <a:gd name="connsiteX71" fmla="*/ 1590837 w 7435970"/>
              <a:gd name="connsiteY71" fmla="*/ 1903492 h 3295954"/>
              <a:gd name="connsiteX72" fmla="*/ 1635443 w 7435970"/>
              <a:gd name="connsiteY72" fmla="*/ 1907208 h 3295954"/>
              <a:gd name="connsiteX73" fmla="*/ 1631725 w 7435970"/>
              <a:gd name="connsiteY73" fmla="*/ 1944379 h 3295954"/>
              <a:gd name="connsiteX74" fmla="*/ 1683764 w 7435970"/>
              <a:gd name="connsiteY74" fmla="*/ 1940662 h 3295954"/>
              <a:gd name="connsiteX75" fmla="*/ 1683764 w 7435970"/>
              <a:gd name="connsiteY75" fmla="*/ 1977833 h 3295954"/>
              <a:gd name="connsiteX76" fmla="*/ 1787842 w 7435970"/>
              <a:gd name="connsiteY76" fmla="*/ 1981550 h 3295954"/>
              <a:gd name="connsiteX77" fmla="*/ 1780407 w 7435970"/>
              <a:gd name="connsiteY77" fmla="*/ 2007569 h 3295954"/>
              <a:gd name="connsiteX78" fmla="*/ 1839881 w 7435970"/>
              <a:gd name="connsiteY78" fmla="*/ 2007569 h 3295954"/>
              <a:gd name="connsiteX79" fmla="*/ 1843598 w 7435970"/>
              <a:gd name="connsiteY79" fmla="*/ 2055892 h 3295954"/>
              <a:gd name="connsiteX80" fmla="*/ 1958828 w 7435970"/>
              <a:gd name="connsiteY80" fmla="*/ 2052174 h 3295954"/>
              <a:gd name="connsiteX81" fmla="*/ 1958828 w 7435970"/>
              <a:gd name="connsiteY81" fmla="*/ 2078194 h 3295954"/>
              <a:gd name="connsiteX82" fmla="*/ 1984847 w 7435970"/>
              <a:gd name="connsiteY82" fmla="*/ 2085628 h 3295954"/>
              <a:gd name="connsiteX83" fmla="*/ 1981129 w 7435970"/>
              <a:gd name="connsiteY83" fmla="*/ 2137667 h 3295954"/>
              <a:gd name="connsiteX84" fmla="*/ 2029453 w 7435970"/>
              <a:gd name="connsiteY84" fmla="*/ 2137668 h 3295954"/>
              <a:gd name="connsiteX85" fmla="*/ 2025735 w 7435970"/>
              <a:gd name="connsiteY85" fmla="*/ 2163686 h 3295954"/>
              <a:gd name="connsiteX86" fmla="*/ 2144681 w 7435970"/>
              <a:gd name="connsiteY86" fmla="*/ 2159969 h 3295954"/>
              <a:gd name="connsiteX87" fmla="*/ 2148398 w 7435970"/>
              <a:gd name="connsiteY87" fmla="*/ 2185989 h 3295954"/>
              <a:gd name="connsiteX88" fmla="*/ 2226457 w 7435970"/>
              <a:gd name="connsiteY88" fmla="*/ 2197140 h 3295954"/>
              <a:gd name="connsiteX89" fmla="*/ 2230174 w 7435970"/>
              <a:gd name="connsiteY89" fmla="*/ 2245463 h 3295954"/>
              <a:gd name="connsiteX90" fmla="*/ 2256194 w 7435970"/>
              <a:gd name="connsiteY90" fmla="*/ 2245462 h 3295954"/>
              <a:gd name="connsiteX91" fmla="*/ 2256194 w 7435970"/>
              <a:gd name="connsiteY91" fmla="*/ 2312369 h 3295954"/>
              <a:gd name="connsiteX92" fmla="*/ 2287876 w 7435970"/>
              <a:gd name="connsiteY92" fmla="*/ 2324168 h 3295954"/>
              <a:gd name="connsiteX93" fmla="*/ 2289647 w 7435970"/>
              <a:gd name="connsiteY93" fmla="*/ 2394145 h 3295954"/>
              <a:gd name="connsiteX94" fmla="*/ 2479218 w 7435970"/>
              <a:gd name="connsiteY94" fmla="*/ 2405296 h 3295954"/>
              <a:gd name="connsiteX95" fmla="*/ 2479218 w 7435970"/>
              <a:gd name="connsiteY95" fmla="*/ 2442467 h 3295954"/>
              <a:gd name="connsiteX96" fmla="*/ 2516389 w 7435970"/>
              <a:gd name="connsiteY96" fmla="*/ 2442467 h 3295954"/>
              <a:gd name="connsiteX97" fmla="*/ 2512672 w 7435970"/>
              <a:gd name="connsiteY97" fmla="*/ 2475921 h 3295954"/>
              <a:gd name="connsiteX98" fmla="*/ 2533203 w 7435970"/>
              <a:gd name="connsiteY98" fmla="*/ 2480936 h 3295954"/>
              <a:gd name="connsiteX99" fmla="*/ 2534974 w 7435970"/>
              <a:gd name="connsiteY99" fmla="*/ 2516808 h 3295954"/>
              <a:gd name="connsiteX100" fmla="*/ 2598165 w 7435970"/>
              <a:gd name="connsiteY100" fmla="*/ 2520525 h 3295954"/>
              <a:gd name="connsiteX101" fmla="*/ 2594448 w 7435970"/>
              <a:gd name="connsiteY101" fmla="*/ 2557696 h 3295954"/>
              <a:gd name="connsiteX102" fmla="*/ 2642769 w 7435970"/>
              <a:gd name="connsiteY102" fmla="*/ 2557696 h 3295954"/>
              <a:gd name="connsiteX103" fmla="*/ 2642769 w 7435970"/>
              <a:gd name="connsiteY103" fmla="*/ 2606018 h 3295954"/>
              <a:gd name="connsiteX104" fmla="*/ 2712071 w 7435970"/>
              <a:gd name="connsiteY104" fmla="*/ 2604473 h 3295954"/>
              <a:gd name="connsiteX105" fmla="*/ 2709887 w 7435970"/>
              <a:gd name="connsiteY105" fmla="*/ 2645924 h 3295954"/>
              <a:gd name="connsiteX106" fmla="*/ 2799360 w 7435970"/>
              <a:gd name="connsiteY106" fmla="*/ 2645241 h 3295954"/>
              <a:gd name="connsiteX107" fmla="*/ 2803586 w 7435970"/>
              <a:gd name="connsiteY107" fmla="*/ 2682814 h 3295954"/>
              <a:gd name="connsiteX108" fmla="*/ 2877163 w 7435970"/>
              <a:gd name="connsiteY108" fmla="*/ 2687666 h 3295954"/>
              <a:gd name="connsiteX109" fmla="*/ 2876174 w 7435970"/>
              <a:gd name="connsiteY109" fmla="*/ 2722089 h 3295954"/>
              <a:gd name="connsiteX110" fmla="*/ 2941782 w 7435970"/>
              <a:gd name="connsiteY110" fmla="*/ 2722994 h 3295954"/>
              <a:gd name="connsiteX111" fmla="*/ 2941781 w 7435970"/>
              <a:gd name="connsiteY111" fmla="*/ 2759814 h 3295954"/>
              <a:gd name="connsiteX112" fmla="*/ 2969872 w 7435970"/>
              <a:gd name="connsiteY112" fmla="*/ 2760311 h 3295954"/>
              <a:gd name="connsiteX113" fmla="*/ 2973589 w 7435970"/>
              <a:gd name="connsiteY113" fmla="*/ 2820837 h 3295954"/>
              <a:gd name="connsiteX114" fmla="*/ 3247110 w 7435970"/>
              <a:gd name="connsiteY114" fmla="*/ 2812211 h 3295954"/>
              <a:gd name="connsiteX115" fmla="*/ 3249634 w 7435970"/>
              <a:gd name="connsiteY115" fmla="*/ 2854150 h 3295954"/>
              <a:gd name="connsiteX116" fmla="*/ 3415921 w 7435970"/>
              <a:gd name="connsiteY116" fmla="*/ 2852818 h 3295954"/>
              <a:gd name="connsiteX117" fmla="*/ 3415306 w 7435970"/>
              <a:gd name="connsiteY117" fmla="*/ 2897897 h 3295954"/>
              <a:gd name="connsiteX118" fmla="*/ 3616379 w 7435970"/>
              <a:gd name="connsiteY118" fmla="*/ 2889848 h 3295954"/>
              <a:gd name="connsiteX119" fmla="*/ 3621937 w 7435970"/>
              <a:gd name="connsiteY119" fmla="*/ 2939116 h 3295954"/>
              <a:gd name="connsiteX120" fmla="*/ 3795623 w 7435970"/>
              <a:gd name="connsiteY120" fmla="*/ 2941607 h 3295954"/>
              <a:gd name="connsiteX121" fmla="*/ 3798112 w 7435970"/>
              <a:gd name="connsiteY121" fmla="*/ 2990875 h 3295954"/>
              <a:gd name="connsiteX122" fmla="*/ 4451985 w 7435970"/>
              <a:gd name="connsiteY122" fmla="*/ 2990875 h 3295954"/>
              <a:gd name="connsiteX123" fmla="*/ 4461767 w 7435970"/>
              <a:gd name="connsiteY123" fmla="*/ 3042635 h 3295954"/>
              <a:gd name="connsiteX124" fmla="*/ 4996606 w 7435970"/>
              <a:gd name="connsiteY124" fmla="*/ 3041477 h 3295954"/>
              <a:gd name="connsiteX125" fmla="*/ 4997185 w 7435970"/>
              <a:gd name="connsiteY125" fmla="*/ 3116046 h 3295954"/>
              <a:gd name="connsiteX126" fmla="*/ 5143255 w 7435970"/>
              <a:gd name="connsiteY126" fmla="*/ 3114135 h 3295954"/>
              <a:gd name="connsiteX127" fmla="*/ 5151303 w 7435970"/>
              <a:gd name="connsiteY127" fmla="*/ 3189283 h 3295954"/>
              <a:gd name="connsiteX128" fmla="*/ 7280695 w 7435970"/>
              <a:gd name="connsiteY128" fmla="*/ 3183147 h 3295954"/>
              <a:gd name="connsiteX129" fmla="*/ 7306574 w 7435970"/>
              <a:gd name="connsiteY129" fmla="*/ 3295291 h 3295954"/>
              <a:gd name="connsiteX130" fmla="*/ 7435970 w 7435970"/>
              <a:gd name="connsiteY130" fmla="*/ 3295291 h 3295954"/>
              <a:gd name="connsiteX0" fmla="*/ 0 w 7435970"/>
              <a:gd name="connsiteY0" fmla="*/ 0 h 3295954"/>
              <a:gd name="connsiteX1" fmla="*/ 3647 w 7435970"/>
              <a:gd name="connsiteY1" fmla="*/ 30087 h 3295954"/>
              <a:gd name="connsiteX2" fmla="*/ 41969 w 7435970"/>
              <a:gd name="connsiteY2" fmla="*/ 80444 h 3295954"/>
              <a:gd name="connsiteX3" fmla="*/ 48253 w 7435970"/>
              <a:gd name="connsiteY3" fmla="*/ 104428 h 3295954"/>
              <a:gd name="connsiteX4" fmla="*/ 52854 w 7435970"/>
              <a:gd name="connsiteY4" fmla="*/ 123987 h 3295954"/>
              <a:gd name="connsiteX5" fmla="*/ 81706 w 7435970"/>
              <a:gd name="connsiteY5" fmla="*/ 178769 h 3295954"/>
              <a:gd name="connsiteX6" fmla="*/ 96574 w 7435970"/>
              <a:gd name="connsiteY6" fmla="*/ 186203 h 3295954"/>
              <a:gd name="connsiteX7" fmla="*/ 107725 w 7435970"/>
              <a:gd name="connsiteY7" fmla="*/ 215940 h 3295954"/>
              <a:gd name="connsiteX8" fmla="*/ 104008 w 7435970"/>
              <a:gd name="connsiteY8" fmla="*/ 267979 h 3295954"/>
              <a:gd name="connsiteX9" fmla="*/ 189501 w 7435970"/>
              <a:gd name="connsiteY9" fmla="*/ 264261 h 3295954"/>
              <a:gd name="connsiteX10" fmla="*/ 200652 w 7435970"/>
              <a:gd name="connsiteY10" fmla="*/ 349755 h 3295954"/>
              <a:gd name="connsiteX11" fmla="*/ 234106 w 7435970"/>
              <a:gd name="connsiteY11" fmla="*/ 357189 h 3295954"/>
              <a:gd name="connsiteX12" fmla="*/ 237823 w 7435970"/>
              <a:gd name="connsiteY12" fmla="*/ 383208 h 3295954"/>
              <a:gd name="connsiteX13" fmla="*/ 289862 w 7435970"/>
              <a:gd name="connsiteY13" fmla="*/ 390642 h 3295954"/>
              <a:gd name="connsiteX14" fmla="*/ 289862 w 7435970"/>
              <a:gd name="connsiteY14" fmla="*/ 405511 h 3295954"/>
              <a:gd name="connsiteX15" fmla="*/ 353051 w 7435970"/>
              <a:gd name="connsiteY15" fmla="*/ 412945 h 3295954"/>
              <a:gd name="connsiteX16" fmla="*/ 367920 w 7435970"/>
              <a:gd name="connsiteY16" fmla="*/ 524457 h 3295954"/>
              <a:gd name="connsiteX17" fmla="*/ 416243 w 7435970"/>
              <a:gd name="connsiteY17" fmla="*/ 528174 h 3295954"/>
              <a:gd name="connsiteX18" fmla="*/ 419960 w 7435970"/>
              <a:gd name="connsiteY18" fmla="*/ 680574 h 3295954"/>
              <a:gd name="connsiteX19" fmla="*/ 501735 w 7435970"/>
              <a:gd name="connsiteY19" fmla="*/ 684291 h 3295954"/>
              <a:gd name="connsiteX20" fmla="*/ 505452 w 7435970"/>
              <a:gd name="connsiteY20" fmla="*/ 714028 h 3295954"/>
              <a:gd name="connsiteX21" fmla="*/ 535188 w 7435970"/>
              <a:gd name="connsiteY21" fmla="*/ 721462 h 3295954"/>
              <a:gd name="connsiteX22" fmla="*/ 546341 w 7435970"/>
              <a:gd name="connsiteY22" fmla="*/ 773501 h 3295954"/>
              <a:gd name="connsiteX23" fmla="*/ 598380 w 7435970"/>
              <a:gd name="connsiteY23" fmla="*/ 777218 h 3295954"/>
              <a:gd name="connsiteX24" fmla="*/ 602097 w 7435970"/>
              <a:gd name="connsiteY24" fmla="*/ 818106 h 3295954"/>
              <a:gd name="connsiteX25" fmla="*/ 650418 w 7435970"/>
              <a:gd name="connsiteY25" fmla="*/ 818106 h 3295954"/>
              <a:gd name="connsiteX26" fmla="*/ 654135 w 7435970"/>
              <a:gd name="connsiteY26" fmla="*/ 847842 h 3295954"/>
              <a:gd name="connsiteX27" fmla="*/ 680154 w 7435970"/>
              <a:gd name="connsiteY27" fmla="*/ 851559 h 3295954"/>
              <a:gd name="connsiteX28" fmla="*/ 698740 w 7435970"/>
              <a:gd name="connsiteY28" fmla="*/ 892446 h 3295954"/>
              <a:gd name="connsiteX29" fmla="*/ 695023 w 7435970"/>
              <a:gd name="connsiteY29" fmla="*/ 929619 h 3295954"/>
              <a:gd name="connsiteX30" fmla="*/ 713609 w 7435970"/>
              <a:gd name="connsiteY30" fmla="*/ 933336 h 3295954"/>
              <a:gd name="connsiteX31" fmla="*/ 717325 w 7435970"/>
              <a:gd name="connsiteY31" fmla="*/ 992808 h 3295954"/>
              <a:gd name="connsiteX32" fmla="*/ 739628 w 7435970"/>
              <a:gd name="connsiteY32" fmla="*/ 1000242 h 3295954"/>
              <a:gd name="connsiteX33" fmla="*/ 761930 w 7435970"/>
              <a:gd name="connsiteY33" fmla="*/ 1026262 h 3295954"/>
              <a:gd name="connsiteX34" fmla="*/ 758213 w 7435970"/>
              <a:gd name="connsiteY34" fmla="*/ 1070867 h 3295954"/>
              <a:gd name="connsiteX35" fmla="*/ 784234 w 7435970"/>
              <a:gd name="connsiteY35" fmla="*/ 1070867 h 3295954"/>
              <a:gd name="connsiteX36" fmla="*/ 776799 w 7435970"/>
              <a:gd name="connsiteY36" fmla="*/ 1104320 h 3295954"/>
              <a:gd name="connsiteX37" fmla="*/ 799101 w 7435970"/>
              <a:gd name="connsiteY37" fmla="*/ 1130340 h 3295954"/>
              <a:gd name="connsiteX38" fmla="*/ 802818 w 7435970"/>
              <a:gd name="connsiteY38" fmla="*/ 1108037 h 3295954"/>
              <a:gd name="connsiteX39" fmla="*/ 817686 w 7435970"/>
              <a:gd name="connsiteY39" fmla="*/ 1145208 h 3295954"/>
              <a:gd name="connsiteX40" fmla="*/ 813969 w 7435970"/>
              <a:gd name="connsiteY40" fmla="*/ 1208398 h 3295954"/>
              <a:gd name="connsiteX41" fmla="*/ 873442 w 7435970"/>
              <a:gd name="connsiteY41" fmla="*/ 1215833 h 3295954"/>
              <a:gd name="connsiteX42" fmla="*/ 876539 w 7435970"/>
              <a:gd name="connsiteY42" fmla="*/ 1241587 h 3295954"/>
              <a:gd name="connsiteX43" fmla="*/ 888577 w 7435970"/>
              <a:gd name="connsiteY43" fmla="*/ 1249374 h 3295954"/>
              <a:gd name="connsiteX44" fmla="*/ 895745 w 7435970"/>
              <a:gd name="connsiteY44" fmla="*/ 1286457 h 3295954"/>
              <a:gd name="connsiteX45" fmla="*/ 936633 w 7435970"/>
              <a:gd name="connsiteY45" fmla="*/ 1286457 h 3295954"/>
              <a:gd name="connsiteX46" fmla="*/ 940350 w 7435970"/>
              <a:gd name="connsiteY46" fmla="*/ 1323628 h 3295954"/>
              <a:gd name="connsiteX47" fmla="*/ 973803 w 7435970"/>
              <a:gd name="connsiteY47" fmla="*/ 1319911 h 3295954"/>
              <a:gd name="connsiteX48" fmla="*/ 973803 w 7435970"/>
              <a:gd name="connsiteY48" fmla="*/ 1364516 h 3295954"/>
              <a:gd name="connsiteX49" fmla="*/ 1040711 w 7435970"/>
              <a:gd name="connsiteY49" fmla="*/ 1364515 h 3295954"/>
              <a:gd name="connsiteX50" fmla="*/ 1044428 w 7435970"/>
              <a:gd name="connsiteY50" fmla="*/ 1390535 h 3295954"/>
              <a:gd name="connsiteX51" fmla="*/ 1048145 w 7435970"/>
              <a:gd name="connsiteY51" fmla="*/ 1394252 h 3295954"/>
              <a:gd name="connsiteX52" fmla="*/ 1051862 w 7435970"/>
              <a:gd name="connsiteY52" fmla="*/ 1405404 h 3295954"/>
              <a:gd name="connsiteX53" fmla="*/ 1051862 w 7435970"/>
              <a:gd name="connsiteY53" fmla="*/ 1464876 h 3295954"/>
              <a:gd name="connsiteX54" fmla="*/ 1055579 w 7435970"/>
              <a:gd name="connsiteY54" fmla="*/ 1468594 h 3295954"/>
              <a:gd name="connsiteX55" fmla="*/ 1072483 w 7435970"/>
              <a:gd name="connsiteY55" fmla="*/ 1473816 h 3295954"/>
              <a:gd name="connsiteX56" fmla="*/ 1074165 w 7435970"/>
              <a:gd name="connsiteY56" fmla="*/ 1539218 h 3295954"/>
              <a:gd name="connsiteX57" fmla="*/ 1122486 w 7435970"/>
              <a:gd name="connsiteY57" fmla="*/ 1539218 h 3295954"/>
              <a:gd name="connsiteX58" fmla="*/ 1126203 w 7435970"/>
              <a:gd name="connsiteY58" fmla="*/ 1609841 h 3295954"/>
              <a:gd name="connsiteX59" fmla="*/ 1170809 w 7435970"/>
              <a:gd name="connsiteY59" fmla="*/ 1613558 h 3295954"/>
              <a:gd name="connsiteX60" fmla="*/ 1174525 w 7435970"/>
              <a:gd name="connsiteY60" fmla="*/ 1680467 h 3295954"/>
              <a:gd name="connsiteX61" fmla="*/ 1215413 w 7435970"/>
              <a:gd name="connsiteY61" fmla="*/ 1680467 h 3295954"/>
              <a:gd name="connsiteX62" fmla="*/ 1219130 w 7435970"/>
              <a:gd name="connsiteY62" fmla="*/ 1721355 h 3295954"/>
              <a:gd name="connsiteX63" fmla="*/ 1278603 w 7435970"/>
              <a:gd name="connsiteY63" fmla="*/ 1721355 h 3295954"/>
              <a:gd name="connsiteX64" fmla="*/ 1278604 w 7435970"/>
              <a:gd name="connsiteY64" fmla="*/ 1762243 h 3295954"/>
              <a:gd name="connsiteX65" fmla="*/ 1319491 w 7435970"/>
              <a:gd name="connsiteY65" fmla="*/ 1762242 h 3295954"/>
              <a:gd name="connsiteX66" fmla="*/ 1315774 w 7435970"/>
              <a:gd name="connsiteY66" fmla="*/ 1799413 h 3295954"/>
              <a:gd name="connsiteX67" fmla="*/ 1393833 w 7435970"/>
              <a:gd name="connsiteY67" fmla="*/ 1795696 h 3295954"/>
              <a:gd name="connsiteX68" fmla="*/ 1401267 w 7435970"/>
              <a:gd name="connsiteY68" fmla="*/ 1832867 h 3295954"/>
              <a:gd name="connsiteX69" fmla="*/ 1535081 w 7435970"/>
              <a:gd name="connsiteY69" fmla="*/ 1832867 h 3295954"/>
              <a:gd name="connsiteX70" fmla="*/ 1538797 w 7435970"/>
              <a:gd name="connsiteY70" fmla="*/ 1866321 h 3295954"/>
              <a:gd name="connsiteX71" fmla="*/ 1590837 w 7435970"/>
              <a:gd name="connsiteY71" fmla="*/ 1866321 h 3295954"/>
              <a:gd name="connsiteX72" fmla="*/ 1590837 w 7435970"/>
              <a:gd name="connsiteY72" fmla="*/ 1903492 h 3295954"/>
              <a:gd name="connsiteX73" fmla="*/ 1635443 w 7435970"/>
              <a:gd name="connsiteY73" fmla="*/ 1907208 h 3295954"/>
              <a:gd name="connsiteX74" fmla="*/ 1631725 w 7435970"/>
              <a:gd name="connsiteY74" fmla="*/ 1944379 h 3295954"/>
              <a:gd name="connsiteX75" fmla="*/ 1683764 w 7435970"/>
              <a:gd name="connsiteY75" fmla="*/ 1940662 h 3295954"/>
              <a:gd name="connsiteX76" fmla="*/ 1683764 w 7435970"/>
              <a:gd name="connsiteY76" fmla="*/ 1977833 h 3295954"/>
              <a:gd name="connsiteX77" fmla="*/ 1787842 w 7435970"/>
              <a:gd name="connsiteY77" fmla="*/ 1981550 h 3295954"/>
              <a:gd name="connsiteX78" fmla="*/ 1780407 w 7435970"/>
              <a:gd name="connsiteY78" fmla="*/ 2007569 h 3295954"/>
              <a:gd name="connsiteX79" fmla="*/ 1839881 w 7435970"/>
              <a:gd name="connsiteY79" fmla="*/ 2007569 h 3295954"/>
              <a:gd name="connsiteX80" fmla="*/ 1843598 w 7435970"/>
              <a:gd name="connsiteY80" fmla="*/ 2055892 h 3295954"/>
              <a:gd name="connsiteX81" fmla="*/ 1958828 w 7435970"/>
              <a:gd name="connsiteY81" fmla="*/ 2052174 h 3295954"/>
              <a:gd name="connsiteX82" fmla="*/ 1958828 w 7435970"/>
              <a:gd name="connsiteY82" fmla="*/ 2078194 h 3295954"/>
              <a:gd name="connsiteX83" fmla="*/ 1984847 w 7435970"/>
              <a:gd name="connsiteY83" fmla="*/ 2085628 h 3295954"/>
              <a:gd name="connsiteX84" fmla="*/ 1981129 w 7435970"/>
              <a:gd name="connsiteY84" fmla="*/ 2137667 h 3295954"/>
              <a:gd name="connsiteX85" fmla="*/ 2029453 w 7435970"/>
              <a:gd name="connsiteY85" fmla="*/ 2137668 h 3295954"/>
              <a:gd name="connsiteX86" fmla="*/ 2025735 w 7435970"/>
              <a:gd name="connsiteY86" fmla="*/ 2163686 h 3295954"/>
              <a:gd name="connsiteX87" fmla="*/ 2144681 w 7435970"/>
              <a:gd name="connsiteY87" fmla="*/ 2159969 h 3295954"/>
              <a:gd name="connsiteX88" fmla="*/ 2148398 w 7435970"/>
              <a:gd name="connsiteY88" fmla="*/ 2185989 h 3295954"/>
              <a:gd name="connsiteX89" fmla="*/ 2226457 w 7435970"/>
              <a:gd name="connsiteY89" fmla="*/ 2197140 h 3295954"/>
              <a:gd name="connsiteX90" fmla="*/ 2230174 w 7435970"/>
              <a:gd name="connsiteY90" fmla="*/ 2245463 h 3295954"/>
              <a:gd name="connsiteX91" fmla="*/ 2256194 w 7435970"/>
              <a:gd name="connsiteY91" fmla="*/ 2245462 h 3295954"/>
              <a:gd name="connsiteX92" fmla="*/ 2256194 w 7435970"/>
              <a:gd name="connsiteY92" fmla="*/ 2312369 h 3295954"/>
              <a:gd name="connsiteX93" fmla="*/ 2287876 w 7435970"/>
              <a:gd name="connsiteY93" fmla="*/ 2324168 h 3295954"/>
              <a:gd name="connsiteX94" fmla="*/ 2289647 w 7435970"/>
              <a:gd name="connsiteY94" fmla="*/ 2394145 h 3295954"/>
              <a:gd name="connsiteX95" fmla="*/ 2479218 w 7435970"/>
              <a:gd name="connsiteY95" fmla="*/ 2405296 h 3295954"/>
              <a:gd name="connsiteX96" fmla="*/ 2479218 w 7435970"/>
              <a:gd name="connsiteY96" fmla="*/ 2442467 h 3295954"/>
              <a:gd name="connsiteX97" fmla="*/ 2516389 w 7435970"/>
              <a:gd name="connsiteY97" fmla="*/ 2442467 h 3295954"/>
              <a:gd name="connsiteX98" fmla="*/ 2512672 w 7435970"/>
              <a:gd name="connsiteY98" fmla="*/ 2475921 h 3295954"/>
              <a:gd name="connsiteX99" fmla="*/ 2533203 w 7435970"/>
              <a:gd name="connsiteY99" fmla="*/ 2480936 h 3295954"/>
              <a:gd name="connsiteX100" fmla="*/ 2534974 w 7435970"/>
              <a:gd name="connsiteY100" fmla="*/ 2516808 h 3295954"/>
              <a:gd name="connsiteX101" fmla="*/ 2598165 w 7435970"/>
              <a:gd name="connsiteY101" fmla="*/ 2520525 h 3295954"/>
              <a:gd name="connsiteX102" fmla="*/ 2594448 w 7435970"/>
              <a:gd name="connsiteY102" fmla="*/ 2557696 h 3295954"/>
              <a:gd name="connsiteX103" fmla="*/ 2642769 w 7435970"/>
              <a:gd name="connsiteY103" fmla="*/ 2557696 h 3295954"/>
              <a:gd name="connsiteX104" fmla="*/ 2642769 w 7435970"/>
              <a:gd name="connsiteY104" fmla="*/ 2606018 h 3295954"/>
              <a:gd name="connsiteX105" fmla="*/ 2712071 w 7435970"/>
              <a:gd name="connsiteY105" fmla="*/ 2604473 h 3295954"/>
              <a:gd name="connsiteX106" fmla="*/ 2709887 w 7435970"/>
              <a:gd name="connsiteY106" fmla="*/ 2645924 h 3295954"/>
              <a:gd name="connsiteX107" fmla="*/ 2799360 w 7435970"/>
              <a:gd name="connsiteY107" fmla="*/ 2645241 h 3295954"/>
              <a:gd name="connsiteX108" fmla="*/ 2803586 w 7435970"/>
              <a:gd name="connsiteY108" fmla="*/ 2682814 h 3295954"/>
              <a:gd name="connsiteX109" fmla="*/ 2877163 w 7435970"/>
              <a:gd name="connsiteY109" fmla="*/ 2687666 h 3295954"/>
              <a:gd name="connsiteX110" fmla="*/ 2876174 w 7435970"/>
              <a:gd name="connsiteY110" fmla="*/ 2722089 h 3295954"/>
              <a:gd name="connsiteX111" fmla="*/ 2941782 w 7435970"/>
              <a:gd name="connsiteY111" fmla="*/ 2722994 h 3295954"/>
              <a:gd name="connsiteX112" fmla="*/ 2941781 w 7435970"/>
              <a:gd name="connsiteY112" fmla="*/ 2759814 h 3295954"/>
              <a:gd name="connsiteX113" fmla="*/ 2969872 w 7435970"/>
              <a:gd name="connsiteY113" fmla="*/ 2760311 h 3295954"/>
              <a:gd name="connsiteX114" fmla="*/ 2973589 w 7435970"/>
              <a:gd name="connsiteY114" fmla="*/ 2820837 h 3295954"/>
              <a:gd name="connsiteX115" fmla="*/ 3247110 w 7435970"/>
              <a:gd name="connsiteY115" fmla="*/ 2812211 h 3295954"/>
              <a:gd name="connsiteX116" fmla="*/ 3249634 w 7435970"/>
              <a:gd name="connsiteY116" fmla="*/ 2854150 h 3295954"/>
              <a:gd name="connsiteX117" fmla="*/ 3415921 w 7435970"/>
              <a:gd name="connsiteY117" fmla="*/ 2852818 h 3295954"/>
              <a:gd name="connsiteX118" fmla="*/ 3415306 w 7435970"/>
              <a:gd name="connsiteY118" fmla="*/ 2897897 h 3295954"/>
              <a:gd name="connsiteX119" fmla="*/ 3616379 w 7435970"/>
              <a:gd name="connsiteY119" fmla="*/ 2889848 h 3295954"/>
              <a:gd name="connsiteX120" fmla="*/ 3621937 w 7435970"/>
              <a:gd name="connsiteY120" fmla="*/ 2939116 h 3295954"/>
              <a:gd name="connsiteX121" fmla="*/ 3795623 w 7435970"/>
              <a:gd name="connsiteY121" fmla="*/ 2941607 h 3295954"/>
              <a:gd name="connsiteX122" fmla="*/ 3798112 w 7435970"/>
              <a:gd name="connsiteY122" fmla="*/ 2990875 h 3295954"/>
              <a:gd name="connsiteX123" fmla="*/ 4451985 w 7435970"/>
              <a:gd name="connsiteY123" fmla="*/ 2990875 h 3295954"/>
              <a:gd name="connsiteX124" fmla="*/ 4461767 w 7435970"/>
              <a:gd name="connsiteY124" fmla="*/ 3042635 h 3295954"/>
              <a:gd name="connsiteX125" fmla="*/ 4996606 w 7435970"/>
              <a:gd name="connsiteY125" fmla="*/ 3041477 h 3295954"/>
              <a:gd name="connsiteX126" fmla="*/ 4997185 w 7435970"/>
              <a:gd name="connsiteY126" fmla="*/ 3116046 h 3295954"/>
              <a:gd name="connsiteX127" fmla="*/ 5143255 w 7435970"/>
              <a:gd name="connsiteY127" fmla="*/ 3114135 h 3295954"/>
              <a:gd name="connsiteX128" fmla="*/ 5151303 w 7435970"/>
              <a:gd name="connsiteY128" fmla="*/ 3189283 h 3295954"/>
              <a:gd name="connsiteX129" fmla="*/ 7280695 w 7435970"/>
              <a:gd name="connsiteY129" fmla="*/ 3183147 h 3295954"/>
              <a:gd name="connsiteX130" fmla="*/ 7306574 w 7435970"/>
              <a:gd name="connsiteY130" fmla="*/ 3295291 h 3295954"/>
              <a:gd name="connsiteX131" fmla="*/ 7435970 w 7435970"/>
              <a:gd name="connsiteY131" fmla="*/ 3295291 h 3295954"/>
              <a:gd name="connsiteX0" fmla="*/ 0 w 7435970"/>
              <a:gd name="connsiteY0" fmla="*/ 0 h 3295954"/>
              <a:gd name="connsiteX1" fmla="*/ 3647 w 7435970"/>
              <a:gd name="connsiteY1" fmla="*/ 30087 h 3295954"/>
              <a:gd name="connsiteX2" fmla="*/ 41969 w 7435970"/>
              <a:gd name="connsiteY2" fmla="*/ 80444 h 3295954"/>
              <a:gd name="connsiteX3" fmla="*/ 48253 w 7435970"/>
              <a:gd name="connsiteY3" fmla="*/ 104428 h 3295954"/>
              <a:gd name="connsiteX4" fmla="*/ 74625 w 7435970"/>
              <a:gd name="connsiteY4" fmla="*/ 105844 h 3295954"/>
              <a:gd name="connsiteX5" fmla="*/ 81706 w 7435970"/>
              <a:gd name="connsiteY5" fmla="*/ 178769 h 3295954"/>
              <a:gd name="connsiteX6" fmla="*/ 96574 w 7435970"/>
              <a:gd name="connsiteY6" fmla="*/ 186203 h 3295954"/>
              <a:gd name="connsiteX7" fmla="*/ 107725 w 7435970"/>
              <a:gd name="connsiteY7" fmla="*/ 215940 h 3295954"/>
              <a:gd name="connsiteX8" fmla="*/ 104008 w 7435970"/>
              <a:gd name="connsiteY8" fmla="*/ 267979 h 3295954"/>
              <a:gd name="connsiteX9" fmla="*/ 189501 w 7435970"/>
              <a:gd name="connsiteY9" fmla="*/ 264261 h 3295954"/>
              <a:gd name="connsiteX10" fmla="*/ 200652 w 7435970"/>
              <a:gd name="connsiteY10" fmla="*/ 349755 h 3295954"/>
              <a:gd name="connsiteX11" fmla="*/ 234106 w 7435970"/>
              <a:gd name="connsiteY11" fmla="*/ 357189 h 3295954"/>
              <a:gd name="connsiteX12" fmla="*/ 237823 w 7435970"/>
              <a:gd name="connsiteY12" fmla="*/ 383208 h 3295954"/>
              <a:gd name="connsiteX13" fmla="*/ 289862 w 7435970"/>
              <a:gd name="connsiteY13" fmla="*/ 390642 h 3295954"/>
              <a:gd name="connsiteX14" fmla="*/ 289862 w 7435970"/>
              <a:gd name="connsiteY14" fmla="*/ 405511 h 3295954"/>
              <a:gd name="connsiteX15" fmla="*/ 353051 w 7435970"/>
              <a:gd name="connsiteY15" fmla="*/ 412945 h 3295954"/>
              <a:gd name="connsiteX16" fmla="*/ 367920 w 7435970"/>
              <a:gd name="connsiteY16" fmla="*/ 524457 h 3295954"/>
              <a:gd name="connsiteX17" fmla="*/ 416243 w 7435970"/>
              <a:gd name="connsiteY17" fmla="*/ 528174 h 3295954"/>
              <a:gd name="connsiteX18" fmla="*/ 419960 w 7435970"/>
              <a:gd name="connsiteY18" fmla="*/ 680574 h 3295954"/>
              <a:gd name="connsiteX19" fmla="*/ 501735 w 7435970"/>
              <a:gd name="connsiteY19" fmla="*/ 684291 h 3295954"/>
              <a:gd name="connsiteX20" fmla="*/ 505452 w 7435970"/>
              <a:gd name="connsiteY20" fmla="*/ 714028 h 3295954"/>
              <a:gd name="connsiteX21" fmla="*/ 535188 w 7435970"/>
              <a:gd name="connsiteY21" fmla="*/ 721462 h 3295954"/>
              <a:gd name="connsiteX22" fmla="*/ 546341 w 7435970"/>
              <a:gd name="connsiteY22" fmla="*/ 773501 h 3295954"/>
              <a:gd name="connsiteX23" fmla="*/ 598380 w 7435970"/>
              <a:gd name="connsiteY23" fmla="*/ 777218 h 3295954"/>
              <a:gd name="connsiteX24" fmla="*/ 602097 w 7435970"/>
              <a:gd name="connsiteY24" fmla="*/ 818106 h 3295954"/>
              <a:gd name="connsiteX25" fmla="*/ 650418 w 7435970"/>
              <a:gd name="connsiteY25" fmla="*/ 818106 h 3295954"/>
              <a:gd name="connsiteX26" fmla="*/ 654135 w 7435970"/>
              <a:gd name="connsiteY26" fmla="*/ 847842 h 3295954"/>
              <a:gd name="connsiteX27" fmla="*/ 680154 w 7435970"/>
              <a:gd name="connsiteY27" fmla="*/ 851559 h 3295954"/>
              <a:gd name="connsiteX28" fmla="*/ 698740 w 7435970"/>
              <a:gd name="connsiteY28" fmla="*/ 892446 h 3295954"/>
              <a:gd name="connsiteX29" fmla="*/ 695023 w 7435970"/>
              <a:gd name="connsiteY29" fmla="*/ 929619 h 3295954"/>
              <a:gd name="connsiteX30" fmla="*/ 713609 w 7435970"/>
              <a:gd name="connsiteY30" fmla="*/ 933336 h 3295954"/>
              <a:gd name="connsiteX31" fmla="*/ 717325 w 7435970"/>
              <a:gd name="connsiteY31" fmla="*/ 992808 h 3295954"/>
              <a:gd name="connsiteX32" fmla="*/ 739628 w 7435970"/>
              <a:gd name="connsiteY32" fmla="*/ 1000242 h 3295954"/>
              <a:gd name="connsiteX33" fmla="*/ 761930 w 7435970"/>
              <a:gd name="connsiteY33" fmla="*/ 1026262 h 3295954"/>
              <a:gd name="connsiteX34" fmla="*/ 758213 w 7435970"/>
              <a:gd name="connsiteY34" fmla="*/ 1070867 h 3295954"/>
              <a:gd name="connsiteX35" fmla="*/ 784234 w 7435970"/>
              <a:gd name="connsiteY35" fmla="*/ 1070867 h 3295954"/>
              <a:gd name="connsiteX36" fmla="*/ 776799 w 7435970"/>
              <a:gd name="connsiteY36" fmla="*/ 1104320 h 3295954"/>
              <a:gd name="connsiteX37" fmla="*/ 799101 w 7435970"/>
              <a:gd name="connsiteY37" fmla="*/ 1130340 h 3295954"/>
              <a:gd name="connsiteX38" fmla="*/ 802818 w 7435970"/>
              <a:gd name="connsiteY38" fmla="*/ 1108037 h 3295954"/>
              <a:gd name="connsiteX39" fmla="*/ 817686 w 7435970"/>
              <a:gd name="connsiteY39" fmla="*/ 1145208 h 3295954"/>
              <a:gd name="connsiteX40" fmla="*/ 813969 w 7435970"/>
              <a:gd name="connsiteY40" fmla="*/ 1208398 h 3295954"/>
              <a:gd name="connsiteX41" fmla="*/ 873442 w 7435970"/>
              <a:gd name="connsiteY41" fmla="*/ 1215833 h 3295954"/>
              <a:gd name="connsiteX42" fmla="*/ 876539 w 7435970"/>
              <a:gd name="connsiteY42" fmla="*/ 1241587 h 3295954"/>
              <a:gd name="connsiteX43" fmla="*/ 888577 w 7435970"/>
              <a:gd name="connsiteY43" fmla="*/ 1249374 h 3295954"/>
              <a:gd name="connsiteX44" fmla="*/ 895745 w 7435970"/>
              <a:gd name="connsiteY44" fmla="*/ 1286457 h 3295954"/>
              <a:gd name="connsiteX45" fmla="*/ 936633 w 7435970"/>
              <a:gd name="connsiteY45" fmla="*/ 1286457 h 3295954"/>
              <a:gd name="connsiteX46" fmla="*/ 940350 w 7435970"/>
              <a:gd name="connsiteY46" fmla="*/ 1323628 h 3295954"/>
              <a:gd name="connsiteX47" fmla="*/ 973803 w 7435970"/>
              <a:gd name="connsiteY47" fmla="*/ 1319911 h 3295954"/>
              <a:gd name="connsiteX48" fmla="*/ 973803 w 7435970"/>
              <a:gd name="connsiteY48" fmla="*/ 1364516 h 3295954"/>
              <a:gd name="connsiteX49" fmla="*/ 1040711 w 7435970"/>
              <a:gd name="connsiteY49" fmla="*/ 1364515 h 3295954"/>
              <a:gd name="connsiteX50" fmla="*/ 1044428 w 7435970"/>
              <a:gd name="connsiteY50" fmla="*/ 1390535 h 3295954"/>
              <a:gd name="connsiteX51" fmla="*/ 1048145 w 7435970"/>
              <a:gd name="connsiteY51" fmla="*/ 1394252 h 3295954"/>
              <a:gd name="connsiteX52" fmla="*/ 1051862 w 7435970"/>
              <a:gd name="connsiteY52" fmla="*/ 1405404 h 3295954"/>
              <a:gd name="connsiteX53" fmla="*/ 1051862 w 7435970"/>
              <a:gd name="connsiteY53" fmla="*/ 1464876 h 3295954"/>
              <a:gd name="connsiteX54" fmla="*/ 1055579 w 7435970"/>
              <a:gd name="connsiteY54" fmla="*/ 1468594 h 3295954"/>
              <a:gd name="connsiteX55" fmla="*/ 1072483 w 7435970"/>
              <a:gd name="connsiteY55" fmla="*/ 1473816 h 3295954"/>
              <a:gd name="connsiteX56" fmla="*/ 1074165 w 7435970"/>
              <a:gd name="connsiteY56" fmla="*/ 1539218 h 3295954"/>
              <a:gd name="connsiteX57" fmla="*/ 1122486 w 7435970"/>
              <a:gd name="connsiteY57" fmla="*/ 1539218 h 3295954"/>
              <a:gd name="connsiteX58" fmla="*/ 1126203 w 7435970"/>
              <a:gd name="connsiteY58" fmla="*/ 1609841 h 3295954"/>
              <a:gd name="connsiteX59" fmla="*/ 1170809 w 7435970"/>
              <a:gd name="connsiteY59" fmla="*/ 1613558 h 3295954"/>
              <a:gd name="connsiteX60" fmla="*/ 1174525 w 7435970"/>
              <a:gd name="connsiteY60" fmla="*/ 1680467 h 3295954"/>
              <a:gd name="connsiteX61" fmla="*/ 1215413 w 7435970"/>
              <a:gd name="connsiteY61" fmla="*/ 1680467 h 3295954"/>
              <a:gd name="connsiteX62" fmla="*/ 1219130 w 7435970"/>
              <a:gd name="connsiteY62" fmla="*/ 1721355 h 3295954"/>
              <a:gd name="connsiteX63" fmla="*/ 1278603 w 7435970"/>
              <a:gd name="connsiteY63" fmla="*/ 1721355 h 3295954"/>
              <a:gd name="connsiteX64" fmla="*/ 1278604 w 7435970"/>
              <a:gd name="connsiteY64" fmla="*/ 1762243 h 3295954"/>
              <a:gd name="connsiteX65" fmla="*/ 1319491 w 7435970"/>
              <a:gd name="connsiteY65" fmla="*/ 1762242 h 3295954"/>
              <a:gd name="connsiteX66" fmla="*/ 1315774 w 7435970"/>
              <a:gd name="connsiteY66" fmla="*/ 1799413 h 3295954"/>
              <a:gd name="connsiteX67" fmla="*/ 1393833 w 7435970"/>
              <a:gd name="connsiteY67" fmla="*/ 1795696 h 3295954"/>
              <a:gd name="connsiteX68" fmla="*/ 1401267 w 7435970"/>
              <a:gd name="connsiteY68" fmla="*/ 1832867 h 3295954"/>
              <a:gd name="connsiteX69" fmla="*/ 1535081 w 7435970"/>
              <a:gd name="connsiteY69" fmla="*/ 1832867 h 3295954"/>
              <a:gd name="connsiteX70" fmla="*/ 1538797 w 7435970"/>
              <a:gd name="connsiteY70" fmla="*/ 1866321 h 3295954"/>
              <a:gd name="connsiteX71" fmla="*/ 1590837 w 7435970"/>
              <a:gd name="connsiteY71" fmla="*/ 1866321 h 3295954"/>
              <a:gd name="connsiteX72" fmla="*/ 1590837 w 7435970"/>
              <a:gd name="connsiteY72" fmla="*/ 1903492 h 3295954"/>
              <a:gd name="connsiteX73" fmla="*/ 1635443 w 7435970"/>
              <a:gd name="connsiteY73" fmla="*/ 1907208 h 3295954"/>
              <a:gd name="connsiteX74" fmla="*/ 1631725 w 7435970"/>
              <a:gd name="connsiteY74" fmla="*/ 1944379 h 3295954"/>
              <a:gd name="connsiteX75" fmla="*/ 1683764 w 7435970"/>
              <a:gd name="connsiteY75" fmla="*/ 1940662 h 3295954"/>
              <a:gd name="connsiteX76" fmla="*/ 1683764 w 7435970"/>
              <a:gd name="connsiteY76" fmla="*/ 1977833 h 3295954"/>
              <a:gd name="connsiteX77" fmla="*/ 1787842 w 7435970"/>
              <a:gd name="connsiteY77" fmla="*/ 1981550 h 3295954"/>
              <a:gd name="connsiteX78" fmla="*/ 1780407 w 7435970"/>
              <a:gd name="connsiteY78" fmla="*/ 2007569 h 3295954"/>
              <a:gd name="connsiteX79" fmla="*/ 1839881 w 7435970"/>
              <a:gd name="connsiteY79" fmla="*/ 2007569 h 3295954"/>
              <a:gd name="connsiteX80" fmla="*/ 1843598 w 7435970"/>
              <a:gd name="connsiteY80" fmla="*/ 2055892 h 3295954"/>
              <a:gd name="connsiteX81" fmla="*/ 1958828 w 7435970"/>
              <a:gd name="connsiteY81" fmla="*/ 2052174 h 3295954"/>
              <a:gd name="connsiteX82" fmla="*/ 1958828 w 7435970"/>
              <a:gd name="connsiteY82" fmla="*/ 2078194 h 3295954"/>
              <a:gd name="connsiteX83" fmla="*/ 1984847 w 7435970"/>
              <a:gd name="connsiteY83" fmla="*/ 2085628 h 3295954"/>
              <a:gd name="connsiteX84" fmla="*/ 1981129 w 7435970"/>
              <a:gd name="connsiteY84" fmla="*/ 2137667 h 3295954"/>
              <a:gd name="connsiteX85" fmla="*/ 2029453 w 7435970"/>
              <a:gd name="connsiteY85" fmla="*/ 2137668 h 3295954"/>
              <a:gd name="connsiteX86" fmla="*/ 2025735 w 7435970"/>
              <a:gd name="connsiteY86" fmla="*/ 2163686 h 3295954"/>
              <a:gd name="connsiteX87" fmla="*/ 2144681 w 7435970"/>
              <a:gd name="connsiteY87" fmla="*/ 2159969 h 3295954"/>
              <a:gd name="connsiteX88" fmla="*/ 2148398 w 7435970"/>
              <a:gd name="connsiteY88" fmla="*/ 2185989 h 3295954"/>
              <a:gd name="connsiteX89" fmla="*/ 2226457 w 7435970"/>
              <a:gd name="connsiteY89" fmla="*/ 2197140 h 3295954"/>
              <a:gd name="connsiteX90" fmla="*/ 2230174 w 7435970"/>
              <a:gd name="connsiteY90" fmla="*/ 2245463 h 3295954"/>
              <a:gd name="connsiteX91" fmla="*/ 2256194 w 7435970"/>
              <a:gd name="connsiteY91" fmla="*/ 2245462 h 3295954"/>
              <a:gd name="connsiteX92" fmla="*/ 2256194 w 7435970"/>
              <a:gd name="connsiteY92" fmla="*/ 2312369 h 3295954"/>
              <a:gd name="connsiteX93" fmla="*/ 2287876 w 7435970"/>
              <a:gd name="connsiteY93" fmla="*/ 2324168 h 3295954"/>
              <a:gd name="connsiteX94" fmla="*/ 2289647 w 7435970"/>
              <a:gd name="connsiteY94" fmla="*/ 2394145 h 3295954"/>
              <a:gd name="connsiteX95" fmla="*/ 2479218 w 7435970"/>
              <a:gd name="connsiteY95" fmla="*/ 2405296 h 3295954"/>
              <a:gd name="connsiteX96" fmla="*/ 2479218 w 7435970"/>
              <a:gd name="connsiteY96" fmla="*/ 2442467 h 3295954"/>
              <a:gd name="connsiteX97" fmla="*/ 2516389 w 7435970"/>
              <a:gd name="connsiteY97" fmla="*/ 2442467 h 3295954"/>
              <a:gd name="connsiteX98" fmla="*/ 2512672 w 7435970"/>
              <a:gd name="connsiteY98" fmla="*/ 2475921 h 3295954"/>
              <a:gd name="connsiteX99" fmla="*/ 2533203 w 7435970"/>
              <a:gd name="connsiteY99" fmla="*/ 2480936 h 3295954"/>
              <a:gd name="connsiteX100" fmla="*/ 2534974 w 7435970"/>
              <a:gd name="connsiteY100" fmla="*/ 2516808 h 3295954"/>
              <a:gd name="connsiteX101" fmla="*/ 2598165 w 7435970"/>
              <a:gd name="connsiteY101" fmla="*/ 2520525 h 3295954"/>
              <a:gd name="connsiteX102" fmla="*/ 2594448 w 7435970"/>
              <a:gd name="connsiteY102" fmla="*/ 2557696 h 3295954"/>
              <a:gd name="connsiteX103" fmla="*/ 2642769 w 7435970"/>
              <a:gd name="connsiteY103" fmla="*/ 2557696 h 3295954"/>
              <a:gd name="connsiteX104" fmla="*/ 2642769 w 7435970"/>
              <a:gd name="connsiteY104" fmla="*/ 2606018 h 3295954"/>
              <a:gd name="connsiteX105" fmla="*/ 2712071 w 7435970"/>
              <a:gd name="connsiteY105" fmla="*/ 2604473 h 3295954"/>
              <a:gd name="connsiteX106" fmla="*/ 2709887 w 7435970"/>
              <a:gd name="connsiteY106" fmla="*/ 2645924 h 3295954"/>
              <a:gd name="connsiteX107" fmla="*/ 2799360 w 7435970"/>
              <a:gd name="connsiteY107" fmla="*/ 2645241 h 3295954"/>
              <a:gd name="connsiteX108" fmla="*/ 2803586 w 7435970"/>
              <a:gd name="connsiteY108" fmla="*/ 2682814 h 3295954"/>
              <a:gd name="connsiteX109" fmla="*/ 2877163 w 7435970"/>
              <a:gd name="connsiteY109" fmla="*/ 2687666 h 3295954"/>
              <a:gd name="connsiteX110" fmla="*/ 2876174 w 7435970"/>
              <a:gd name="connsiteY110" fmla="*/ 2722089 h 3295954"/>
              <a:gd name="connsiteX111" fmla="*/ 2941782 w 7435970"/>
              <a:gd name="connsiteY111" fmla="*/ 2722994 h 3295954"/>
              <a:gd name="connsiteX112" fmla="*/ 2941781 w 7435970"/>
              <a:gd name="connsiteY112" fmla="*/ 2759814 h 3295954"/>
              <a:gd name="connsiteX113" fmla="*/ 2969872 w 7435970"/>
              <a:gd name="connsiteY113" fmla="*/ 2760311 h 3295954"/>
              <a:gd name="connsiteX114" fmla="*/ 2973589 w 7435970"/>
              <a:gd name="connsiteY114" fmla="*/ 2820837 h 3295954"/>
              <a:gd name="connsiteX115" fmla="*/ 3247110 w 7435970"/>
              <a:gd name="connsiteY115" fmla="*/ 2812211 h 3295954"/>
              <a:gd name="connsiteX116" fmla="*/ 3249634 w 7435970"/>
              <a:gd name="connsiteY116" fmla="*/ 2854150 h 3295954"/>
              <a:gd name="connsiteX117" fmla="*/ 3415921 w 7435970"/>
              <a:gd name="connsiteY117" fmla="*/ 2852818 h 3295954"/>
              <a:gd name="connsiteX118" fmla="*/ 3415306 w 7435970"/>
              <a:gd name="connsiteY118" fmla="*/ 2897897 h 3295954"/>
              <a:gd name="connsiteX119" fmla="*/ 3616379 w 7435970"/>
              <a:gd name="connsiteY119" fmla="*/ 2889848 h 3295954"/>
              <a:gd name="connsiteX120" fmla="*/ 3621937 w 7435970"/>
              <a:gd name="connsiteY120" fmla="*/ 2939116 h 3295954"/>
              <a:gd name="connsiteX121" fmla="*/ 3795623 w 7435970"/>
              <a:gd name="connsiteY121" fmla="*/ 2941607 h 3295954"/>
              <a:gd name="connsiteX122" fmla="*/ 3798112 w 7435970"/>
              <a:gd name="connsiteY122" fmla="*/ 2990875 h 3295954"/>
              <a:gd name="connsiteX123" fmla="*/ 4451985 w 7435970"/>
              <a:gd name="connsiteY123" fmla="*/ 2990875 h 3295954"/>
              <a:gd name="connsiteX124" fmla="*/ 4461767 w 7435970"/>
              <a:gd name="connsiteY124" fmla="*/ 3042635 h 3295954"/>
              <a:gd name="connsiteX125" fmla="*/ 4996606 w 7435970"/>
              <a:gd name="connsiteY125" fmla="*/ 3041477 h 3295954"/>
              <a:gd name="connsiteX126" fmla="*/ 4997185 w 7435970"/>
              <a:gd name="connsiteY126" fmla="*/ 3116046 h 3295954"/>
              <a:gd name="connsiteX127" fmla="*/ 5143255 w 7435970"/>
              <a:gd name="connsiteY127" fmla="*/ 3114135 h 3295954"/>
              <a:gd name="connsiteX128" fmla="*/ 5151303 w 7435970"/>
              <a:gd name="connsiteY128" fmla="*/ 3189283 h 3295954"/>
              <a:gd name="connsiteX129" fmla="*/ 7280695 w 7435970"/>
              <a:gd name="connsiteY129" fmla="*/ 3183147 h 3295954"/>
              <a:gd name="connsiteX130" fmla="*/ 7306574 w 7435970"/>
              <a:gd name="connsiteY130" fmla="*/ 3295291 h 3295954"/>
              <a:gd name="connsiteX131" fmla="*/ 7435970 w 7435970"/>
              <a:gd name="connsiteY131" fmla="*/ 3295291 h 3295954"/>
              <a:gd name="connsiteX0" fmla="*/ 0 w 7435970"/>
              <a:gd name="connsiteY0" fmla="*/ 0 h 3295954"/>
              <a:gd name="connsiteX1" fmla="*/ 3647 w 7435970"/>
              <a:gd name="connsiteY1" fmla="*/ 30087 h 3295954"/>
              <a:gd name="connsiteX2" fmla="*/ 9311 w 7435970"/>
              <a:gd name="connsiteY2" fmla="*/ 51415 h 3295954"/>
              <a:gd name="connsiteX3" fmla="*/ 41969 w 7435970"/>
              <a:gd name="connsiteY3" fmla="*/ 80444 h 3295954"/>
              <a:gd name="connsiteX4" fmla="*/ 48253 w 7435970"/>
              <a:gd name="connsiteY4" fmla="*/ 104428 h 3295954"/>
              <a:gd name="connsiteX5" fmla="*/ 74625 w 7435970"/>
              <a:gd name="connsiteY5" fmla="*/ 105844 h 3295954"/>
              <a:gd name="connsiteX6" fmla="*/ 81706 w 7435970"/>
              <a:gd name="connsiteY6" fmla="*/ 178769 h 3295954"/>
              <a:gd name="connsiteX7" fmla="*/ 96574 w 7435970"/>
              <a:gd name="connsiteY7" fmla="*/ 186203 h 3295954"/>
              <a:gd name="connsiteX8" fmla="*/ 107725 w 7435970"/>
              <a:gd name="connsiteY8" fmla="*/ 215940 h 3295954"/>
              <a:gd name="connsiteX9" fmla="*/ 104008 w 7435970"/>
              <a:gd name="connsiteY9" fmla="*/ 267979 h 3295954"/>
              <a:gd name="connsiteX10" fmla="*/ 189501 w 7435970"/>
              <a:gd name="connsiteY10" fmla="*/ 264261 h 3295954"/>
              <a:gd name="connsiteX11" fmla="*/ 200652 w 7435970"/>
              <a:gd name="connsiteY11" fmla="*/ 349755 h 3295954"/>
              <a:gd name="connsiteX12" fmla="*/ 234106 w 7435970"/>
              <a:gd name="connsiteY12" fmla="*/ 357189 h 3295954"/>
              <a:gd name="connsiteX13" fmla="*/ 237823 w 7435970"/>
              <a:gd name="connsiteY13" fmla="*/ 383208 h 3295954"/>
              <a:gd name="connsiteX14" fmla="*/ 289862 w 7435970"/>
              <a:gd name="connsiteY14" fmla="*/ 390642 h 3295954"/>
              <a:gd name="connsiteX15" fmla="*/ 289862 w 7435970"/>
              <a:gd name="connsiteY15" fmla="*/ 405511 h 3295954"/>
              <a:gd name="connsiteX16" fmla="*/ 353051 w 7435970"/>
              <a:gd name="connsiteY16" fmla="*/ 412945 h 3295954"/>
              <a:gd name="connsiteX17" fmla="*/ 367920 w 7435970"/>
              <a:gd name="connsiteY17" fmla="*/ 524457 h 3295954"/>
              <a:gd name="connsiteX18" fmla="*/ 416243 w 7435970"/>
              <a:gd name="connsiteY18" fmla="*/ 528174 h 3295954"/>
              <a:gd name="connsiteX19" fmla="*/ 419960 w 7435970"/>
              <a:gd name="connsiteY19" fmla="*/ 680574 h 3295954"/>
              <a:gd name="connsiteX20" fmla="*/ 501735 w 7435970"/>
              <a:gd name="connsiteY20" fmla="*/ 684291 h 3295954"/>
              <a:gd name="connsiteX21" fmla="*/ 505452 w 7435970"/>
              <a:gd name="connsiteY21" fmla="*/ 714028 h 3295954"/>
              <a:gd name="connsiteX22" fmla="*/ 535188 w 7435970"/>
              <a:gd name="connsiteY22" fmla="*/ 721462 h 3295954"/>
              <a:gd name="connsiteX23" fmla="*/ 546341 w 7435970"/>
              <a:gd name="connsiteY23" fmla="*/ 773501 h 3295954"/>
              <a:gd name="connsiteX24" fmla="*/ 598380 w 7435970"/>
              <a:gd name="connsiteY24" fmla="*/ 777218 h 3295954"/>
              <a:gd name="connsiteX25" fmla="*/ 602097 w 7435970"/>
              <a:gd name="connsiteY25" fmla="*/ 818106 h 3295954"/>
              <a:gd name="connsiteX26" fmla="*/ 650418 w 7435970"/>
              <a:gd name="connsiteY26" fmla="*/ 818106 h 3295954"/>
              <a:gd name="connsiteX27" fmla="*/ 654135 w 7435970"/>
              <a:gd name="connsiteY27" fmla="*/ 847842 h 3295954"/>
              <a:gd name="connsiteX28" fmla="*/ 680154 w 7435970"/>
              <a:gd name="connsiteY28" fmla="*/ 851559 h 3295954"/>
              <a:gd name="connsiteX29" fmla="*/ 698740 w 7435970"/>
              <a:gd name="connsiteY29" fmla="*/ 892446 h 3295954"/>
              <a:gd name="connsiteX30" fmla="*/ 695023 w 7435970"/>
              <a:gd name="connsiteY30" fmla="*/ 929619 h 3295954"/>
              <a:gd name="connsiteX31" fmla="*/ 713609 w 7435970"/>
              <a:gd name="connsiteY31" fmla="*/ 933336 h 3295954"/>
              <a:gd name="connsiteX32" fmla="*/ 717325 w 7435970"/>
              <a:gd name="connsiteY32" fmla="*/ 992808 h 3295954"/>
              <a:gd name="connsiteX33" fmla="*/ 739628 w 7435970"/>
              <a:gd name="connsiteY33" fmla="*/ 1000242 h 3295954"/>
              <a:gd name="connsiteX34" fmla="*/ 761930 w 7435970"/>
              <a:gd name="connsiteY34" fmla="*/ 1026262 h 3295954"/>
              <a:gd name="connsiteX35" fmla="*/ 758213 w 7435970"/>
              <a:gd name="connsiteY35" fmla="*/ 1070867 h 3295954"/>
              <a:gd name="connsiteX36" fmla="*/ 784234 w 7435970"/>
              <a:gd name="connsiteY36" fmla="*/ 1070867 h 3295954"/>
              <a:gd name="connsiteX37" fmla="*/ 776799 w 7435970"/>
              <a:gd name="connsiteY37" fmla="*/ 1104320 h 3295954"/>
              <a:gd name="connsiteX38" fmla="*/ 799101 w 7435970"/>
              <a:gd name="connsiteY38" fmla="*/ 1130340 h 3295954"/>
              <a:gd name="connsiteX39" fmla="*/ 802818 w 7435970"/>
              <a:gd name="connsiteY39" fmla="*/ 1108037 h 3295954"/>
              <a:gd name="connsiteX40" fmla="*/ 817686 w 7435970"/>
              <a:gd name="connsiteY40" fmla="*/ 1145208 h 3295954"/>
              <a:gd name="connsiteX41" fmla="*/ 813969 w 7435970"/>
              <a:gd name="connsiteY41" fmla="*/ 1208398 h 3295954"/>
              <a:gd name="connsiteX42" fmla="*/ 873442 w 7435970"/>
              <a:gd name="connsiteY42" fmla="*/ 1215833 h 3295954"/>
              <a:gd name="connsiteX43" fmla="*/ 876539 w 7435970"/>
              <a:gd name="connsiteY43" fmla="*/ 1241587 h 3295954"/>
              <a:gd name="connsiteX44" fmla="*/ 888577 w 7435970"/>
              <a:gd name="connsiteY44" fmla="*/ 1249374 h 3295954"/>
              <a:gd name="connsiteX45" fmla="*/ 895745 w 7435970"/>
              <a:gd name="connsiteY45" fmla="*/ 1286457 h 3295954"/>
              <a:gd name="connsiteX46" fmla="*/ 936633 w 7435970"/>
              <a:gd name="connsiteY46" fmla="*/ 1286457 h 3295954"/>
              <a:gd name="connsiteX47" fmla="*/ 940350 w 7435970"/>
              <a:gd name="connsiteY47" fmla="*/ 1323628 h 3295954"/>
              <a:gd name="connsiteX48" fmla="*/ 973803 w 7435970"/>
              <a:gd name="connsiteY48" fmla="*/ 1319911 h 3295954"/>
              <a:gd name="connsiteX49" fmla="*/ 973803 w 7435970"/>
              <a:gd name="connsiteY49" fmla="*/ 1364516 h 3295954"/>
              <a:gd name="connsiteX50" fmla="*/ 1040711 w 7435970"/>
              <a:gd name="connsiteY50" fmla="*/ 1364515 h 3295954"/>
              <a:gd name="connsiteX51" fmla="*/ 1044428 w 7435970"/>
              <a:gd name="connsiteY51" fmla="*/ 1390535 h 3295954"/>
              <a:gd name="connsiteX52" fmla="*/ 1048145 w 7435970"/>
              <a:gd name="connsiteY52" fmla="*/ 1394252 h 3295954"/>
              <a:gd name="connsiteX53" fmla="*/ 1051862 w 7435970"/>
              <a:gd name="connsiteY53" fmla="*/ 1405404 h 3295954"/>
              <a:gd name="connsiteX54" fmla="*/ 1051862 w 7435970"/>
              <a:gd name="connsiteY54" fmla="*/ 1464876 h 3295954"/>
              <a:gd name="connsiteX55" fmla="*/ 1055579 w 7435970"/>
              <a:gd name="connsiteY55" fmla="*/ 1468594 h 3295954"/>
              <a:gd name="connsiteX56" fmla="*/ 1072483 w 7435970"/>
              <a:gd name="connsiteY56" fmla="*/ 1473816 h 3295954"/>
              <a:gd name="connsiteX57" fmla="*/ 1074165 w 7435970"/>
              <a:gd name="connsiteY57" fmla="*/ 1539218 h 3295954"/>
              <a:gd name="connsiteX58" fmla="*/ 1122486 w 7435970"/>
              <a:gd name="connsiteY58" fmla="*/ 1539218 h 3295954"/>
              <a:gd name="connsiteX59" fmla="*/ 1126203 w 7435970"/>
              <a:gd name="connsiteY59" fmla="*/ 1609841 h 3295954"/>
              <a:gd name="connsiteX60" fmla="*/ 1170809 w 7435970"/>
              <a:gd name="connsiteY60" fmla="*/ 1613558 h 3295954"/>
              <a:gd name="connsiteX61" fmla="*/ 1174525 w 7435970"/>
              <a:gd name="connsiteY61" fmla="*/ 1680467 h 3295954"/>
              <a:gd name="connsiteX62" fmla="*/ 1215413 w 7435970"/>
              <a:gd name="connsiteY62" fmla="*/ 1680467 h 3295954"/>
              <a:gd name="connsiteX63" fmla="*/ 1219130 w 7435970"/>
              <a:gd name="connsiteY63" fmla="*/ 1721355 h 3295954"/>
              <a:gd name="connsiteX64" fmla="*/ 1278603 w 7435970"/>
              <a:gd name="connsiteY64" fmla="*/ 1721355 h 3295954"/>
              <a:gd name="connsiteX65" fmla="*/ 1278604 w 7435970"/>
              <a:gd name="connsiteY65" fmla="*/ 1762243 h 3295954"/>
              <a:gd name="connsiteX66" fmla="*/ 1319491 w 7435970"/>
              <a:gd name="connsiteY66" fmla="*/ 1762242 h 3295954"/>
              <a:gd name="connsiteX67" fmla="*/ 1315774 w 7435970"/>
              <a:gd name="connsiteY67" fmla="*/ 1799413 h 3295954"/>
              <a:gd name="connsiteX68" fmla="*/ 1393833 w 7435970"/>
              <a:gd name="connsiteY68" fmla="*/ 1795696 h 3295954"/>
              <a:gd name="connsiteX69" fmla="*/ 1401267 w 7435970"/>
              <a:gd name="connsiteY69" fmla="*/ 1832867 h 3295954"/>
              <a:gd name="connsiteX70" fmla="*/ 1535081 w 7435970"/>
              <a:gd name="connsiteY70" fmla="*/ 1832867 h 3295954"/>
              <a:gd name="connsiteX71" fmla="*/ 1538797 w 7435970"/>
              <a:gd name="connsiteY71" fmla="*/ 1866321 h 3295954"/>
              <a:gd name="connsiteX72" fmla="*/ 1590837 w 7435970"/>
              <a:gd name="connsiteY72" fmla="*/ 1866321 h 3295954"/>
              <a:gd name="connsiteX73" fmla="*/ 1590837 w 7435970"/>
              <a:gd name="connsiteY73" fmla="*/ 1903492 h 3295954"/>
              <a:gd name="connsiteX74" fmla="*/ 1635443 w 7435970"/>
              <a:gd name="connsiteY74" fmla="*/ 1907208 h 3295954"/>
              <a:gd name="connsiteX75" fmla="*/ 1631725 w 7435970"/>
              <a:gd name="connsiteY75" fmla="*/ 1944379 h 3295954"/>
              <a:gd name="connsiteX76" fmla="*/ 1683764 w 7435970"/>
              <a:gd name="connsiteY76" fmla="*/ 1940662 h 3295954"/>
              <a:gd name="connsiteX77" fmla="*/ 1683764 w 7435970"/>
              <a:gd name="connsiteY77" fmla="*/ 1977833 h 3295954"/>
              <a:gd name="connsiteX78" fmla="*/ 1787842 w 7435970"/>
              <a:gd name="connsiteY78" fmla="*/ 1981550 h 3295954"/>
              <a:gd name="connsiteX79" fmla="*/ 1780407 w 7435970"/>
              <a:gd name="connsiteY79" fmla="*/ 2007569 h 3295954"/>
              <a:gd name="connsiteX80" fmla="*/ 1839881 w 7435970"/>
              <a:gd name="connsiteY80" fmla="*/ 2007569 h 3295954"/>
              <a:gd name="connsiteX81" fmla="*/ 1843598 w 7435970"/>
              <a:gd name="connsiteY81" fmla="*/ 2055892 h 3295954"/>
              <a:gd name="connsiteX82" fmla="*/ 1958828 w 7435970"/>
              <a:gd name="connsiteY82" fmla="*/ 2052174 h 3295954"/>
              <a:gd name="connsiteX83" fmla="*/ 1958828 w 7435970"/>
              <a:gd name="connsiteY83" fmla="*/ 2078194 h 3295954"/>
              <a:gd name="connsiteX84" fmla="*/ 1984847 w 7435970"/>
              <a:gd name="connsiteY84" fmla="*/ 2085628 h 3295954"/>
              <a:gd name="connsiteX85" fmla="*/ 1981129 w 7435970"/>
              <a:gd name="connsiteY85" fmla="*/ 2137667 h 3295954"/>
              <a:gd name="connsiteX86" fmla="*/ 2029453 w 7435970"/>
              <a:gd name="connsiteY86" fmla="*/ 2137668 h 3295954"/>
              <a:gd name="connsiteX87" fmla="*/ 2025735 w 7435970"/>
              <a:gd name="connsiteY87" fmla="*/ 2163686 h 3295954"/>
              <a:gd name="connsiteX88" fmla="*/ 2144681 w 7435970"/>
              <a:gd name="connsiteY88" fmla="*/ 2159969 h 3295954"/>
              <a:gd name="connsiteX89" fmla="*/ 2148398 w 7435970"/>
              <a:gd name="connsiteY89" fmla="*/ 2185989 h 3295954"/>
              <a:gd name="connsiteX90" fmla="*/ 2226457 w 7435970"/>
              <a:gd name="connsiteY90" fmla="*/ 2197140 h 3295954"/>
              <a:gd name="connsiteX91" fmla="*/ 2230174 w 7435970"/>
              <a:gd name="connsiteY91" fmla="*/ 2245463 h 3295954"/>
              <a:gd name="connsiteX92" fmla="*/ 2256194 w 7435970"/>
              <a:gd name="connsiteY92" fmla="*/ 2245462 h 3295954"/>
              <a:gd name="connsiteX93" fmla="*/ 2256194 w 7435970"/>
              <a:gd name="connsiteY93" fmla="*/ 2312369 h 3295954"/>
              <a:gd name="connsiteX94" fmla="*/ 2287876 w 7435970"/>
              <a:gd name="connsiteY94" fmla="*/ 2324168 h 3295954"/>
              <a:gd name="connsiteX95" fmla="*/ 2289647 w 7435970"/>
              <a:gd name="connsiteY95" fmla="*/ 2394145 h 3295954"/>
              <a:gd name="connsiteX96" fmla="*/ 2479218 w 7435970"/>
              <a:gd name="connsiteY96" fmla="*/ 2405296 h 3295954"/>
              <a:gd name="connsiteX97" fmla="*/ 2479218 w 7435970"/>
              <a:gd name="connsiteY97" fmla="*/ 2442467 h 3295954"/>
              <a:gd name="connsiteX98" fmla="*/ 2516389 w 7435970"/>
              <a:gd name="connsiteY98" fmla="*/ 2442467 h 3295954"/>
              <a:gd name="connsiteX99" fmla="*/ 2512672 w 7435970"/>
              <a:gd name="connsiteY99" fmla="*/ 2475921 h 3295954"/>
              <a:gd name="connsiteX100" fmla="*/ 2533203 w 7435970"/>
              <a:gd name="connsiteY100" fmla="*/ 2480936 h 3295954"/>
              <a:gd name="connsiteX101" fmla="*/ 2534974 w 7435970"/>
              <a:gd name="connsiteY101" fmla="*/ 2516808 h 3295954"/>
              <a:gd name="connsiteX102" fmla="*/ 2598165 w 7435970"/>
              <a:gd name="connsiteY102" fmla="*/ 2520525 h 3295954"/>
              <a:gd name="connsiteX103" fmla="*/ 2594448 w 7435970"/>
              <a:gd name="connsiteY103" fmla="*/ 2557696 h 3295954"/>
              <a:gd name="connsiteX104" fmla="*/ 2642769 w 7435970"/>
              <a:gd name="connsiteY104" fmla="*/ 2557696 h 3295954"/>
              <a:gd name="connsiteX105" fmla="*/ 2642769 w 7435970"/>
              <a:gd name="connsiteY105" fmla="*/ 2606018 h 3295954"/>
              <a:gd name="connsiteX106" fmla="*/ 2712071 w 7435970"/>
              <a:gd name="connsiteY106" fmla="*/ 2604473 h 3295954"/>
              <a:gd name="connsiteX107" fmla="*/ 2709887 w 7435970"/>
              <a:gd name="connsiteY107" fmla="*/ 2645924 h 3295954"/>
              <a:gd name="connsiteX108" fmla="*/ 2799360 w 7435970"/>
              <a:gd name="connsiteY108" fmla="*/ 2645241 h 3295954"/>
              <a:gd name="connsiteX109" fmla="*/ 2803586 w 7435970"/>
              <a:gd name="connsiteY109" fmla="*/ 2682814 h 3295954"/>
              <a:gd name="connsiteX110" fmla="*/ 2877163 w 7435970"/>
              <a:gd name="connsiteY110" fmla="*/ 2687666 h 3295954"/>
              <a:gd name="connsiteX111" fmla="*/ 2876174 w 7435970"/>
              <a:gd name="connsiteY111" fmla="*/ 2722089 h 3295954"/>
              <a:gd name="connsiteX112" fmla="*/ 2941782 w 7435970"/>
              <a:gd name="connsiteY112" fmla="*/ 2722994 h 3295954"/>
              <a:gd name="connsiteX113" fmla="*/ 2941781 w 7435970"/>
              <a:gd name="connsiteY113" fmla="*/ 2759814 h 3295954"/>
              <a:gd name="connsiteX114" fmla="*/ 2969872 w 7435970"/>
              <a:gd name="connsiteY114" fmla="*/ 2760311 h 3295954"/>
              <a:gd name="connsiteX115" fmla="*/ 2973589 w 7435970"/>
              <a:gd name="connsiteY115" fmla="*/ 2820837 h 3295954"/>
              <a:gd name="connsiteX116" fmla="*/ 3247110 w 7435970"/>
              <a:gd name="connsiteY116" fmla="*/ 2812211 h 3295954"/>
              <a:gd name="connsiteX117" fmla="*/ 3249634 w 7435970"/>
              <a:gd name="connsiteY117" fmla="*/ 2854150 h 3295954"/>
              <a:gd name="connsiteX118" fmla="*/ 3415921 w 7435970"/>
              <a:gd name="connsiteY118" fmla="*/ 2852818 h 3295954"/>
              <a:gd name="connsiteX119" fmla="*/ 3415306 w 7435970"/>
              <a:gd name="connsiteY119" fmla="*/ 2897897 h 3295954"/>
              <a:gd name="connsiteX120" fmla="*/ 3616379 w 7435970"/>
              <a:gd name="connsiteY120" fmla="*/ 2889848 h 3295954"/>
              <a:gd name="connsiteX121" fmla="*/ 3621937 w 7435970"/>
              <a:gd name="connsiteY121" fmla="*/ 2939116 h 3295954"/>
              <a:gd name="connsiteX122" fmla="*/ 3795623 w 7435970"/>
              <a:gd name="connsiteY122" fmla="*/ 2941607 h 3295954"/>
              <a:gd name="connsiteX123" fmla="*/ 3798112 w 7435970"/>
              <a:gd name="connsiteY123" fmla="*/ 2990875 h 3295954"/>
              <a:gd name="connsiteX124" fmla="*/ 4451985 w 7435970"/>
              <a:gd name="connsiteY124" fmla="*/ 2990875 h 3295954"/>
              <a:gd name="connsiteX125" fmla="*/ 4461767 w 7435970"/>
              <a:gd name="connsiteY125" fmla="*/ 3042635 h 3295954"/>
              <a:gd name="connsiteX126" fmla="*/ 4996606 w 7435970"/>
              <a:gd name="connsiteY126" fmla="*/ 3041477 h 3295954"/>
              <a:gd name="connsiteX127" fmla="*/ 4997185 w 7435970"/>
              <a:gd name="connsiteY127" fmla="*/ 3116046 h 3295954"/>
              <a:gd name="connsiteX128" fmla="*/ 5143255 w 7435970"/>
              <a:gd name="connsiteY128" fmla="*/ 3114135 h 3295954"/>
              <a:gd name="connsiteX129" fmla="*/ 5151303 w 7435970"/>
              <a:gd name="connsiteY129" fmla="*/ 3189283 h 3295954"/>
              <a:gd name="connsiteX130" fmla="*/ 7280695 w 7435970"/>
              <a:gd name="connsiteY130" fmla="*/ 3183147 h 3295954"/>
              <a:gd name="connsiteX131" fmla="*/ 7306574 w 7435970"/>
              <a:gd name="connsiteY131" fmla="*/ 3295291 h 3295954"/>
              <a:gd name="connsiteX132" fmla="*/ 7435970 w 7435970"/>
              <a:gd name="connsiteY132" fmla="*/ 3295291 h 3295954"/>
              <a:gd name="connsiteX0" fmla="*/ 0 w 7435970"/>
              <a:gd name="connsiteY0" fmla="*/ 0 h 3295954"/>
              <a:gd name="connsiteX1" fmla="*/ 3647 w 7435970"/>
              <a:gd name="connsiteY1" fmla="*/ 30087 h 3295954"/>
              <a:gd name="connsiteX2" fmla="*/ 31082 w 7435970"/>
              <a:gd name="connsiteY2" fmla="*/ 51415 h 3295954"/>
              <a:gd name="connsiteX3" fmla="*/ 41969 w 7435970"/>
              <a:gd name="connsiteY3" fmla="*/ 80444 h 3295954"/>
              <a:gd name="connsiteX4" fmla="*/ 48253 w 7435970"/>
              <a:gd name="connsiteY4" fmla="*/ 104428 h 3295954"/>
              <a:gd name="connsiteX5" fmla="*/ 74625 w 7435970"/>
              <a:gd name="connsiteY5" fmla="*/ 105844 h 3295954"/>
              <a:gd name="connsiteX6" fmla="*/ 81706 w 7435970"/>
              <a:gd name="connsiteY6" fmla="*/ 178769 h 3295954"/>
              <a:gd name="connsiteX7" fmla="*/ 96574 w 7435970"/>
              <a:gd name="connsiteY7" fmla="*/ 186203 h 3295954"/>
              <a:gd name="connsiteX8" fmla="*/ 107725 w 7435970"/>
              <a:gd name="connsiteY8" fmla="*/ 215940 h 3295954"/>
              <a:gd name="connsiteX9" fmla="*/ 104008 w 7435970"/>
              <a:gd name="connsiteY9" fmla="*/ 267979 h 3295954"/>
              <a:gd name="connsiteX10" fmla="*/ 189501 w 7435970"/>
              <a:gd name="connsiteY10" fmla="*/ 264261 h 3295954"/>
              <a:gd name="connsiteX11" fmla="*/ 200652 w 7435970"/>
              <a:gd name="connsiteY11" fmla="*/ 349755 h 3295954"/>
              <a:gd name="connsiteX12" fmla="*/ 234106 w 7435970"/>
              <a:gd name="connsiteY12" fmla="*/ 357189 h 3295954"/>
              <a:gd name="connsiteX13" fmla="*/ 237823 w 7435970"/>
              <a:gd name="connsiteY13" fmla="*/ 383208 h 3295954"/>
              <a:gd name="connsiteX14" fmla="*/ 289862 w 7435970"/>
              <a:gd name="connsiteY14" fmla="*/ 390642 h 3295954"/>
              <a:gd name="connsiteX15" fmla="*/ 289862 w 7435970"/>
              <a:gd name="connsiteY15" fmla="*/ 405511 h 3295954"/>
              <a:gd name="connsiteX16" fmla="*/ 353051 w 7435970"/>
              <a:gd name="connsiteY16" fmla="*/ 412945 h 3295954"/>
              <a:gd name="connsiteX17" fmla="*/ 367920 w 7435970"/>
              <a:gd name="connsiteY17" fmla="*/ 524457 h 3295954"/>
              <a:gd name="connsiteX18" fmla="*/ 416243 w 7435970"/>
              <a:gd name="connsiteY18" fmla="*/ 528174 h 3295954"/>
              <a:gd name="connsiteX19" fmla="*/ 419960 w 7435970"/>
              <a:gd name="connsiteY19" fmla="*/ 680574 h 3295954"/>
              <a:gd name="connsiteX20" fmla="*/ 501735 w 7435970"/>
              <a:gd name="connsiteY20" fmla="*/ 684291 h 3295954"/>
              <a:gd name="connsiteX21" fmla="*/ 505452 w 7435970"/>
              <a:gd name="connsiteY21" fmla="*/ 714028 h 3295954"/>
              <a:gd name="connsiteX22" fmla="*/ 535188 w 7435970"/>
              <a:gd name="connsiteY22" fmla="*/ 721462 h 3295954"/>
              <a:gd name="connsiteX23" fmla="*/ 546341 w 7435970"/>
              <a:gd name="connsiteY23" fmla="*/ 773501 h 3295954"/>
              <a:gd name="connsiteX24" fmla="*/ 598380 w 7435970"/>
              <a:gd name="connsiteY24" fmla="*/ 777218 h 3295954"/>
              <a:gd name="connsiteX25" fmla="*/ 602097 w 7435970"/>
              <a:gd name="connsiteY25" fmla="*/ 818106 h 3295954"/>
              <a:gd name="connsiteX26" fmla="*/ 650418 w 7435970"/>
              <a:gd name="connsiteY26" fmla="*/ 818106 h 3295954"/>
              <a:gd name="connsiteX27" fmla="*/ 654135 w 7435970"/>
              <a:gd name="connsiteY27" fmla="*/ 847842 h 3295954"/>
              <a:gd name="connsiteX28" fmla="*/ 680154 w 7435970"/>
              <a:gd name="connsiteY28" fmla="*/ 851559 h 3295954"/>
              <a:gd name="connsiteX29" fmla="*/ 698740 w 7435970"/>
              <a:gd name="connsiteY29" fmla="*/ 892446 h 3295954"/>
              <a:gd name="connsiteX30" fmla="*/ 695023 w 7435970"/>
              <a:gd name="connsiteY30" fmla="*/ 929619 h 3295954"/>
              <a:gd name="connsiteX31" fmla="*/ 713609 w 7435970"/>
              <a:gd name="connsiteY31" fmla="*/ 933336 h 3295954"/>
              <a:gd name="connsiteX32" fmla="*/ 717325 w 7435970"/>
              <a:gd name="connsiteY32" fmla="*/ 992808 h 3295954"/>
              <a:gd name="connsiteX33" fmla="*/ 739628 w 7435970"/>
              <a:gd name="connsiteY33" fmla="*/ 1000242 h 3295954"/>
              <a:gd name="connsiteX34" fmla="*/ 761930 w 7435970"/>
              <a:gd name="connsiteY34" fmla="*/ 1026262 h 3295954"/>
              <a:gd name="connsiteX35" fmla="*/ 758213 w 7435970"/>
              <a:gd name="connsiteY35" fmla="*/ 1070867 h 3295954"/>
              <a:gd name="connsiteX36" fmla="*/ 784234 w 7435970"/>
              <a:gd name="connsiteY36" fmla="*/ 1070867 h 3295954"/>
              <a:gd name="connsiteX37" fmla="*/ 776799 w 7435970"/>
              <a:gd name="connsiteY37" fmla="*/ 1104320 h 3295954"/>
              <a:gd name="connsiteX38" fmla="*/ 799101 w 7435970"/>
              <a:gd name="connsiteY38" fmla="*/ 1130340 h 3295954"/>
              <a:gd name="connsiteX39" fmla="*/ 802818 w 7435970"/>
              <a:gd name="connsiteY39" fmla="*/ 1108037 h 3295954"/>
              <a:gd name="connsiteX40" fmla="*/ 817686 w 7435970"/>
              <a:gd name="connsiteY40" fmla="*/ 1145208 h 3295954"/>
              <a:gd name="connsiteX41" fmla="*/ 813969 w 7435970"/>
              <a:gd name="connsiteY41" fmla="*/ 1208398 h 3295954"/>
              <a:gd name="connsiteX42" fmla="*/ 873442 w 7435970"/>
              <a:gd name="connsiteY42" fmla="*/ 1215833 h 3295954"/>
              <a:gd name="connsiteX43" fmla="*/ 876539 w 7435970"/>
              <a:gd name="connsiteY43" fmla="*/ 1241587 h 3295954"/>
              <a:gd name="connsiteX44" fmla="*/ 888577 w 7435970"/>
              <a:gd name="connsiteY44" fmla="*/ 1249374 h 3295954"/>
              <a:gd name="connsiteX45" fmla="*/ 895745 w 7435970"/>
              <a:gd name="connsiteY45" fmla="*/ 1286457 h 3295954"/>
              <a:gd name="connsiteX46" fmla="*/ 936633 w 7435970"/>
              <a:gd name="connsiteY46" fmla="*/ 1286457 h 3295954"/>
              <a:gd name="connsiteX47" fmla="*/ 940350 w 7435970"/>
              <a:gd name="connsiteY47" fmla="*/ 1323628 h 3295954"/>
              <a:gd name="connsiteX48" fmla="*/ 973803 w 7435970"/>
              <a:gd name="connsiteY48" fmla="*/ 1319911 h 3295954"/>
              <a:gd name="connsiteX49" fmla="*/ 973803 w 7435970"/>
              <a:gd name="connsiteY49" fmla="*/ 1364516 h 3295954"/>
              <a:gd name="connsiteX50" fmla="*/ 1040711 w 7435970"/>
              <a:gd name="connsiteY50" fmla="*/ 1364515 h 3295954"/>
              <a:gd name="connsiteX51" fmla="*/ 1044428 w 7435970"/>
              <a:gd name="connsiteY51" fmla="*/ 1390535 h 3295954"/>
              <a:gd name="connsiteX52" fmla="*/ 1048145 w 7435970"/>
              <a:gd name="connsiteY52" fmla="*/ 1394252 h 3295954"/>
              <a:gd name="connsiteX53" fmla="*/ 1051862 w 7435970"/>
              <a:gd name="connsiteY53" fmla="*/ 1405404 h 3295954"/>
              <a:gd name="connsiteX54" fmla="*/ 1051862 w 7435970"/>
              <a:gd name="connsiteY54" fmla="*/ 1464876 h 3295954"/>
              <a:gd name="connsiteX55" fmla="*/ 1055579 w 7435970"/>
              <a:gd name="connsiteY55" fmla="*/ 1468594 h 3295954"/>
              <a:gd name="connsiteX56" fmla="*/ 1072483 w 7435970"/>
              <a:gd name="connsiteY56" fmla="*/ 1473816 h 3295954"/>
              <a:gd name="connsiteX57" fmla="*/ 1074165 w 7435970"/>
              <a:gd name="connsiteY57" fmla="*/ 1539218 h 3295954"/>
              <a:gd name="connsiteX58" fmla="*/ 1122486 w 7435970"/>
              <a:gd name="connsiteY58" fmla="*/ 1539218 h 3295954"/>
              <a:gd name="connsiteX59" fmla="*/ 1126203 w 7435970"/>
              <a:gd name="connsiteY59" fmla="*/ 1609841 h 3295954"/>
              <a:gd name="connsiteX60" fmla="*/ 1170809 w 7435970"/>
              <a:gd name="connsiteY60" fmla="*/ 1613558 h 3295954"/>
              <a:gd name="connsiteX61" fmla="*/ 1174525 w 7435970"/>
              <a:gd name="connsiteY61" fmla="*/ 1680467 h 3295954"/>
              <a:gd name="connsiteX62" fmla="*/ 1215413 w 7435970"/>
              <a:gd name="connsiteY62" fmla="*/ 1680467 h 3295954"/>
              <a:gd name="connsiteX63" fmla="*/ 1219130 w 7435970"/>
              <a:gd name="connsiteY63" fmla="*/ 1721355 h 3295954"/>
              <a:gd name="connsiteX64" fmla="*/ 1278603 w 7435970"/>
              <a:gd name="connsiteY64" fmla="*/ 1721355 h 3295954"/>
              <a:gd name="connsiteX65" fmla="*/ 1278604 w 7435970"/>
              <a:gd name="connsiteY65" fmla="*/ 1762243 h 3295954"/>
              <a:gd name="connsiteX66" fmla="*/ 1319491 w 7435970"/>
              <a:gd name="connsiteY66" fmla="*/ 1762242 h 3295954"/>
              <a:gd name="connsiteX67" fmla="*/ 1315774 w 7435970"/>
              <a:gd name="connsiteY67" fmla="*/ 1799413 h 3295954"/>
              <a:gd name="connsiteX68" fmla="*/ 1393833 w 7435970"/>
              <a:gd name="connsiteY68" fmla="*/ 1795696 h 3295954"/>
              <a:gd name="connsiteX69" fmla="*/ 1401267 w 7435970"/>
              <a:gd name="connsiteY69" fmla="*/ 1832867 h 3295954"/>
              <a:gd name="connsiteX70" fmla="*/ 1535081 w 7435970"/>
              <a:gd name="connsiteY70" fmla="*/ 1832867 h 3295954"/>
              <a:gd name="connsiteX71" fmla="*/ 1538797 w 7435970"/>
              <a:gd name="connsiteY71" fmla="*/ 1866321 h 3295954"/>
              <a:gd name="connsiteX72" fmla="*/ 1590837 w 7435970"/>
              <a:gd name="connsiteY72" fmla="*/ 1866321 h 3295954"/>
              <a:gd name="connsiteX73" fmla="*/ 1590837 w 7435970"/>
              <a:gd name="connsiteY73" fmla="*/ 1903492 h 3295954"/>
              <a:gd name="connsiteX74" fmla="*/ 1635443 w 7435970"/>
              <a:gd name="connsiteY74" fmla="*/ 1907208 h 3295954"/>
              <a:gd name="connsiteX75" fmla="*/ 1631725 w 7435970"/>
              <a:gd name="connsiteY75" fmla="*/ 1944379 h 3295954"/>
              <a:gd name="connsiteX76" fmla="*/ 1683764 w 7435970"/>
              <a:gd name="connsiteY76" fmla="*/ 1940662 h 3295954"/>
              <a:gd name="connsiteX77" fmla="*/ 1683764 w 7435970"/>
              <a:gd name="connsiteY77" fmla="*/ 1977833 h 3295954"/>
              <a:gd name="connsiteX78" fmla="*/ 1787842 w 7435970"/>
              <a:gd name="connsiteY78" fmla="*/ 1981550 h 3295954"/>
              <a:gd name="connsiteX79" fmla="*/ 1780407 w 7435970"/>
              <a:gd name="connsiteY79" fmla="*/ 2007569 h 3295954"/>
              <a:gd name="connsiteX80" fmla="*/ 1839881 w 7435970"/>
              <a:gd name="connsiteY80" fmla="*/ 2007569 h 3295954"/>
              <a:gd name="connsiteX81" fmla="*/ 1843598 w 7435970"/>
              <a:gd name="connsiteY81" fmla="*/ 2055892 h 3295954"/>
              <a:gd name="connsiteX82" fmla="*/ 1958828 w 7435970"/>
              <a:gd name="connsiteY82" fmla="*/ 2052174 h 3295954"/>
              <a:gd name="connsiteX83" fmla="*/ 1958828 w 7435970"/>
              <a:gd name="connsiteY83" fmla="*/ 2078194 h 3295954"/>
              <a:gd name="connsiteX84" fmla="*/ 1984847 w 7435970"/>
              <a:gd name="connsiteY84" fmla="*/ 2085628 h 3295954"/>
              <a:gd name="connsiteX85" fmla="*/ 1981129 w 7435970"/>
              <a:gd name="connsiteY85" fmla="*/ 2137667 h 3295954"/>
              <a:gd name="connsiteX86" fmla="*/ 2029453 w 7435970"/>
              <a:gd name="connsiteY86" fmla="*/ 2137668 h 3295954"/>
              <a:gd name="connsiteX87" fmla="*/ 2025735 w 7435970"/>
              <a:gd name="connsiteY87" fmla="*/ 2163686 h 3295954"/>
              <a:gd name="connsiteX88" fmla="*/ 2144681 w 7435970"/>
              <a:gd name="connsiteY88" fmla="*/ 2159969 h 3295954"/>
              <a:gd name="connsiteX89" fmla="*/ 2148398 w 7435970"/>
              <a:gd name="connsiteY89" fmla="*/ 2185989 h 3295954"/>
              <a:gd name="connsiteX90" fmla="*/ 2226457 w 7435970"/>
              <a:gd name="connsiteY90" fmla="*/ 2197140 h 3295954"/>
              <a:gd name="connsiteX91" fmla="*/ 2230174 w 7435970"/>
              <a:gd name="connsiteY91" fmla="*/ 2245463 h 3295954"/>
              <a:gd name="connsiteX92" fmla="*/ 2256194 w 7435970"/>
              <a:gd name="connsiteY92" fmla="*/ 2245462 h 3295954"/>
              <a:gd name="connsiteX93" fmla="*/ 2256194 w 7435970"/>
              <a:gd name="connsiteY93" fmla="*/ 2312369 h 3295954"/>
              <a:gd name="connsiteX94" fmla="*/ 2287876 w 7435970"/>
              <a:gd name="connsiteY94" fmla="*/ 2324168 h 3295954"/>
              <a:gd name="connsiteX95" fmla="*/ 2289647 w 7435970"/>
              <a:gd name="connsiteY95" fmla="*/ 2394145 h 3295954"/>
              <a:gd name="connsiteX96" fmla="*/ 2479218 w 7435970"/>
              <a:gd name="connsiteY96" fmla="*/ 2405296 h 3295954"/>
              <a:gd name="connsiteX97" fmla="*/ 2479218 w 7435970"/>
              <a:gd name="connsiteY97" fmla="*/ 2442467 h 3295954"/>
              <a:gd name="connsiteX98" fmla="*/ 2516389 w 7435970"/>
              <a:gd name="connsiteY98" fmla="*/ 2442467 h 3295954"/>
              <a:gd name="connsiteX99" fmla="*/ 2512672 w 7435970"/>
              <a:gd name="connsiteY99" fmla="*/ 2475921 h 3295954"/>
              <a:gd name="connsiteX100" fmla="*/ 2533203 w 7435970"/>
              <a:gd name="connsiteY100" fmla="*/ 2480936 h 3295954"/>
              <a:gd name="connsiteX101" fmla="*/ 2534974 w 7435970"/>
              <a:gd name="connsiteY101" fmla="*/ 2516808 h 3295954"/>
              <a:gd name="connsiteX102" fmla="*/ 2598165 w 7435970"/>
              <a:gd name="connsiteY102" fmla="*/ 2520525 h 3295954"/>
              <a:gd name="connsiteX103" fmla="*/ 2594448 w 7435970"/>
              <a:gd name="connsiteY103" fmla="*/ 2557696 h 3295954"/>
              <a:gd name="connsiteX104" fmla="*/ 2642769 w 7435970"/>
              <a:gd name="connsiteY104" fmla="*/ 2557696 h 3295954"/>
              <a:gd name="connsiteX105" fmla="*/ 2642769 w 7435970"/>
              <a:gd name="connsiteY105" fmla="*/ 2606018 h 3295954"/>
              <a:gd name="connsiteX106" fmla="*/ 2712071 w 7435970"/>
              <a:gd name="connsiteY106" fmla="*/ 2604473 h 3295954"/>
              <a:gd name="connsiteX107" fmla="*/ 2709887 w 7435970"/>
              <a:gd name="connsiteY107" fmla="*/ 2645924 h 3295954"/>
              <a:gd name="connsiteX108" fmla="*/ 2799360 w 7435970"/>
              <a:gd name="connsiteY108" fmla="*/ 2645241 h 3295954"/>
              <a:gd name="connsiteX109" fmla="*/ 2803586 w 7435970"/>
              <a:gd name="connsiteY109" fmla="*/ 2682814 h 3295954"/>
              <a:gd name="connsiteX110" fmla="*/ 2877163 w 7435970"/>
              <a:gd name="connsiteY110" fmla="*/ 2687666 h 3295954"/>
              <a:gd name="connsiteX111" fmla="*/ 2876174 w 7435970"/>
              <a:gd name="connsiteY111" fmla="*/ 2722089 h 3295954"/>
              <a:gd name="connsiteX112" fmla="*/ 2941782 w 7435970"/>
              <a:gd name="connsiteY112" fmla="*/ 2722994 h 3295954"/>
              <a:gd name="connsiteX113" fmla="*/ 2941781 w 7435970"/>
              <a:gd name="connsiteY113" fmla="*/ 2759814 h 3295954"/>
              <a:gd name="connsiteX114" fmla="*/ 2969872 w 7435970"/>
              <a:gd name="connsiteY114" fmla="*/ 2760311 h 3295954"/>
              <a:gd name="connsiteX115" fmla="*/ 2973589 w 7435970"/>
              <a:gd name="connsiteY115" fmla="*/ 2820837 h 3295954"/>
              <a:gd name="connsiteX116" fmla="*/ 3247110 w 7435970"/>
              <a:gd name="connsiteY116" fmla="*/ 2812211 h 3295954"/>
              <a:gd name="connsiteX117" fmla="*/ 3249634 w 7435970"/>
              <a:gd name="connsiteY117" fmla="*/ 2854150 h 3295954"/>
              <a:gd name="connsiteX118" fmla="*/ 3415921 w 7435970"/>
              <a:gd name="connsiteY118" fmla="*/ 2852818 h 3295954"/>
              <a:gd name="connsiteX119" fmla="*/ 3415306 w 7435970"/>
              <a:gd name="connsiteY119" fmla="*/ 2897897 h 3295954"/>
              <a:gd name="connsiteX120" fmla="*/ 3616379 w 7435970"/>
              <a:gd name="connsiteY120" fmla="*/ 2889848 h 3295954"/>
              <a:gd name="connsiteX121" fmla="*/ 3621937 w 7435970"/>
              <a:gd name="connsiteY121" fmla="*/ 2939116 h 3295954"/>
              <a:gd name="connsiteX122" fmla="*/ 3795623 w 7435970"/>
              <a:gd name="connsiteY122" fmla="*/ 2941607 h 3295954"/>
              <a:gd name="connsiteX123" fmla="*/ 3798112 w 7435970"/>
              <a:gd name="connsiteY123" fmla="*/ 2990875 h 3295954"/>
              <a:gd name="connsiteX124" fmla="*/ 4451985 w 7435970"/>
              <a:gd name="connsiteY124" fmla="*/ 2990875 h 3295954"/>
              <a:gd name="connsiteX125" fmla="*/ 4461767 w 7435970"/>
              <a:gd name="connsiteY125" fmla="*/ 3042635 h 3295954"/>
              <a:gd name="connsiteX126" fmla="*/ 4996606 w 7435970"/>
              <a:gd name="connsiteY126" fmla="*/ 3041477 h 3295954"/>
              <a:gd name="connsiteX127" fmla="*/ 4997185 w 7435970"/>
              <a:gd name="connsiteY127" fmla="*/ 3116046 h 3295954"/>
              <a:gd name="connsiteX128" fmla="*/ 5143255 w 7435970"/>
              <a:gd name="connsiteY128" fmla="*/ 3114135 h 3295954"/>
              <a:gd name="connsiteX129" fmla="*/ 5151303 w 7435970"/>
              <a:gd name="connsiteY129" fmla="*/ 3189283 h 3295954"/>
              <a:gd name="connsiteX130" fmla="*/ 7280695 w 7435970"/>
              <a:gd name="connsiteY130" fmla="*/ 3183147 h 3295954"/>
              <a:gd name="connsiteX131" fmla="*/ 7306574 w 7435970"/>
              <a:gd name="connsiteY131" fmla="*/ 3295291 h 3295954"/>
              <a:gd name="connsiteX132" fmla="*/ 7435970 w 7435970"/>
              <a:gd name="connsiteY132" fmla="*/ 3295291 h 3295954"/>
              <a:gd name="connsiteX0" fmla="*/ 0 w 7435970"/>
              <a:gd name="connsiteY0" fmla="*/ 0 h 3295954"/>
              <a:gd name="connsiteX1" fmla="*/ 3647 w 7435970"/>
              <a:gd name="connsiteY1" fmla="*/ 30087 h 3295954"/>
              <a:gd name="connsiteX2" fmla="*/ 31082 w 7435970"/>
              <a:gd name="connsiteY2" fmla="*/ 51415 h 3295954"/>
              <a:gd name="connsiteX3" fmla="*/ 41969 w 7435970"/>
              <a:gd name="connsiteY3" fmla="*/ 80444 h 3295954"/>
              <a:gd name="connsiteX4" fmla="*/ 48253 w 7435970"/>
              <a:gd name="connsiteY4" fmla="*/ 104428 h 3295954"/>
              <a:gd name="connsiteX5" fmla="*/ 74625 w 7435970"/>
              <a:gd name="connsiteY5" fmla="*/ 105844 h 3295954"/>
              <a:gd name="connsiteX6" fmla="*/ 81706 w 7435970"/>
              <a:gd name="connsiteY6" fmla="*/ 178769 h 3295954"/>
              <a:gd name="connsiteX7" fmla="*/ 96574 w 7435970"/>
              <a:gd name="connsiteY7" fmla="*/ 186203 h 3295954"/>
              <a:gd name="connsiteX8" fmla="*/ 107725 w 7435970"/>
              <a:gd name="connsiteY8" fmla="*/ 215940 h 3295954"/>
              <a:gd name="connsiteX9" fmla="*/ 107636 w 7435970"/>
              <a:gd name="connsiteY9" fmla="*/ 264351 h 3295954"/>
              <a:gd name="connsiteX10" fmla="*/ 189501 w 7435970"/>
              <a:gd name="connsiteY10" fmla="*/ 264261 h 3295954"/>
              <a:gd name="connsiteX11" fmla="*/ 200652 w 7435970"/>
              <a:gd name="connsiteY11" fmla="*/ 349755 h 3295954"/>
              <a:gd name="connsiteX12" fmla="*/ 234106 w 7435970"/>
              <a:gd name="connsiteY12" fmla="*/ 357189 h 3295954"/>
              <a:gd name="connsiteX13" fmla="*/ 237823 w 7435970"/>
              <a:gd name="connsiteY13" fmla="*/ 383208 h 3295954"/>
              <a:gd name="connsiteX14" fmla="*/ 289862 w 7435970"/>
              <a:gd name="connsiteY14" fmla="*/ 390642 h 3295954"/>
              <a:gd name="connsiteX15" fmla="*/ 289862 w 7435970"/>
              <a:gd name="connsiteY15" fmla="*/ 405511 h 3295954"/>
              <a:gd name="connsiteX16" fmla="*/ 353051 w 7435970"/>
              <a:gd name="connsiteY16" fmla="*/ 412945 h 3295954"/>
              <a:gd name="connsiteX17" fmla="*/ 367920 w 7435970"/>
              <a:gd name="connsiteY17" fmla="*/ 524457 h 3295954"/>
              <a:gd name="connsiteX18" fmla="*/ 416243 w 7435970"/>
              <a:gd name="connsiteY18" fmla="*/ 528174 h 3295954"/>
              <a:gd name="connsiteX19" fmla="*/ 419960 w 7435970"/>
              <a:gd name="connsiteY19" fmla="*/ 680574 h 3295954"/>
              <a:gd name="connsiteX20" fmla="*/ 501735 w 7435970"/>
              <a:gd name="connsiteY20" fmla="*/ 684291 h 3295954"/>
              <a:gd name="connsiteX21" fmla="*/ 505452 w 7435970"/>
              <a:gd name="connsiteY21" fmla="*/ 714028 h 3295954"/>
              <a:gd name="connsiteX22" fmla="*/ 535188 w 7435970"/>
              <a:gd name="connsiteY22" fmla="*/ 721462 h 3295954"/>
              <a:gd name="connsiteX23" fmla="*/ 546341 w 7435970"/>
              <a:gd name="connsiteY23" fmla="*/ 773501 h 3295954"/>
              <a:gd name="connsiteX24" fmla="*/ 598380 w 7435970"/>
              <a:gd name="connsiteY24" fmla="*/ 777218 h 3295954"/>
              <a:gd name="connsiteX25" fmla="*/ 602097 w 7435970"/>
              <a:gd name="connsiteY25" fmla="*/ 818106 h 3295954"/>
              <a:gd name="connsiteX26" fmla="*/ 650418 w 7435970"/>
              <a:gd name="connsiteY26" fmla="*/ 818106 h 3295954"/>
              <a:gd name="connsiteX27" fmla="*/ 654135 w 7435970"/>
              <a:gd name="connsiteY27" fmla="*/ 847842 h 3295954"/>
              <a:gd name="connsiteX28" fmla="*/ 680154 w 7435970"/>
              <a:gd name="connsiteY28" fmla="*/ 851559 h 3295954"/>
              <a:gd name="connsiteX29" fmla="*/ 698740 w 7435970"/>
              <a:gd name="connsiteY29" fmla="*/ 892446 h 3295954"/>
              <a:gd name="connsiteX30" fmla="*/ 695023 w 7435970"/>
              <a:gd name="connsiteY30" fmla="*/ 929619 h 3295954"/>
              <a:gd name="connsiteX31" fmla="*/ 713609 w 7435970"/>
              <a:gd name="connsiteY31" fmla="*/ 933336 h 3295954"/>
              <a:gd name="connsiteX32" fmla="*/ 717325 w 7435970"/>
              <a:gd name="connsiteY32" fmla="*/ 992808 h 3295954"/>
              <a:gd name="connsiteX33" fmla="*/ 739628 w 7435970"/>
              <a:gd name="connsiteY33" fmla="*/ 1000242 h 3295954"/>
              <a:gd name="connsiteX34" fmla="*/ 761930 w 7435970"/>
              <a:gd name="connsiteY34" fmla="*/ 1026262 h 3295954"/>
              <a:gd name="connsiteX35" fmla="*/ 758213 w 7435970"/>
              <a:gd name="connsiteY35" fmla="*/ 1070867 h 3295954"/>
              <a:gd name="connsiteX36" fmla="*/ 784234 w 7435970"/>
              <a:gd name="connsiteY36" fmla="*/ 1070867 h 3295954"/>
              <a:gd name="connsiteX37" fmla="*/ 776799 w 7435970"/>
              <a:gd name="connsiteY37" fmla="*/ 1104320 h 3295954"/>
              <a:gd name="connsiteX38" fmla="*/ 799101 w 7435970"/>
              <a:gd name="connsiteY38" fmla="*/ 1130340 h 3295954"/>
              <a:gd name="connsiteX39" fmla="*/ 802818 w 7435970"/>
              <a:gd name="connsiteY39" fmla="*/ 1108037 h 3295954"/>
              <a:gd name="connsiteX40" fmla="*/ 817686 w 7435970"/>
              <a:gd name="connsiteY40" fmla="*/ 1145208 h 3295954"/>
              <a:gd name="connsiteX41" fmla="*/ 813969 w 7435970"/>
              <a:gd name="connsiteY41" fmla="*/ 1208398 h 3295954"/>
              <a:gd name="connsiteX42" fmla="*/ 873442 w 7435970"/>
              <a:gd name="connsiteY42" fmla="*/ 1215833 h 3295954"/>
              <a:gd name="connsiteX43" fmla="*/ 876539 w 7435970"/>
              <a:gd name="connsiteY43" fmla="*/ 1241587 h 3295954"/>
              <a:gd name="connsiteX44" fmla="*/ 888577 w 7435970"/>
              <a:gd name="connsiteY44" fmla="*/ 1249374 h 3295954"/>
              <a:gd name="connsiteX45" fmla="*/ 895745 w 7435970"/>
              <a:gd name="connsiteY45" fmla="*/ 1286457 h 3295954"/>
              <a:gd name="connsiteX46" fmla="*/ 936633 w 7435970"/>
              <a:gd name="connsiteY46" fmla="*/ 1286457 h 3295954"/>
              <a:gd name="connsiteX47" fmla="*/ 940350 w 7435970"/>
              <a:gd name="connsiteY47" fmla="*/ 1323628 h 3295954"/>
              <a:gd name="connsiteX48" fmla="*/ 973803 w 7435970"/>
              <a:gd name="connsiteY48" fmla="*/ 1319911 h 3295954"/>
              <a:gd name="connsiteX49" fmla="*/ 973803 w 7435970"/>
              <a:gd name="connsiteY49" fmla="*/ 1364516 h 3295954"/>
              <a:gd name="connsiteX50" fmla="*/ 1040711 w 7435970"/>
              <a:gd name="connsiteY50" fmla="*/ 1364515 h 3295954"/>
              <a:gd name="connsiteX51" fmla="*/ 1044428 w 7435970"/>
              <a:gd name="connsiteY51" fmla="*/ 1390535 h 3295954"/>
              <a:gd name="connsiteX52" fmla="*/ 1048145 w 7435970"/>
              <a:gd name="connsiteY52" fmla="*/ 1394252 h 3295954"/>
              <a:gd name="connsiteX53" fmla="*/ 1051862 w 7435970"/>
              <a:gd name="connsiteY53" fmla="*/ 1405404 h 3295954"/>
              <a:gd name="connsiteX54" fmla="*/ 1051862 w 7435970"/>
              <a:gd name="connsiteY54" fmla="*/ 1464876 h 3295954"/>
              <a:gd name="connsiteX55" fmla="*/ 1055579 w 7435970"/>
              <a:gd name="connsiteY55" fmla="*/ 1468594 h 3295954"/>
              <a:gd name="connsiteX56" fmla="*/ 1072483 w 7435970"/>
              <a:gd name="connsiteY56" fmla="*/ 1473816 h 3295954"/>
              <a:gd name="connsiteX57" fmla="*/ 1074165 w 7435970"/>
              <a:gd name="connsiteY57" fmla="*/ 1539218 h 3295954"/>
              <a:gd name="connsiteX58" fmla="*/ 1122486 w 7435970"/>
              <a:gd name="connsiteY58" fmla="*/ 1539218 h 3295954"/>
              <a:gd name="connsiteX59" fmla="*/ 1126203 w 7435970"/>
              <a:gd name="connsiteY59" fmla="*/ 1609841 h 3295954"/>
              <a:gd name="connsiteX60" fmla="*/ 1170809 w 7435970"/>
              <a:gd name="connsiteY60" fmla="*/ 1613558 h 3295954"/>
              <a:gd name="connsiteX61" fmla="*/ 1174525 w 7435970"/>
              <a:gd name="connsiteY61" fmla="*/ 1680467 h 3295954"/>
              <a:gd name="connsiteX62" fmla="*/ 1215413 w 7435970"/>
              <a:gd name="connsiteY62" fmla="*/ 1680467 h 3295954"/>
              <a:gd name="connsiteX63" fmla="*/ 1219130 w 7435970"/>
              <a:gd name="connsiteY63" fmla="*/ 1721355 h 3295954"/>
              <a:gd name="connsiteX64" fmla="*/ 1278603 w 7435970"/>
              <a:gd name="connsiteY64" fmla="*/ 1721355 h 3295954"/>
              <a:gd name="connsiteX65" fmla="*/ 1278604 w 7435970"/>
              <a:gd name="connsiteY65" fmla="*/ 1762243 h 3295954"/>
              <a:gd name="connsiteX66" fmla="*/ 1319491 w 7435970"/>
              <a:gd name="connsiteY66" fmla="*/ 1762242 h 3295954"/>
              <a:gd name="connsiteX67" fmla="*/ 1315774 w 7435970"/>
              <a:gd name="connsiteY67" fmla="*/ 1799413 h 3295954"/>
              <a:gd name="connsiteX68" fmla="*/ 1393833 w 7435970"/>
              <a:gd name="connsiteY68" fmla="*/ 1795696 h 3295954"/>
              <a:gd name="connsiteX69" fmla="*/ 1401267 w 7435970"/>
              <a:gd name="connsiteY69" fmla="*/ 1832867 h 3295954"/>
              <a:gd name="connsiteX70" fmla="*/ 1535081 w 7435970"/>
              <a:gd name="connsiteY70" fmla="*/ 1832867 h 3295954"/>
              <a:gd name="connsiteX71" fmla="*/ 1538797 w 7435970"/>
              <a:gd name="connsiteY71" fmla="*/ 1866321 h 3295954"/>
              <a:gd name="connsiteX72" fmla="*/ 1590837 w 7435970"/>
              <a:gd name="connsiteY72" fmla="*/ 1866321 h 3295954"/>
              <a:gd name="connsiteX73" fmla="*/ 1590837 w 7435970"/>
              <a:gd name="connsiteY73" fmla="*/ 1903492 h 3295954"/>
              <a:gd name="connsiteX74" fmla="*/ 1635443 w 7435970"/>
              <a:gd name="connsiteY74" fmla="*/ 1907208 h 3295954"/>
              <a:gd name="connsiteX75" fmla="*/ 1631725 w 7435970"/>
              <a:gd name="connsiteY75" fmla="*/ 1944379 h 3295954"/>
              <a:gd name="connsiteX76" fmla="*/ 1683764 w 7435970"/>
              <a:gd name="connsiteY76" fmla="*/ 1940662 h 3295954"/>
              <a:gd name="connsiteX77" fmla="*/ 1683764 w 7435970"/>
              <a:gd name="connsiteY77" fmla="*/ 1977833 h 3295954"/>
              <a:gd name="connsiteX78" fmla="*/ 1787842 w 7435970"/>
              <a:gd name="connsiteY78" fmla="*/ 1981550 h 3295954"/>
              <a:gd name="connsiteX79" fmla="*/ 1780407 w 7435970"/>
              <a:gd name="connsiteY79" fmla="*/ 2007569 h 3295954"/>
              <a:gd name="connsiteX80" fmla="*/ 1839881 w 7435970"/>
              <a:gd name="connsiteY80" fmla="*/ 2007569 h 3295954"/>
              <a:gd name="connsiteX81" fmla="*/ 1843598 w 7435970"/>
              <a:gd name="connsiteY81" fmla="*/ 2055892 h 3295954"/>
              <a:gd name="connsiteX82" fmla="*/ 1958828 w 7435970"/>
              <a:gd name="connsiteY82" fmla="*/ 2052174 h 3295954"/>
              <a:gd name="connsiteX83" fmla="*/ 1958828 w 7435970"/>
              <a:gd name="connsiteY83" fmla="*/ 2078194 h 3295954"/>
              <a:gd name="connsiteX84" fmla="*/ 1984847 w 7435970"/>
              <a:gd name="connsiteY84" fmla="*/ 2085628 h 3295954"/>
              <a:gd name="connsiteX85" fmla="*/ 1981129 w 7435970"/>
              <a:gd name="connsiteY85" fmla="*/ 2137667 h 3295954"/>
              <a:gd name="connsiteX86" fmla="*/ 2029453 w 7435970"/>
              <a:gd name="connsiteY86" fmla="*/ 2137668 h 3295954"/>
              <a:gd name="connsiteX87" fmla="*/ 2025735 w 7435970"/>
              <a:gd name="connsiteY87" fmla="*/ 2163686 h 3295954"/>
              <a:gd name="connsiteX88" fmla="*/ 2144681 w 7435970"/>
              <a:gd name="connsiteY88" fmla="*/ 2159969 h 3295954"/>
              <a:gd name="connsiteX89" fmla="*/ 2148398 w 7435970"/>
              <a:gd name="connsiteY89" fmla="*/ 2185989 h 3295954"/>
              <a:gd name="connsiteX90" fmla="*/ 2226457 w 7435970"/>
              <a:gd name="connsiteY90" fmla="*/ 2197140 h 3295954"/>
              <a:gd name="connsiteX91" fmla="*/ 2230174 w 7435970"/>
              <a:gd name="connsiteY91" fmla="*/ 2245463 h 3295954"/>
              <a:gd name="connsiteX92" fmla="*/ 2256194 w 7435970"/>
              <a:gd name="connsiteY92" fmla="*/ 2245462 h 3295954"/>
              <a:gd name="connsiteX93" fmla="*/ 2256194 w 7435970"/>
              <a:gd name="connsiteY93" fmla="*/ 2312369 h 3295954"/>
              <a:gd name="connsiteX94" fmla="*/ 2287876 w 7435970"/>
              <a:gd name="connsiteY94" fmla="*/ 2324168 h 3295954"/>
              <a:gd name="connsiteX95" fmla="*/ 2289647 w 7435970"/>
              <a:gd name="connsiteY95" fmla="*/ 2394145 h 3295954"/>
              <a:gd name="connsiteX96" fmla="*/ 2479218 w 7435970"/>
              <a:gd name="connsiteY96" fmla="*/ 2405296 h 3295954"/>
              <a:gd name="connsiteX97" fmla="*/ 2479218 w 7435970"/>
              <a:gd name="connsiteY97" fmla="*/ 2442467 h 3295954"/>
              <a:gd name="connsiteX98" fmla="*/ 2516389 w 7435970"/>
              <a:gd name="connsiteY98" fmla="*/ 2442467 h 3295954"/>
              <a:gd name="connsiteX99" fmla="*/ 2512672 w 7435970"/>
              <a:gd name="connsiteY99" fmla="*/ 2475921 h 3295954"/>
              <a:gd name="connsiteX100" fmla="*/ 2533203 w 7435970"/>
              <a:gd name="connsiteY100" fmla="*/ 2480936 h 3295954"/>
              <a:gd name="connsiteX101" fmla="*/ 2534974 w 7435970"/>
              <a:gd name="connsiteY101" fmla="*/ 2516808 h 3295954"/>
              <a:gd name="connsiteX102" fmla="*/ 2598165 w 7435970"/>
              <a:gd name="connsiteY102" fmla="*/ 2520525 h 3295954"/>
              <a:gd name="connsiteX103" fmla="*/ 2594448 w 7435970"/>
              <a:gd name="connsiteY103" fmla="*/ 2557696 h 3295954"/>
              <a:gd name="connsiteX104" fmla="*/ 2642769 w 7435970"/>
              <a:gd name="connsiteY104" fmla="*/ 2557696 h 3295954"/>
              <a:gd name="connsiteX105" fmla="*/ 2642769 w 7435970"/>
              <a:gd name="connsiteY105" fmla="*/ 2606018 h 3295954"/>
              <a:gd name="connsiteX106" fmla="*/ 2712071 w 7435970"/>
              <a:gd name="connsiteY106" fmla="*/ 2604473 h 3295954"/>
              <a:gd name="connsiteX107" fmla="*/ 2709887 w 7435970"/>
              <a:gd name="connsiteY107" fmla="*/ 2645924 h 3295954"/>
              <a:gd name="connsiteX108" fmla="*/ 2799360 w 7435970"/>
              <a:gd name="connsiteY108" fmla="*/ 2645241 h 3295954"/>
              <a:gd name="connsiteX109" fmla="*/ 2803586 w 7435970"/>
              <a:gd name="connsiteY109" fmla="*/ 2682814 h 3295954"/>
              <a:gd name="connsiteX110" fmla="*/ 2877163 w 7435970"/>
              <a:gd name="connsiteY110" fmla="*/ 2687666 h 3295954"/>
              <a:gd name="connsiteX111" fmla="*/ 2876174 w 7435970"/>
              <a:gd name="connsiteY111" fmla="*/ 2722089 h 3295954"/>
              <a:gd name="connsiteX112" fmla="*/ 2941782 w 7435970"/>
              <a:gd name="connsiteY112" fmla="*/ 2722994 h 3295954"/>
              <a:gd name="connsiteX113" fmla="*/ 2941781 w 7435970"/>
              <a:gd name="connsiteY113" fmla="*/ 2759814 h 3295954"/>
              <a:gd name="connsiteX114" fmla="*/ 2969872 w 7435970"/>
              <a:gd name="connsiteY114" fmla="*/ 2760311 h 3295954"/>
              <a:gd name="connsiteX115" fmla="*/ 2973589 w 7435970"/>
              <a:gd name="connsiteY115" fmla="*/ 2820837 h 3295954"/>
              <a:gd name="connsiteX116" fmla="*/ 3247110 w 7435970"/>
              <a:gd name="connsiteY116" fmla="*/ 2812211 h 3295954"/>
              <a:gd name="connsiteX117" fmla="*/ 3249634 w 7435970"/>
              <a:gd name="connsiteY117" fmla="*/ 2854150 h 3295954"/>
              <a:gd name="connsiteX118" fmla="*/ 3415921 w 7435970"/>
              <a:gd name="connsiteY118" fmla="*/ 2852818 h 3295954"/>
              <a:gd name="connsiteX119" fmla="*/ 3415306 w 7435970"/>
              <a:gd name="connsiteY119" fmla="*/ 2897897 h 3295954"/>
              <a:gd name="connsiteX120" fmla="*/ 3616379 w 7435970"/>
              <a:gd name="connsiteY120" fmla="*/ 2889848 h 3295954"/>
              <a:gd name="connsiteX121" fmla="*/ 3621937 w 7435970"/>
              <a:gd name="connsiteY121" fmla="*/ 2939116 h 3295954"/>
              <a:gd name="connsiteX122" fmla="*/ 3795623 w 7435970"/>
              <a:gd name="connsiteY122" fmla="*/ 2941607 h 3295954"/>
              <a:gd name="connsiteX123" fmla="*/ 3798112 w 7435970"/>
              <a:gd name="connsiteY123" fmla="*/ 2990875 h 3295954"/>
              <a:gd name="connsiteX124" fmla="*/ 4451985 w 7435970"/>
              <a:gd name="connsiteY124" fmla="*/ 2990875 h 3295954"/>
              <a:gd name="connsiteX125" fmla="*/ 4461767 w 7435970"/>
              <a:gd name="connsiteY125" fmla="*/ 3042635 h 3295954"/>
              <a:gd name="connsiteX126" fmla="*/ 4996606 w 7435970"/>
              <a:gd name="connsiteY126" fmla="*/ 3041477 h 3295954"/>
              <a:gd name="connsiteX127" fmla="*/ 4997185 w 7435970"/>
              <a:gd name="connsiteY127" fmla="*/ 3116046 h 3295954"/>
              <a:gd name="connsiteX128" fmla="*/ 5143255 w 7435970"/>
              <a:gd name="connsiteY128" fmla="*/ 3114135 h 3295954"/>
              <a:gd name="connsiteX129" fmla="*/ 5151303 w 7435970"/>
              <a:gd name="connsiteY129" fmla="*/ 3189283 h 3295954"/>
              <a:gd name="connsiteX130" fmla="*/ 7280695 w 7435970"/>
              <a:gd name="connsiteY130" fmla="*/ 3183147 h 3295954"/>
              <a:gd name="connsiteX131" fmla="*/ 7306574 w 7435970"/>
              <a:gd name="connsiteY131" fmla="*/ 3295291 h 3295954"/>
              <a:gd name="connsiteX132" fmla="*/ 7435970 w 7435970"/>
              <a:gd name="connsiteY132" fmla="*/ 3295291 h 3295954"/>
              <a:gd name="connsiteX0" fmla="*/ 0 w 7435970"/>
              <a:gd name="connsiteY0" fmla="*/ 0 h 3295954"/>
              <a:gd name="connsiteX1" fmla="*/ 3647 w 7435970"/>
              <a:gd name="connsiteY1" fmla="*/ 30087 h 3295954"/>
              <a:gd name="connsiteX2" fmla="*/ 31082 w 7435970"/>
              <a:gd name="connsiteY2" fmla="*/ 51415 h 3295954"/>
              <a:gd name="connsiteX3" fmla="*/ 41969 w 7435970"/>
              <a:gd name="connsiteY3" fmla="*/ 80444 h 3295954"/>
              <a:gd name="connsiteX4" fmla="*/ 48253 w 7435970"/>
              <a:gd name="connsiteY4" fmla="*/ 104428 h 3295954"/>
              <a:gd name="connsiteX5" fmla="*/ 74625 w 7435970"/>
              <a:gd name="connsiteY5" fmla="*/ 105844 h 3295954"/>
              <a:gd name="connsiteX6" fmla="*/ 81706 w 7435970"/>
              <a:gd name="connsiteY6" fmla="*/ 178769 h 3295954"/>
              <a:gd name="connsiteX7" fmla="*/ 96574 w 7435970"/>
              <a:gd name="connsiteY7" fmla="*/ 186203 h 3295954"/>
              <a:gd name="connsiteX8" fmla="*/ 107725 w 7435970"/>
              <a:gd name="connsiteY8" fmla="*/ 215940 h 3295954"/>
              <a:gd name="connsiteX9" fmla="*/ 107636 w 7435970"/>
              <a:gd name="connsiteY9" fmla="*/ 264351 h 3295954"/>
              <a:gd name="connsiteX10" fmla="*/ 189501 w 7435970"/>
              <a:gd name="connsiteY10" fmla="*/ 264261 h 3295954"/>
              <a:gd name="connsiteX11" fmla="*/ 200652 w 7435970"/>
              <a:gd name="connsiteY11" fmla="*/ 349755 h 3295954"/>
              <a:gd name="connsiteX12" fmla="*/ 234106 w 7435970"/>
              <a:gd name="connsiteY12" fmla="*/ 357189 h 3295954"/>
              <a:gd name="connsiteX13" fmla="*/ 237823 w 7435970"/>
              <a:gd name="connsiteY13" fmla="*/ 383208 h 3295954"/>
              <a:gd name="connsiteX14" fmla="*/ 289862 w 7435970"/>
              <a:gd name="connsiteY14" fmla="*/ 390642 h 3295954"/>
              <a:gd name="connsiteX15" fmla="*/ 289862 w 7435970"/>
              <a:gd name="connsiteY15" fmla="*/ 405511 h 3295954"/>
              <a:gd name="connsiteX16" fmla="*/ 353051 w 7435970"/>
              <a:gd name="connsiteY16" fmla="*/ 412945 h 3295954"/>
              <a:gd name="connsiteX17" fmla="*/ 367920 w 7435970"/>
              <a:gd name="connsiteY17" fmla="*/ 524457 h 3295954"/>
              <a:gd name="connsiteX18" fmla="*/ 416243 w 7435970"/>
              <a:gd name="connsiteY18" fmla="*/ 528174 h 3295954"/>
              <a:gd name="connsiteX19" fmla="*/ 419960 w 7435970"/>
              <a:gd name="connsiteY19" fmla="*/ 680574 h 3295954"/>
              <a:gd name="connsiteX20" fmla="*/ 501735 w 7435970"/>
              <a:gd name="connsiteY20" fmla="*/ 684291 h 3295954"/>
              <a:gd name="connsiteX21" fmla="*/ 505452 w 7435970"/>
              <a:gd name="connsiteY21" fmla="*/ 714028 h 3295954"/>
              <a:gd name="connsiteX22" fmla="*/ 535188 w 7435970"/>
              <a:gd name="connsiteY22" fmla="*/ 721462 h 3295954"/>
              <a:gd name="connsiteX23" fmla="*/ 546341 w 7435970"/>
              <a:gd name="connsiteY23" fmla="*/ 773501 h 3295954"/>
              <a:gd name="connsiteX24" fmla="*/ 598380 w 7435970"/>
              <a:gd name="connsiteY24" fmla="*/ 777218 h 3295954"/>
              <a:gd name="connsiteX25" fmla="*/ 602097 w 7435970"/>
              <a:gd name="connsiteY25" fmla="*/ 818106 h 3295954"/>
              <a:gd name="connsiteX26" fmla="*/ 650418 w 7435970"/>
              <a:gd name="connsiteY26" fmla="*/ 818106 h 3295954"/>
              <a:gd name="connsiteX27" fmla="*/ 654135 w 7435970"/>
              <a:gd name="connsiteY27" fmla="*/ 847842 h 3295954"/>
              <a:gd name="connsiteX28" fmla="*/ 680154 w 7435970"/>
              <a:gd name="connsiteY28" fmla="*/ 851559 h 3295954"/>
              <a:gd name="connsiteX29" fmla="*/ 698740 w 7435970"/>
              <a:gd name="connsiteY29" fmla="*/ 892446 h 3295954"/>
              <a:gd name="connsiteX30" fmla="*/ 695023 w 7435970"/>
              <a:gd name="connsiteY30" fmla="*/ 929619 h 3295954"/>
              <a:gd name="connsiteX31" fmla="*/ 713609 w 7435970"/>
              <a:gd name="connsiteY31" fmla="*/ 933336 h 3295954"/>
              <a:gd name="connsiteX32" fmla="*/ 717325 w 7435970"/>
              <a:gd name="connsiteY32" fmla="*/ 992808 h 3295954"/>
              <a:gd name="connsiteX33" fmla="*/ 739628 w 7435970"/>
              <a:gd name="connsiteY33" fmla="*/ 1000242 h 3295954"/>
              <a:gd name="connsiteX34" fmla="*/ 761930 w 7435970"/>
              <a:gd name="connsiteY34" fmla="*/ 1026262 h 3295954"/>
              <a:gd name="connsiteX35" fmla="*/ 758213 w 7435970"/>
              <a:gd name="connsiteY35" fmla="*/ 1070867 h 3295954"/>
              <a:gd name="connsiteX36" fmla="*/ 784234 w 7435970"/>
              <a:gd name="connsiteY36" fmla="*/ 1070867 h 3295954"/>
              <a:gd name="connsiteX37" fmla="*/ 776799 w 7435970"/>
              <a:gd name="connsiteY37" fmla="*/ 1104320 h 3295954"/>
              <a:gd name="connsiteX38" fmla="*/ 799101 w 7435970"/>
              <a:gd name="connsiteY38" fmla="*/ 1130340 h 3295954"/>
              <a:gd name="connsiteX39" fmla="*/ 802818 w 7435970"/>
              <a:gd name="connsiteY39" fmla="*/ 1108037 h 3295954"/>
              <a:gd name="connsiteX40" fmla="*/ 817686 w 7435970"/>
              <a:gd name="connsiteY40" fmla="*/ 1145208 h 3295954"/>
              <a:gd name="connsiteX41" fmla="*/ 813969 w 7435970"/>
              <a:gd name="connsiteY41" fmla="*/ 1208398 h 3295954"/>
              <a:gd name="connsiteX42" fmla="*/ 873442 w 7435970"/>
              <a:gd name="connsiteY42" fmla="*/ 1215833 h 3295954"/>
              <a:gd name="connsiteX43" fmla="*/ 876539 w 7435970"/>
              <a:gd name="connsiteY43" fmla="*/ 1241587 h 3295954"/>
              <a:gd name="connsiteX44" fmla="*/ 888577 w 7435970"/>
              <a:gd name="connsiteY44" fmla="*/ 1249374 h 3295954"/>
              <a:gd name="connsiteX45" fmla="*/ 895745 w 7435970"/>
              <a:gd name="connsiteY45" fmla="*/ 1286457 h 3295954"/>
              <a:gd name="connsiteX46" fmla="*/ 936633 w 7435970"/>
              <a:gd name="connsiteY46" fmla="*/ 1286457 h 3295954"/>
              <a:gd name="connsiteX47" fmla="*/ 940350 w 7435970"/>
              <a:gd name="connsiteY47" fmla="*/ 1323628 h 3295954"/>
              <a:gd name="connsiteX48" fmla="*/ 973803 w 7435970"/>
              <a:gd name="connsiteY48" fmla="*/ 1319911 h 3295954"/>
              <a:gd name="connsiteX49" fmla="*/ 973803 w 7435970"/>
              <a:gd name="connsiteY49" fmla="*/ 1364516 h 3295954"/>
              <a:gd name="connsiteX50" fmla="*/ 1040711 w 7435970"/>
              <a:gd name="connsiteY50" fmla="*/ 1364515 h 3295954"/>
              <a:gd name="connsiteX51" fmla="*/ 1044428 w 7435970"/>
              <a:gd name="connsiteY51" fmla="*/ 1390535 h 3295954"/>
              <a:gd name="connsiteX52" fmla="*/ 1048145 w 7435970"/>
              <a:gd name="connsiteY52" fmla="*/ 1394252 h 3295954"/>
              <a:gd name="connsiteX53" fmla="*/ 1051862 w 7435970"/>
              <a:gd name="connsiteY53" fmla="*/ 1405404 h 3295954"/>
              <a:gd name="connsiteX54" fmla="*/ 1051862 w 7435970"/>
              <a:gd name="connsiteY54" fmla="*/ 1464876 h 3295954"/>
              <a:gd name="connsiteX55" fmla="*/ 1055579 w 7435970"/>
              <a:gd name="connsiteY55" fmla="*/ 1468594 h 3295954"/>
              <a:gd name="connsiteX56" fmla="*/ 1072483 w 7435970"/>
              <a:gd name="connsiteY56" fmla="*/ 1473816 h 3295954"/>
              <a:gd name="connsiteX57" fmla="*/ 1074165 w 7435970"/>
              <a:gd name="connsiteY57" fmla="*/ 1539218 h 3295954"/>
              <a:gd name="connsiteX58" fmla="*/ 1122486 w 7435970"/>
              <a:gd name="connsiteY58" fmla="*/ 1539218 h 3295954"/>
              <a:gd name="connsiteX59" fmla="*/ 1126203 w 7435970"/>
              <a:gd name="connsiteY59" fmla="*/ 1609841 h 3295954"/>
              <a:gd name="connsiteX60" fmla="*/ 1170809 w 7435970"/>
              <a:gd name="connsiteY60" fmla="*/ 1613558 h 3295954"/>
              <a:gd name="connsiteX61" fmla="*/ 1174525 w 7435970"/>
              <a:gd name="connsiteY61" fmla="*/ 1680467 h 3295954"/>
              <a:gd name="connsiteX62" fmla="*/ 1215413 w 7435970"/>
              <a:gd name="connsiteY62" fmla="*/ 1680467 h 3295954"/>
              <a:gd name="connsiteX63" fmla="*/ 1219130 w 7435970"/>
              <a:gd name="connsiteY63" fmla="*/ 1721355 h 3295954"/>
              <a:gd name="connsiteX64" fmla="*/ 1278603 w 7435970"/>
              <a:gd name="connsiteY64" fmla="*/ 1721355 h 3295954"/>
              <a:gd name="connsiteX65" fmla="*/ 1278604 w 7435970"/>
              <a:gd name="connsiteY65" fmla="*/ 1762243 h 3295954"/>
              <a:gd name="connsiteX66" fmla="*/ 1319491 w 7435970"/>
              <a:gd name="connsiteY66" fmla="*/ 1762242 h 3295954"/>
              <a:gd name="connsiteX67" fmla="*/ 1315774 w 7435970"/>
              <a:gd name="connsiteY67" fmla="*/ 1799413 h 3295954"/>
              <a:gd name="connsiteX68" fmla="*/ 1393833 w 7435970"/>
              <a:gd name="connsiteY68" fmla="*/ 1795696 h 3295954"/>
              <a:gd name="connsiteX69" fmla="*/ 1401267 w 7435970"/>
              <a:gd name="connsiteY69" fmla="*/ 1832867 h 3295954"/>
              <a:gd name="connsiteX70" fmla="*/ 1535081 w 7435970"/>
              <a:gd name="connsiteY70" fmla="*/ 1832867 h 3295954"/>
              <a:gd name="connsiteX71" fmla="*/ 1538797 w 7435970"/>
              <a:gd name="connsiteY71" fmla="*/ 1866321 h 3295954"/>
              <a:gd name="connsiteX72" fmla="*/ 1590837 w 7435970"/>
              <a:gd name="connsiteY72" fmla="*/ 1866321 h 3295954"/>
              <a:gd name="connsiteX73" fmla="*/ 1590837 w 7435970"/>
              <a:gd name="connsiteY73" fmla="*/ 1903492 h 3295954"/>
              <a:gd name="connsiteX74" fmla="*/ 1635443 w 7435970"/>
              <a:gd name="connsiteY74" fmla="*/ 1907208 h 3295954"/>
              <a:gd name="connsiteX75" fmla="*/ 1631725 w 7435970"/>
              <a:gd name="connsiteY75" fmla="*/ 1944379 h 3295954"/>
              <a:gd name="connsiteX76" fmla="*/ 1683764 w 7435970"/>
              <a:gd name="connsiteY76" fmla="*/ 1940662 h 3295954"/>
              <a:gd name="connsiteX77" fmla="*/ 1683764 w 7435970"/>
              <a:gd name="connsiteY77" fmla="*/ 1977833 h 3295954"/>
              <a:gd name="connsiteX78" fmla="*/ 1787842 w 7435970"/>
              <a:gd name="connsiteY78" fmla="*/ 1981550 h 3295954"/>
              <a:gd name="connsiteX79" fmla="*/ 1780407 w 7435970"/>
              <a:gd name="connsiteY79" fmla="*/ 2007569 h 3295954"/>
              <a:gd name="connsiteX80" fmla="*/ 1839881 w 7435970"/>
              <a:gd name="connsiteY80" fmla="*/ 2007569 h 3295954"/>
              <a:gd name="connsiteX81" fmla="*/ 1843598 w 7435970"/>
              <a:gd name="connsiteY81" fmla="*/ 2055892 h 3295954"/>
              <a:gd name="connsiteX82" fmla="*/ 1958828 w 7435970"/>
              <a:gd name="connsiteY82" fmla="*/ 2052174 h 3295954"/>
              <a:gd name="connsiteX83" fmla="*/ 1958828 w 7435970"/>
              <a:gd name="connsiteY83" fmla="*/ 2078194 h 3295954"/>
              <a:gd name="connsiteX84" fmla="*/ 1984847 w 7435970"/>
              <a:gd name="connsiteY84" fmla="*/ 2085628 h 3295954"/>
              <a:gd name="connsiteX85" fmla="*/ 1995643 w 7435970"/>
              <a:gd name="connsiteY85" fmla="*/ 2144924 h 3295954"/>
              <a:gd name="connsiteX86" fmla="*/ 2029453 w 7435970"/>
              <a:gd name="connsiteY86" fmla="*/ 2137668 h 3295954"/>
              <a:gd name="connsiteX87" fmla="*/ 2025735 w 7435970"/>
              <a:gd name="connsiteY87" fmla="*/ 2163686 h 3295954"/>
              <a:gd name="connsiteX88" fmla="*/ 2144681 w 7435970"/>
              <a:gd name="connsiteY88" fmla="*/ 2159969 h 3295954"/>
              <a:gd name="connsiteX89" fmla="*/ 2148398 w 7435970"/>
              <a:gd name="connsiteY89" fmla="*/ 2185989 h 3295954"/>
              <a:gd name="connsiteX90" fmla="*/ 2226457 w 7435970"/>
              <a:gd name="connsiteY90" fmla="*/ 2197140 h 3295954"/>
              <a:gd name="connsiteX91" fmla="*/ 2230174 w 7435970"/>
              <a:gd name="connsiteY91" fmla="*/ 2245463 h 3295954"/>
              <a:gd name="connsiteX92" fmla="*/ 2256194 w 7435970"/>
              <a:gd name="connsiteY92" fmla="*/ 2245462 h 3295954"/>
              <a:gd name="connsiteX93" fmla="*/ 2256194 w 7435970"/>
              <a:gd name="connsiteY93" fmla="*/ 2312369 h 3295954"/>
              <a:gd name="connsiteX94" fmla="*/ 2287876 w 7435970"/>
              <a:gd name="connsiteY94" fmla="*/ 2324168 h 3295954"/>
              <a:gd name="connsiteX95" fmla="*/ 2289647 w 7435970"/>
              <a:gd name="connsiteY95" fmla="*/ 2394145 h 3295954"/>
              <a:gd name="connsiteX96" fmla="*/ 2479218 w 7435970"/>
              <a:gd name="connsiteY96" fmla="*/ 2405296 h 3295954"/>
              <a:gd name="connsiteX97" fmla="*/ 2479218 w 7435970"/>
              <a:gd name="connsiteY97" fmla="*/ 2442467 h 3295954"/>
              <a:gd name="connsiteX98" fmla="*/ 2516389 w 7435970"/>
              <a:gd name="connsiteY98" fmla="*/ 2442467 h 3295954"/>
              <a:gd name="connsiteX99" fmla="*/ 2512672 w 7435970"/>
              <a:gd name="connsiteY99" fmla="*/ 2475921 h 3295954"/>
              <a:gd name="connsiteX100" fmla="*/ 2533203 w 7435970"/>
              <a:gd name="connsiteY100" fmla="*/ 2480936 h 3295954"/>
              <a:gd name="connsiteX101" fmla="*/ 2534974 w 7435970"/>
              <a:gd name="connsiteY101" fmla="*/ 2516808 h 3295954"/>
              <a:gd name="connsiteX102" fmla="*/ 2598165 w 7435970"/>
              <a:gd name="connsiteY102" fmla="*/ 2520525 h 3295954"/>
              <a:gd name="connsiteX103" fmla="*/ 2594448 w 7435970"/>
              <a:gd name="connsiteY103" fmla="*/ 2557696 h 3295954"/>
              <a:gd name="connsiteX104" fmla="*/ 2642769 w 7435970"/>
              <a:gd name="connsiteY104" fmla="*/ 2557696 h 3295954"/>
              <a:gd name="connsiteX105" fmla="*/ 2642769 w 7435970"/>
              <a:gd name="connsiteY105" fmla="*/ 2606018 h 3295954"/>
              <a:gd name="connsiteX106" fmla="*/ 2712071 w 7435970"/>
              <a:gd name="connsiteY106" fmla="*/ 2604473 h 3295954"/>
              <a:gd name="connsiteX107" fmla="*/ 2709887 w 7435970"/>
              <a:gd name="connsiteY107" fmla="*/ 2645924 h 3295954"/>
              <a:gd name="connsiteX108" fmla="*/ 2799360 w 7435970"/>
              <a:gd name="connsiteY108" fmla="*/ 2645241 h 3295954"/>
              <a:gd name="connsiteX109" fmla="*/ 2803586 w 7435970"/>
              <a:gd name="connsiteY109" fmla="*/ 2682814 h 3295954"/>
              <a:gd name="connsiteX110" fmla="*/ 2877163 w 7435970"/>
              <a:gd name="connsiteY110" fmla="*/ 2687666 h 3295954"/>
              <a:gd name="connsiteX111" fmla="*/ 2876174 w 7435970"/>
              <a:gd name="connsiteY111" fmla="*/ 2722089 h 3295954"/>
              <a:gd name="connsiteX112" fmla="*/ 2941782 w 7435970"/>
              <a:gd name="connsiteY112" fmla="*/ 2722994 h 3295954"/>
              <a:gd name="connsiteX113" fmla="*/ 2941781 w 7435970"/>
              <a:gd name="connsiteY113" fmla="*/ 2759814 h 3295954"/>
              <a:gd name="connsiteX114" fmla="*/ 2969872 w 7435970"/>
              <a:gd name="connsiteY114" fmla="*/ 2760311 h 3295954"/>
              <a:gd name="connsiteX115" fmla="*/ 2973589 w 7435970"/>
              <a:gd name="connsiteY115" fmla="*/ 2820837 h 3295954"/>
              <a:gd name="connsiteX116" fmla="*/ 3247110 w 7435970"/>
              <a:gd name="connsiteY116" fmla="*/ 2812211 h 3295954"/>
              <a:gd name="connsiteX117" fmla="*/ 3249634 w 7435970"/>
              <a:gd name="connsiteY117" fmla="*/ 2854150 h 3295954"/>
              <a:gd name="connsiteX118" fmla="*/ 3415921 w 7435970"/>
              <a:gd name="connsiteY118" fmla="*/ 2852818 h 3295954"/>
              <a:gd name="connsiteX119" fmla="*/ 3415306 w 7435970"/>
              <a:gd name="connsiteY119" fmla="*/ 2897897 h 3295954"/>
              <a:gd name="connsiteX120" fmla="*/ 3616379 w 7435970"/>
              <a:gd name="connsiteY120" fmla="*/ 2889848 h 3295954"/>
              <a:gd name="connsiteX121" fmla="*/ 3621937 w 7435970"/>
              <a:gd name="connsiteY121" fmla="*/ 2939116 h 3295954"/>
              <a:gd name="connsiteX122" fmla="*/ 3795623 w 7435970"/>
              <a:gd name="connsiteY122" fmla="*/ 2941607 h 3295954"/>
              <a:gd name="connsiteX123" fmla="*/ 3798112 w 7435970"/>
              <a:gd name="connsiteY123" fmla="*/ 2990875 h 3295954"/>
              <a:gd name="connsiteX124" fmla="*/ 4451985 w 7435970"/>
              <a:gd name="connsiteY124" fmla="*/ 2990875 h 3295954"/>
              <a:gd name="connsiteX125" fmla="*/ 4461767 w 7435970"/>
              <a:gd name="connsiteY125" fmla="*/ 3042635 h 3295954"/>
              <a:gd name="connsiteX126" fmla="*/ 4996606 w 7435970"/>
              <a:gd name="connsiteY126" fmla="*/ 3041477 h 3295954"/>
              <a:gd name="connsiteX127" fmla="*/ 4997185 w 7435970"/>
              <a:gd name="connsiteY127" fmla="*/ 3116046 h 3295954"/>
              <a:gd name="connsiteX128" fmla="*/ 5143255 w 7435970"/>
              <a:gd name="connsiteY128" fmla="*/ 3114135 h 3295954"/>
              <a:gd name="connsiteX129" fmla="*/ 5151303 w 7435970"/>
              <a:gd name="connsiteY129" fmla="*/ 3189283 h 3295954"/>
              <a:gd name="connsiteX130" fmla="*/ 7280695 w 7435970"/>
              <a:gd name="connsiteY130" fmla="*/ 3183147 h 3295954"/>
              <a:gd name="connsiteX131" fmla="*/ 7306574 w 7435970"/>
              <a:gd name="connsiteY131" fmla="*/ 3295291 h 3295954"/>
              <a:gd name="connsiteX132" fmla="*/ 7435970 w 7435970"/>
              <a:gd name="connsiteY132" fmla="*/ 3295291 h 3295954"/>
              <a:gd name="connsiteX0" fmla="*/ 0 w 7435970"/>
              <a:gd name="connsiteY0" fmla="*/ 0 h 3295954"/>
              <a:gd name="connsiteX1" fmla="*/ 3647 w 7435970"/>
              <a:gd name="connsiteY1" fmla="*/ 30087 h 3295954"/>
              <a:gd name="connsiteX2" fmla="*/ 31082 w 7435970"/>
              <a:gd name="connsiteY2" fmla="*/ 51415 h 3295954"/>
              <a:gd name="connsiteX3" fmla="*/ 41969 w 7435970"/>
              <a:gd name="connsiteY3" fmla="*/ 80444 h 3295954"/>
              <a:gd name="connsiteX4" fmla="*/ 48253 w 7435970"/>
              <a:gd name="connsiteY4" fmla="*/ 104428 h 3295954"/>
              <a:gd name="connsiteX5" fmla="*/ 74625 w 7435970"/>
              <a:gd name="connsiteY5" fmla="*/ 105844 h 3295954"/>
              <a:gd name="connsiteX6" fmla="*/ 81706 w 7435970"/>
              <a:gd name="connsiteY6" fmla="*/ 178769 h 3295954"/>
              <a:gd name="connsiteX7" fmla="*/ 96574 w 7435970"/>
              <a:gd name="connsiteY7" fmla="*/ 186203 h 3295954"/>
              <a:gd name="connsiteX8" fmla="*/ 107725 w 7435970"/>
              <a:gd name="connsiteY8" fmla="*/ 215940 h 3295954"/>
              <a:gd name="connsiteX9" fmla="*/ 107636 w 7435970"/>
              <a:gd name="connsiteY9" fmla="*/ 264351 h 3295954"/>
              <a:gd name="connsiteX10" fmla="*/ 189501 w 7435970"/>
              <a:gd name="connsiteY10" fmla="*/ 264261 h 3295954"/>
              <a:gd name="connsiteX11" fmla="*/ 200652 w 7435970"/>
              <a:gd name="connsiteY11" fmla="*/ 349755 h 3295954"/>
              <a:gd name="connsiteX12" fmla="*/ 234106 w 7435970"/>
              <a:gd name="connsiteY12" fmla="*/ 357189 h 3295954"/>
              <a:gd name="connsiteX13" fmla="*/ 237823 w 7435970"/>
              <a:gd name="connsiteY13" fmla="*/ 383208 h 3295954"/>
              <a:gd name="connsiteX14" fmla="*/ 289862 w 7435970"/>
              <a:gd name="connsiteY14" fmla="*/ 390642 h 3295954"/>
              <a:gd name="connsiteX15" fmla="*/ 289862 w 7435970"/>
              <a:gd name="connsiteY15" fmla="*/ 405511 h 3295954"/>
              <a:gd name="connsiteX16" fmla="*/ 353051 w 7435970"/>
              <a:gd name="connsiteY16" fmla="*/ 412945 h 3295954"/>
              <a:gd name="connsiteX17" fmla="*/ 367920 w 7435970"/>
              <a:gd name="connsiteY17" fmla="*/ 524457 h 3295954"/>
              <a:gd name="connsiteX18" fmla="*/ 416243 w 7435970"/>
              <a:gd name="connsiteY18" fmla="*/ 528174 h 3295954"/>
              <a:gd name="connsiteX19" fmla="*/ 419960 w 7435970"/>
              <a:gd name="connsiteY19" fmla="*/ 680574 h 3295954"/>
              <a:gd name="connsiteX20" fmla="*/ 501735 w 7435970"/>
              <a:gd name="connsiteY20" fmla="*/ 684291 h 3295954"/>
              <a:gd name="connsiteX21" fmla="*/ 505452 w 7435970"/>
              <a:gd name="connsiteY21" fmla="*/ 714028 h 3295954"/>
              <a:gd name="connsiteX22" fmla="*/ 535188 w 7435970"/>
              <a:gd name="connsiteY22" fmla="*/ 721462 h 3295954"/>
              <a:gd name="connsiteX23" fmla="*/ 546341 w 7435970"/>
              <a:gd name="connsiteY23" fmla="*/ 773501 h 3295954"/>
              <a:gd name="connsiteX24" fmla="*/ 598380 w 7435970"/>
              <a:gd name="connsiteY24" fmla="*/ 777218 h 3295954"/>
              <a:gd name="connsiteX25" fmla="*/ 602097 w 7435970"/>
              <a:gd name="connsiteY25" fmla="*/ 818106 h 3295954"/>
              <a:gd name="connsiteX26" fmla="*/ 650418 w 7435970"/>
              <a:gd name="connsiteY26" fmla="*/ 818106 h 3295954"/>
              <a:gd name="connsiteX27" fmla="*/ 654135 w 7435970"/>
              <a:gd name="connsiteY27" fmla="*/ 847842 h 3295954"/>
              <a:gd name="connsiteX28" fmla="*/ 680154 w 7435970"/>
              <a:gd name="connsiteY28" fmla="*/ 851559 h 3295954"/>
              <a:gd name="connsiteX29" fmla="*/ 698740 w 7435970"/>
              <a:gd name="connsiteY29" fmla="*/ 892446 h 3295954"/>
              <a:gd name="connsiteX30" fmla="*/ 695023 w 7435970"/>
              <a:gd name="connsiteY30" fmla="*/ 929619 h 3295954"/>
              <a:gd name="connsiteX31" fmla="*/ 713609 w 7435970"/>
              <a:gd name="connsiteY31" fmla="*/ 933336 h 3295954"/>
              <a:gd name="connsiteX32" fmla="*/ 717325 w 7435970"/>
              <a:gd name="connsiteY32" fmla="*/ 992808 h 3295954"/>
              <a:gd name="connsiteX33" fmla="*/ 739628 w 7435970"/>
              <a:gd name="connsiteY33" fmla="*/ 1000242 h 3295954"/>
              <a:gd name="connsiteX34" fmla="*/ 761930 w 7435970"/>
              <a:gd name="connsiteY34" fmla="*/ 1026262 h 3295954"/>
              <a:gd name="connsiteX35" fmla="*/ 758213 w 7435970"/>
              <a:gd name="connsiteY35" fmla="*/ 1070867 h 3295954"/>
              <a:gd name="connsiteX36" fmla="*/ 784234 w 7435970"/>
              <a:gd name="connsiteY36" fmla="*/ 1070867 h 3295954"/>
              <a:gd name="connsiteX37" fmla="*/ 776799 w 7435970"/>
              <a:gd name="connsiteY37" fmla="*/ 1104320 h 3295954"/>
              <a:gd name="connsiteX38" fmla="*/ 799101 w 7435970"/>
              <a:gd name="connsiteY38" fmla="*/ 1130340 h 3295954"/>
              <a:gd name="connsiteX39" fmla="*/ 802818 w 7435970"/>
              <a:gd name="connsiteY39" fmla="*/ 1108037 h 3295954"/>
              <a:gd name="connsiteX40" fmla="*/ 817686 w 7435970"/>
              <a:gd name="connsiteY40" fmla="*/ 1145208 h 3295954"/>
              <a:gd name="connsiteX41" fmla="*/ 813969 w 7435970"/>
              <a:gd name="connsiteY41" fmla="*/ 1208398 h 3295954"/>
              <a:gd name="connsiteX42" fmla="*/ 873442 w 7435970"/>
              <a:gd name="connsiteY42" fmla="*/ 1215833 h 3295954"/>
              <a:gd name="connsiteX43" fmla="*/ 876539 w 7435970"/>
              <a:gd name="connsiteY43" fmla="*/ 1241587 h 3295954"/>
              <a:gd name="connsiteX44" fmla="*/ 888577 w 7435970"/>
              <a:gd name="connsiteY44" fmla="*/ 1249374 h 3295954"/>
              <a:gd name="connsiteX45" fmla="*/ 895745 w 7435970"/>
              <a:gd name="connsiteY45" fmla="*/ 1286457 h 3295954"/>
              <a:gd name="connsiteX46" fmla="*/ 936633 w 7435970"/>
              <a:gd name="connsiteY46" fmla="*/ 1286457 h 3295954"/>
              <a:gd name="connsiteX47" fmla="*/ 940350 w 7435970"/>
              <a:gd name="connsiteY47" fmla="*/ 1323628 h 3295954"/>
              <a:gd name="connsiteX48" fmla="*/ 973803 w 7435970"/>
              <a:gd name="connsiteY48" fmla="*/ 1319911 h 3295954"/>
              <a:gd name="connsiteX49" fmla="*/ 973803 w 7435970"/>
              <a:gd name="connsiteY49" fmla="*/ 1364516 h 3295954"/>
              <a:gd name="connsiteX50" fmla="*/ 1040711 w 7435970"/>
              <a:gd name="connsiteY50" fmla="*/ 1364515 h 3295954"/>
              <a:gd name="connsiteX51" fmla="*/ 1044428 w 7435970"/>
              <a:gd name="connsiteY51" fmla="*/ 1390535 h 3295954"/>
              <a:gd name="connsiteX52" fmla="*/ 1048145 w 7435970"/>
              <a:gd name="connsiteY52" fmla="*/ 1394252 h 3295954"/>
              <a:gd name="connsiteX53" fmla="*/ 1051862 w 7435970"/>
              <a:gd name="connsiteY53" fmla="*/ 1405404 h 3295954"/>
              <a:gd name="connsiteX54" fmla="*/ 1051862 w 7435970"/>
              <a:gd name="connsiteY54" fmla="*/ 1464876 h 3295954"/>
              <a:gd name="connsiteX55" fmla="*/ 1055579 w 7435970"/>
              <a:gd name="connsiteY55" fmla="*/ 1468594 h 3295954"/>
              <a:gd name="connsiteX56" fmla="*/ 1072483 w 7435970"/>
              <a:gd name="connsiteY56" fmla="*/ 1473816 h 3295954"/>
              <a:gd name="connsiteX57" fmla="*/ 1074165 w 7435970"/>
              <a:gd name="connsiteY57" fmla="*/ 1539218 h 3295954"/>
              <a:gd name="connsiteX58" fmla="*/ 1122486 w 7435970"/>
              <a:gd name="connsiteY58" fmla="*/ 1539218 h 3295954"/>
              <a:gd name="connsiteX59" fmla="*/ 1126203 w 7435970"/>
              <a:gd name="connsiteY59" fmla="*/ 1609841 h 3295954"/>
              <a:gd name="connsiteX60" fmla="*/ 1170809 w 7435970"/>
              <a:gd name="connsiteY60" fmla="*/ 1613558 h 3295954"/>
              <a:gd name="connsiteX61" fmla="*/ 1174525 w 7435970"/>
              <a:gd name="connsiteY61" fmla="*/ 1680467 h 3295954"/>
              <a:gd name="connsiteX62" fmla="*/ 1215413 w 7435970"/>
              <a:gd name="connsiteY62" fmla="*/ 1680467 h 3295954"/>
              <a:gd name="connsiteX63" fmla="*/ 1219130 w 7435970"/>
              <a:gd name="connsiteY63" fmla="*/ 1721355 h 3295954"/>
              <a:gd name="connsiteX64" fmla="*/ 1278603 w 7435970"/>
              <a:gd name="connsiteY64" fmla="*/ 1721355 h 3295954"/>
              <a:gd name="connsiteX65" fmla="*/ 1278604 w 7435970"/>
              <a:gd name="connsiteY65" fmla="*/ 1762243 h 3295954"/>
              <a:gd name="connsiteX66" fmla="*/ 1319491 w 7435970"/>
              <a:gd name="connsiteY66" fmla="*/ 1762242 h 3295954"/>
              <a:gd name="connsiteX67" fmla="*/ 1315774 w 7435970"/>
              <a:gd name="connsiteY67" fmla="*/ 1799413 h 3295954"/>
              <a:gd name="connsiteX68" fmla="*/ 1393833 w 7435970"/>
              <a:gd name="connsiteY68" fmla="*/ 1795696 h 3295954"/>
              <a:gd name="connsiteX69" fmla="*/ 1401267 w 7435970"/>
              <a:gd name="connsiteY69" fmla="*/ 1832867 h 3295954"/>
              <a:gd name="connsiteX70" fmla="*/ 1535081 w 7435970"/>
              <a:gd name="connsiteY70" fmla="*/ 1832867 h 3295954"/>
              <a:gd name="connsiteX71" fmla="*/ 1538797 w 7435970"/>
              <a:gd name="connsiteY71" fmla="*/ 1866321 h 3295954"/>
              <a:gd name="connsiteX72" fmla="*/ 1590837 w 7435970"/>
              <a:gd name="connsiteY72" fmla="*/ 1866321 h 3295954"/>
              <a:gd name="connsiteX73" fmla="*/ 1590837 w 7435970"/>
              <a:gd name="connsiteY73" fmla="*/ 1903492 h 3295954"/>
              <a:gd name="connsiteX74" fmla="*/ 1635443 w 7435970"/>
              <a:gd name="connsiteY74" fmla="*/ 1907208 h 3295954"/>
              <a:gd name="connsiteX75" fmla="*/ 1631725 w 7435970"/>
              <a:gd name="connsiteY75" fmla="*/ 1944379 h 3295954"/>
              <a:gd name="connsiteX76" fmla="*/ 1683764 w 7435970"/>
              <a:gd name="connsiteY76" fmla="*/ 1940662 h 3295954"/>
              <a:gd name="connsiteX77" fmla="*/ 1683764 w 7435970"/>
              <a:gd name="connsiteY77" fmla="*/ 1977833 h 3295954"/>
              <a:gd name="connsiteX78" fmla="*/ 1787842 w 7435970"/>
              <a:gd name="connsiteY78" fmla="*/ 1981550 h 3295954"/>
              <a:gd name="connsiteX79" fmla="*/ 1780407 w 7435970"/>
              <a:gd name="connsiteY79" fmla="*/ 2007569 h 3295954"/>
              <a:gd name="connsiteX80" fmla="*/ 1839881 w 7435970"/>
              <a:gd name="connsiteY80" fmla="*/ 2007569 h 3295954"/>
              <a:gd name="connsiteX81" fmla="*/ 1843598 w 7435970"/>
              <a:gd name="connsiteY81" fmla="*/ 2055892 h 3295954"/>
              <a:gd name="connsiteX82" fmla="*/ 1958828 w 7435970"/>
              <a:gd name="connsiteY82" fmla="*/ 2052174 h 3295954"/>
              <a:gd name="connsiteX83" fmla="*/ 1958828 w 7435970"/>
              <a:gd name="connsiteY83" fmla="*/ 2078194 h 3295954"/>
              <a:gd name="connsiteX84" fmla="*/ 1984847 w 7435970"/>
              <a:gd name="connsiteY84" fmla="*/ 2085628 h 3295954"/>
              <a:gd name="connsiteX85" fmla="*/ 1992015 w 7435970"/>
              <a:gd name="connsiteY85" fmla="*/ 2130410 h 3295954"/>
              <a:gd name="connsiteX86" fmla="*/ 2029453 w 7435970"/>
              <a:gd name="connsiteY86" fmla="*/ 2137668 h 3295954"/>
              <a:gd name="connsiteX87" fmla="*/ 2025735 w 7435970"/>
              <a:gd name="connsiteY87" fmla="*/ 2163686 h 3295954"/>
              <a:gd name="connsiteX88" fmla="*/ 2144681 w 7435970"/>
              <a:gd name="connsiteY88" fmla="*/ 2159969 h 3295954"/>
              <a:gd name="connsiteX89" fmla="*/ 2148398 w 7435970"/>
              <a:gd name="connsiteY89" fmla="*/ 2185989 h 3295954"/>
              <a:gd name="connsiteX90" fmla="*/ 2226457 w 7435970"/>
              <a:gd name="connsiteY90" fmla="*/ 2197140 h 3295954"/>
              <a:gd name="connsiteX91" fmla="*/ 2230174 w 7435970"/>
              <a:gd name="connsiteY91" fmla="*/ 2245463 h 3295954"/>
              <a:gd name="connsiteX92" fmla="*/ 2256194 w 7435970"/>
              <a:gd name="connsiteY92" fmla="*/ 2245462 h 3295954"/>
              <a:gd name="connsiteX93" fmla="*/ 2256194 w 7435970"/>
              <a:gd name="connsiteY93" fmla="*/ 2312369 h 3295954"/>
              <a:gd name="connsiteX94" fmla="*/ 2287876 w 7435970"/>
              <a:gd name="connsiteY94" fmla="*/ 2324168 h 3295954"/>
              <a:gd name="connsiteX95" fmla="*/ 2289647 w 7435970"/>
              <a:gd name="connsiteY95" fmla="*/ 2394145 h 3295954"/>
              <a:gd name="connsiteX96" fmla="*/ 2479218 w 7435970"/>
              <a:gd name="connsiteY96" fmla="*/ 2405296 h 3295954"/>
              <a:gd name="connsiteX97" fmla="*/ 2479218 w 7435970"/>
              <a:gd name="connsiteY97" fmla="*/ 2442467 h 3295954"/>
              <a:gd name="connsiteX98" fmla="*/ 2516389 w 7435970"/>
              <a:gd name="connsiteY98" fmla="*/ 2442467 h 3295954"/>
              <a:gd name="connsiteX99" fmla="*/ 2512672 w 7435970"/>
              <a:gd name="connsiteY99" fmla="*/ 2475921 h 3295954"/>
              <a:gd name="connsiteX100" fmla="*/ 2533203 w 7435970"/>
              <a:gd name="connsiteY100" fmla="*/ 2480936 h 3295954"/>
              <a:gd name="connsiteX101" fmla="*/ 2534974 w 7435970"/>
              <a:gd name="connsiteY101" fmla="*/ 2516808 h 3295954"/>
              <a:gd name="connsiteX102" fmla="*/ 2598165 w 7435970"/>
              <a:gd name="connsiteY102" fmla="*/ 2520525 h 3295954"/>
              <a:gd name="connsiteX103" fmla="*/ 2594448 w 7435970"/>
              <a:gd name="connsiteY103" fmla="*/ 2557696 h 3295954"/>
              <a:gd name="connsiteX104" fmla="*/ 2642769 w 7435970"/>
              <a:gd name="connsiteY104" fmla="*/ 2557696 h 3295954"/>
              <a:gd name="connsiteX105" fmla="*/ 2642769 w 7435970"/>
              <a:gd name="connsiteY105" fmla="*/ 2606018 h 3295954"/>
              <a:gd name="connsiteX106" fmla="*/ 2712071 w 7435970"/>
              <a:gd name="connsiteY106" fmla="*/ 2604473 h 3295954"/>
              <a:gd name="connsiteX107" fmla="*/ 2709887 w 7435970"/>
              <a:gd name="connsiteY107" fmla="*/ 2645924 h 3295954"/>
              <a:gd name="connsiteX108" fmla="*/ 2799360 w 7435970"/>
              <a:gd name="connsiteY108" fmla="*/ 2645241 h 3295954"/>
              <a:gd name="connsiteX109" fmla="*/ 2803586 w 7435970"/>
              <a:gd name="connsiteY109" fmla="*/ 2682814 h 3295954"/>
              <a:gd name="connsiteX110" fmla="*/ 2877163 w 7435970"/>
              <a:gd name="connsiteY110" fmla="*/ 2687666 h 3295954"/>
              <a:gd name="connsiteX111" fmla="*/ 2876174 w 7435970"/>
              <a:gd name="connsiteY111" fmla="*/ 2722089 h 3295954"/>
              <a:gd name="connsiteX112" fmla="*/ 2941782 w 7435970"/>
              <a:gd name="connsiteY112" fmla="*/ 2722994 h 3295954"/>
              <a:gd name="connsiteX113" fmla="*/ 2941781 w 7435970"/>
              <a:gd name="connsiteY113" fmla="*/ 2759814 h 3295954"/>
              <a:gd name="connsiteX114" fmla="*/ 2969872 w 7435970"/>
              <a:gd name="connsiteY114" fmla="*/ 2760311 h 3295954"/>
              <a:gd name="connsiteX115" fmla="*/ 2973589 w 7435970"/>
              <a:gd name="connsiteY115" fmla="*/ 2820837 h 3295954"/>
              <a:gd name="connsiteX116" fmla="*/ 3247110 w 7435970"/>
              <a:gd name="connsiteY116" fmla="*/ 2812211 h 3295954"/>
              <a:gd name="connsiteX117" fmla="*/ 3249634 w 7435970"/>
              <a:gd name="connsiteY117" fmla="*/ 2854150 h 3295954"/>
              <a:gd name="connsiteX118" fmla="*/ 3415921 w 7435970"/>
              <a:gd name="connsiteY118" fmla="*/ 2852818 h 3295954"/>
              <a:gd name="connsiteX119" fmla="*/ 3415306 w 7435970"/>
              <a:gd name="connsiteY119" fmla="*/ 2897897 h 3295954"/>
              <a:gd name="connsiteX120" fmla="*/ 3616379 w 7435970"/>
              <a:gd name="connsiteY120" fmla="*/ 2889848 h 3295954"/>
              <a:gd name="connsiteX121" fmla="*/ 3621937 w 7435970"/>
              <a:gd name="connsiteY121" fmla="*/ 2939116 h 3295954"/>
              <a:gd name="connsiteX122" fmla="*/ 3795623 w 7435970"/>
              <a:gd name="connsiteY122" fmla="*/ 2941607 h 3295954"/>
              <a:gd name="connsiteX123" fmla="*/ 3798112 w 7435970"/>
              <a:gd name="connsiteY123" fmla="*/ 2990875 h 3295954"/>
              <a:gd name="connsiteX124" fmla="*/ 4451985 w 7435970"/>
              <a:gd name="connsiteY124" fmla="*/ 2990875 h 3295954"/>
              <a:gd name="connsiteX125" fmla="*/ 4461767 w 7435970"/>
              <a:gd name="connsiteY125" fmla="*/ 3042635 h 3295954"/>
              <a:gd name="connsiteX126" fmla="*/ 4996606 w 7435970"/>
              <a:gd name="connsiteY126" fmla="*/ 3041477 h 3295954"/>
              <a:gd name="connsiteX127" fmla="*/ 4997185 w 7435970"/>
              <a:gd name="connsiteY127" fmla="*/ 3116046 h 3295954"/>
              <a:gd name="connsiteX128" fmla="*/ 5143255 w 7435970"/>
              <a:gd name="connsiteY128" fmla="*/ 3114135 h 3295954"/>
              <a:gd name="connsiteX129" fmla="*/ 5151303 w 7435970"/>
              <a:gd name="connsiteY129" fmla="*/ 3189283 h 3295954"/>
              <a:gd name="connsiteX130" fmla="*/ 7280695 w 7435970"/>
              <a:gd name="connsiteY130" fmla="*/ 3183147 h 3295954"/>
              <a:gd name="connsiteX131" fmla="*/ 7306574 w 7435970"/>
              <a:gd name="connsiteY131" fmla="*/ 3295291 h 3295954"/>
              <a:gd name="connsiteX132" fmla="*/ 7435970 w 7435970"/>
              <a:gd name="connsiteY132" fmla="*/ 3295291 h 3295954"/>
              <a:gd name="connsiteX0" fmla="*/ 0 w 7435970"/>
              <a:gd name="connsiteY0" fmla="*/ 0 h 3295954"/>
              <a:gd name="connsiteX1" fmla="*/ 3647 w 7435970"/>
              <a:gd name="connsiteY1" fmla="*/ 30087 h 3295954"/>
              <a:gd name="connsiteX2" fmla="*/ 31082 w 7435970"/>
              <a:gd name="connsiteY2" fmla="*/ 51415 h 3295954"/>
              <a:gd name="connsiteX3" fmla="*/ 41969 w 7435970"/>
              <a:gd name="connsiteY3" fmla="*/ 80444 h 3295954"/>
              <a:gd name="connsiteX4" fmla="*/ 48253 w 7435970"/>
              <a:gd name="connsiteY4" fmla="*/ 104428 h 3295954"/>
              <a:gd name="connsiteX5" fmla="*/ 74625 w 7435970"/>
              <a:gd name="connsiteY5" fmla="*/ 105844 h 3295954"/>
              <a:gd name="connsiteX6" fmla="*/ 81706 w 7435970"/>
              <a:gd name="connsiteY6" fmla="*/ 178769 h 3295954"/>
              <a:gd name="connsiteX7" fmla="*/ 96574 w 7435970"/>
              <a:gd name="connsiteY7" fmla="*/ 186203 h 3295954"/>
              <a:gd name="connsiteX8" fmla="*/ 107725 w 7435970"/>
              <a:gd name="connsiteY8" fmla="*/ 215940 h 3295954"/>
              <a:gd name="connsiteX9" fmla="*/ 107636 w 7435970"/>
              <a:gd name="connsiteY9" fmla="*/ 264351 h 3295954"/>
              <a:gd name="connsiteX10" fmla="*/ 189501 w 7435970"/>
              <a:gd name="connsiteY10" fmla="*/ 264261 h 3295954"/>
              <a:gd name="connsiteX11" fmla="*/ 200652 w 7435970"/>
              <a:gd name="connsiteY11" fmla="*/ 349755 h 3295954"/>
              <a:gd name="connsiteX12" fmla="*/ 234106 w 7435970"/>
              <a:gd name="connsiteY12" fmla="*/ 357189 h 3295954"/>
              <a:gd name="connsiteX13" fmla="*/ 237823 w 7435970"/>
              <a:gd name="connsiteY13" fmla="*/ 383208 h 3295954"/>
              <a:gd name="connsiteX14" fmla="*/ 289862 w 7435970"/>
              <a:gd name="connsiteY14" fmla="*/ 390642 h 3295954"/>
              <a:gd name="connsiteX15" fmla="*/ 289862 w 7435970"/>
              <a:gd name="connsiteY15" fmla="*/ 405511 h 3295954"/>
              <a:gd name="connsiteX16" fmla="*/ 353051 w 7435970"/>
              <a:gd name="connsiteY16" fmla="*/ 412945 h 3295954"/>
              <a:gd name="connsiteX17" fmla="*/ 367920 w 7435970"/>
              <a:gd name="connsiteY17" fmla="*/ 524457 h 3295954"/>
              <a:gd name="connsiteX18" fmla="*/ 416243 w 7435970"/>
              <a:gd name="connsiteY18" fmla="*/ 528174 h 3295954"/>
              <a:gd name="connsiteX19" fmla="*/ 419960 w 7435970"/>
              <a:gd name="connsiteY19" fmla="*/ 680574 h 3295954"/>
              <a:gd name="connsiteX20" fmla="*/ 501735 w 7435970"/>
              <a:gd name="connsiteY20" fmla="*/ 684291 h 3295954"/>
              <a:gd name="connsiteX21" fmla="*/ 505452 w 7435970"/>
              <a:gd name="connsiteY21" fmla="*/ 714028 h 3295954"/>
              <a:gd name="connsiteX22" fmla="*/ 535188 w 7435970"/>
              <a:gd name="connsiteY22" fmla="*/ 721462 h 3295954"/>
              <a:gd name="connsiteX23" fmla="*/ 546341 w 7435970"/>
              <a:gd name="connsiteY23" fmla="*/ 773501 h 3295954"/>
              <a:gd name="connsiteX24" fmla="*/ 598380 w 7435970"/>
              <a:gd name="connsiteY24" fmla="*/ 777218 h 3295954"/>
              <a:gd name="connsiteX25" fmla="*/ 602097 w 7435970"/>
              <a:gd name="connsiteY25" fmla="*/ 818106 h 3295954"/>
              <a:gd name="connsiteX26" fmla="*/ 650418 w 7435970"/>
              <a:gd name="connsiteY26" fmla="*/ 818106 h 3295954"/>
              <a:gd name="connsiteX27" fmla="*/ 654135 w 7435970"/>
              <a:gd name="connsiteY27" fmla="*/ 847842 h 3295954"/>
              <a:gd name="connsiteX28" fmla="*/ 680154 w 7435970"/>
              <a:gd name="connsiteY28" fmla="*/ 851559 h 3295954"/>
              <a:gd name="connsiteX29" fmla="*/ 698740 w 7435970"/>
              <a:gd name="connsiteY29" fmla="*/ 892446 h 3295954"/>
              <a:gd name="connsiteX30" fmla="*/ 695023 w 7435970"/>
              <a:gd name="connsiteY30" fmla="*/ 929619 h 3295954"/>
              <a:gd name="connsiteX31" fmla="*/ 713609 w 7435970"/>
              <a:gd name="connsiteY31" fmla="*/ 933336 h 3295954"/>
              <a:gd name="connsiteX32" fmla="*/ 717325 w 7435970"/>
              <a:gd name="connsiteY32" fmla="*/ 992808 h 3295954"/>
              <a:gd name="connsiteX33" fmla="*/ 739628 w 7435970"/>
              <a:gd name="connsiteY33" fmla="*/ 1000242 h 3295954"/>
              <a:gd name="connsiteX34" fmla="*/ 761930 w 7435970"/>
              <a:gd name="connsiteY34" fmla="*/ 1026262 h 3295954"/>
              <a:gd name="connsiteX35" fmla="*/ 758213 w 7435970"/>
              <a:gd name="connsiteY35" fmla="*/ 1070867 h 3295954"/>
              <a:gd name="connsiteX36" fmla="*/ 784234 w 7435970"/>
              <a:gd name="connsiteY36" fmla="*/ 1070867 h 3295954"/>
              <a:gd name="connsiteX37" fmla="*/ 776799 w 7435970"/>
              <a:gd name="connsiteY37" fmla="*/ 1104320 h 3295954"/>
              <a:gd name="connsiteX38" fmla="*/ 799101 w 7435970"/>
              <a:gd name="connsiteY38" fmla="*/ 1130340 h 3295954"/>
              <a:gd name="connsiteX39" fmla="*/ 802818 w 7435970"/>
              <a:gd name="connsiteY39" fmla="*/ 1108037 h 3295954"/>
              <a:gd name="connsiteX40" fmla="*/ 817686 w 7435970"/>
              <a:gd name="connsiteY40" fmla="*/ 1145208 h 3295954"/>
              <a:gd name="connsiteX41" fmla="*/ 813969 w 7435970"/>
              <a:gd name="connsiteY41" fmla="*/ 1208398 h 3295954"/>
              <a:gd name="connsiteX42" fmla="*/ 873442 w 7435970"/>
              <a:gd name="connsiteY42" fmla="*/ 1215833 h 3295954"/>
              <a:gd name="connsiteX43" fmla="*/ 876539 w 7435970"/>
              <a:gd name="connsiteY43" fmla="*/ 1241587 h 3295954"/>
              <a:gd name="connsiteX44" fmla="*/ 888577 w 7435970"/>
              <a:gd name="connsiteY44" fmla="*/ 1249374 h 3295954"/>
              <a:gd name="connsiteX45" fmla="*/ 895745 w 7435970"/>
              <a:gd name="connsiteY45" fmla="*/ 1286457 h 3295954"/>
              <a:gd name="connsiteX46" fmla="*/ 936633 w 7435970"/>
              <a:gd name="connsiteY46" fmla="*/ 1286457 h 3295954"/>
              <a:gd name="connsiteX47" fmla="*/ 940350 w 7435970"/>
              <a:gd name="connsiteY47" fmla="*/ 1323628 h 3295954"/>
              <a:gd name="connsiteX48" fmla="*/ 973803 w 7435970"/>
              <a:gd name="connsiteY48" fmla="*/ 1319911 h 3295954"/>
              <a:gd name="connsiteX49" fmla="*/ 973803 w 7435970"/>
              <a:gd name="connsiteY49" fmla="*/ 1364516 h 3295954"/>
              <a:gd name="connsiteX50" fmla="*/ 1040711 w 7435970"/>
              <a:gd name="connsiteY50" fmla="*/ 1364515 h 3295954"/>
              <a:gd name="connsiteX51" fmla="*/ 1044428 w 7435970"/>
              <a:gd name="connsiteY51" fmla="*/ 1390535 h 3295954"/>
              <a:gd name="connsiteX52" fmla="*/ 1048145 w 7435970"/>
              <a:gd name="connsiteY52" fmla="*/ 1394252 h 3295954"/>
              <a:gd name="connsiteX53" fmla="*/ 1051862 w 7435970"/>
              <a:gd name="connsiteY53" fmla="*/ 1405404 h 3295954"/>
              <a:gd name="connsiteX54" fmla="*/ 1051862 w 7435970"/>
              <a:gd name="connsiteY54" fmla="*/ 1464876 h 3295954"/>
              <a:gd name="connsiteX55" fmla="*/ 1055579 w 7435970"/>
              <a:gd name="connsiteY55" fmla="*/ 1468594 h 3295954"/>
              <a:gd name="connsiteX56" fmla="*/ 1072483 w 7435970"/>
              <a:gd name="connsiteY56" fmla="*/ 1473816 h 3295954"/>
              <a:gd name="connsiteX57" fmla="*/ 1074165 w 7435970"/>
              <a:gd name="connsiteY57" fmla="*/ 1539218 h 3295954"/>
              <a:gd name="connsiteX58" fmla="*/ 1122486 w 7435970"/>
              <a:gd name="connsiteY58" fmla="*/ 1539218 h 3295954"/>
              <a:gd name="connsiteX59" fmla="*/ 1126203 w 7435970"/>
              <a:gd name="connsiteY59" fmla="*/ 1609841 h 3295954"/>
              <a:gd name="connsiteX60" fmla="*/ 1170809 w 7435970"/>
              <a:gd name="connsiteY60" fmla="*/ 1613558 h 3295954"/>
              <a:gd name="connsiteX61" fmla="*/ 1174525 w 7435970"/>
              <a:gd name="connsiteY61" fmla="*/ 1680467 h 3295954"/>
              <a:gd name="connsiteX62" fmla="*/ 1215413 w 7435970"/>
              <a:gd name="connsiteY62" fmla="*/ 1680467 h 3295954"/>
              <a:gd name="connsiteX63" fmla="*/ 1219130 w 7435970"/>
              <a:gd name="connsiteY63" fmla="*/ 1721355 h 3295954"/>
              <a:gd name="connsiteX64" fmla="*/ 1278603 w 7435970"/>
              <a:gd name="connsiteY64" fmla="*/ 1721355 h 3295954"/>
              <a:gd name="connsiteX65" fmla="*/ 1278604 w 7435970"/>
              <a:gd name="connsiteY65" fmla="*/ 1762243 h 3295954"/>
              <a:gd name="connsiteX66" fmla="*/ 1319491 w 7435970"/>
              <a:gd name="connsiteY66" fmla="*/ 1762242 h 3295954"/>
              <a:gd name="connsiteX67" fmla="*/ 1315774 w 7435970"/>
              <a:gd name="connsiteY67" fmla="*/ 1799413 h 3295954"/>
              <a:gd name="connsiteX68" fmla="*/ 1393833 w 7435970"/>
              <a:gd name="connsiteY68" fmla="*/ 1795696 h 3295954"/>
              <a:gd name="connsiteX69" fmla="*/ 1401267 w 7435970"/>
              <a:gd name="connsiteY69" fmla="*/ 1832867 h 3295954"/>
              <a:gd name="connsiteX70" fmla="*/ 1535081 w 7435970"/>
              <a:gd name="connsiteY70" fmla="*/ 1832867 h 3295954"/>
              <a:gd name="connsiteX71" fmla="*/ 1538797 w 7435970"/>
              <a:gd name="connsiteY71" fmla="*/ 1866321 h 3295954"/>
              <a:gd name="connsiteX72" fmla="*/ 1590837 w 7435970"/>
              <a:gd name="connsiteY72" fmla="*/ 1866321 h 3295954"/>
              <a:gd name="connsiteX73" fmla="*/ 1590837 w 7435970"/>
              <a:gd name="connsiteY73" fmla="*/ 1903492 h 3295954"/>
              <a:gd name="connsiteX74" fmla="*/ 1635443 w 7435970"/>
              <a:gd name="connsiteY74" fmla="*/ 1907208 h 3295954"/>
              <a:gd name="connsiteX75" fmla="*/ 1631725 w 7435970"/>
              <a:gd name="connsiteY75" fmla="*/ 1944379 h 3295954"/>
              <a:gd name="connsiteX76" fmla="*/ 1683764 w 7435970"/>
              <a:gd name="connsiteY76" fmla="*/ 1940662 h 3295954"/>
              <a:gd name="connsiteX77" fmla="*/ 1683764 w 7435970"/>
              <a:gd name="connsiteY77" fmla="*/ 1977833 h 3295954"/>
              <a:gd name="connsiteX78" fmla="*/ 1787842 w 7435970"/>
              <a:gd name="connsiteY78" fmla="*/ 1981550 h 3295954"/>
              <a:gd name="connsiteX79" fmla="*/ 1780407 w 7435970"/>
              <a:gd name="connsiteY79" fmla="*/ 2007569 h 3295954"/>
              <a:gd name="connsiteX80" fmla="*/ 1839881 w 7435970"/>
              <a:gd name="connsiteY80" fmla="*/ 2007569 h 3295954"/>
              <a:gd name="connsiteX81" fmla="*/ 1843598 w 7435970"/>
              <a:gd name="connsiteY81" fmla="*/ 2055892 h 3295954"/>
              <a:gd name="connsiteX82" fmla="*/ 1958828 w 7435970"/>
              <a:gd name="connsiteY82" fmla="*/ 2052174 h 3295954"/>
              <a:gd name="connsiteX83" fmla="*/ 1958828 w 7435970"/>
              <a:gd name="connsiteY83" fmla="*/ 2078194 h 3295954"/>
              <a:gd name="connsiteX84" fmla="*/ 1984847 w 7435970"/>
              <a:gd name="connsiteY84" fmla="*/ 2085628 h 3295954"/>
              <a:gd name="connsiteX85" fmla="*/ 1992015 w 7435970"/>
              <a:gd name="connsiteY85" fmla="*/ 2130410 h 3295954"/>
              <a:gd name="connsiteX86" fmla="*/ 2029453 w 7435970"/>
              <a:gd name="connsiteY86" fmla="*/ 2137668 h 3295954"/>
              <a:gd name="connsiteX87" fmla="*/ 2025735 w 7435970"/>
              <a:gd name="connsiteY87" fmla="*/ 2163686 h 3295954"/>
              <a:gd name="connsiteX88" fmla="*/ 2144681 w 7435970"/>
              <a:gd name="connsiteY88" fmla="*/ 2159969 h 3295954"/>
              <a:gd name="connsiteX89" fmla="*/ 2148398 w 7435970"/>
              <a:gd name="connsiteY89" fmla="*/ 2185989 h 3295954"/>
              <a:gd name="connsiteX90" fmla="*/ 2226457 w 7435970"/>
              <a:gd name="connsiteY90" fmla="*/ 2197140 h 3295954"/>
              <a:gd name="connsiteX91" fmla="*/ 2230174 w 7435970"/>
              <a:gd name="connsiteY91" fmla="*/ 2245463 h 3295954"/>
              <a:gd name="connsiteX92" fmla="*/ 2256194 w 7435970"/>
              <a:gd name="connsiteY92" fmla="*/ 2245462 h 3295954"/>
              <a:gd name="connsiteX93" fmla="*/ 2256194 w 7435970"/>
              <a:gd name="connsiteY93" fmla="*/ 2312369 h 3295954"/>
              <a:gd name="connsiteX94" fmla="*/ 2287876 w 7435970"/>
              <a:gd name="connsiteY94" fmla="*/ 2324168 h 3295954"/>
              <a:gd name="connsiteX95" fmla="*/ 2289647 w 7435970"/>
              <a:gd name="connsiteY95" fmla="*/ 2394145 h 3295954"/>
              <a:gd name="connsiteX96" fmla="*/ 2479218 w 7435970"/>
              <a:gd name="connsiteY96" fmla="*/ 2405296 h 3295954"/>
              <a:gd name="connsiteX97" fmla="*/ 2479218 w 7435970"/>
              <a:gd name="connsiteY97" fmla="*/ 2442467 h 3295954"/>
              <a:gd name="connsiteX98" fmla="*/ 2516389 w 7435970"/>
              <a:gd name="connsiteY98" fmla="*/ 2442467 h 3295954"/>
              <a:gd name="connsiteX99" fmla="*/ 2512672 w 7435970"/>
              <a:gd name="connsiteY99" fmla="*/ 2475921 h 3295954"/>
              <a:gd name="connsiteX100" fmla="*/ 2533203 w 7435970"/>
              <a:gd name="connsiteY100" fmla="*/ 2480936 h 3295954"/>
              <a:gd name="connsiteX101" fmla="*/ 2534974 w 7435970"/>
              <a:gd name="connsiteY101" fmla="*/ 2516808 h 3295954"/>
              <a:gd name="connsiteX102" fmla="*/ 2598165 w 7435970"/>
              <a:gd name="connsiteY102" fmla="*/ 2520525 h 3295954"/>
              <a:gd name="connsiteX103" fmla="*/ 2594448 w 7435970"/>
              <a:gd name="connsiteY103" fmla="*/ 2557696 h 3295954"/>
              <a:gd name="connsiteX104" fmla="*/ 2642769 w 7435970"/>
              <a:gd name="connsiteY104" fmla="*/ 2557696 h 3295954"/>
              <a:gd name="connsiteX105" fmla="*/ 2642769 w 7435970"/>
              <a:gd name="connsiteY105" fmla="*/ 2606018 h 3295954"/>
              <a:gd name="connsiteX106" fmla="*/ 2712071 w 7435970"/>
              <a:gd name="connsiteY106" fmla="*/ 2604473 h 3295954"/>
              <a:gd name="connsiteX107" fmla="*/ 2717144 w 7435970"/>
              <a:gd name="connsiteY107" fmla="*/ 2635038 h 3295954"/>
              <a:gd name="connsiteX108" fmla="*/ 2799360 w 7435970"/>
              <a:gd name="connsiteY108" fmla="*/ 2645241 h 3295954"/>
              <a:gd name="connsiteX109" fmla="*/ 2803586 w 7435970"/>
              <a:gd name="connsiteY109" fmla="*/ 2682814 h 3295954"/>
              <a:gd name="connsiteX110" fmla="*/ 2877163 w 7435970"/>
              <a:gd name="connsiteY110" fmla="*/ 2687666 h 3295954"/>
              <a:gd name="connsiteX111" fmla="*/ 2876174 w 7435970"/>
              <a:gd name="connsiteY111" fmla="*/ 2722089 h 3295954"/>
              <a:gd name="connsiteX112" fmla="*/ 2941782 w 7435970"/>
              <a:gd name="connsiteY112" fmla="*/ 2722994 h 3295954"/>
              <a:gd name="connsiteX113" fmla="*/ 2941781 w 7435970"/>
              <a:gd name="connsiteY113" fmla="*/ 2759814 h 3295954"/>
              <a:gd name="connsiteX114" fmla="*/ 2969872 w 7435970"/>
              <a:gd name="connsiteY114" fmla="*/ 2760311 h 3295954"/>
              <a:gd name="connsiteX115" fmla="*/ 2973589 w 7435970"/>
              <a:gd name="connsiteY115" fmla="*/ 2820837 h 3295954"/>
              <a:gd name="connsiteX116" fmla="*/ 3247110 w 7435970"/>
              <a:gd name="connsiteY116" fmla="*/ 2812211 h 3295954"/>
              <a:gd name="connsiteX117" fmla="*/ 3249634 w 7435970"/>
              <a:gd name="connsiteY117" fmla="*/ 2854150 h 3295954"/>
              <a:gd name="connsiteX118" fmla="*/ 3415921 w 7435970"/>
              <a:gd name="connsiteY118" fmla="*/ 2852818 h 3295954"/>
              <a:gd name="connsiteX119" fmla="*/ 3415306 w 7435970"/>
              <a:gd name="connsiteY119" fmla="*/ 2897897 h 3295954"/>
              <a:gd name="connsiteX120" fmla="*/ 3616379 w 7435970"/>
              <a:gd name="connsiteY120" fmla="*/ 2889848 h 3295954"/>
              <a:gd name="connsiteX121" fmla="*/ 3621937 w 7435970"/>
              <a:gd name="connsiteY121" fmla="*/ 2939116 h 3295954"/>
              <a:gd name="connsiteX122" fmla="*/ 3795623 w 7435970"/>
              <a:gd name="connsiteY122" fmla="*/ 2941607 h 3295954"/>
              <a:gd name="connsiteX123" fmla="*/ 3798112 w 7435970"/>
              <a:gd name="connsiteY123" fmla="*/ 2990875 h 3295954"/>
              <a:gd name="connsiteX124" fmla="*/ 4451985 w 7435970"/>
              <a:gd name="connsiteY124" fmla="*/ 2990875 h 3295954"/>
              <a:gd name="connsiteX125" fmla="*/ 4461767 w 7435970"/>
              <a:gd name="connsiteY125" fmla="*/ 3042635 h 3295954"/>
              <a:gd name="connsiteX126" fmla="*/ 4996606 w 7435970"/>
              <a:gd name="connsiteY126" fmla="*/ 3041477 h 3295954"/>
              <a:gd name="connsiteX127" fmla="*/ 4997185 w 7435970"/>
              <a:gd name="connsiteY127" fmla="*/ 3116046 h 3295954"/>
              <a:gd name="connsiteX128" fmla="*/ 5143255 w 7435970"/>
              <a:gd name="connsiteY128" fmla="*/ 3114135 h 3295954"/>
              <a:gd name="connsiteX129" fmla="*/ 5151303 w 7435970"/>
              <a:gd name="connsiteY129" fmla="*/ 3189283 h 3295954"/>
              <a:gd name="connsiteX130" fmla="*/ 7280695 w 7435970"/>
              <a:gd name="connsiteY130" fmla="*/ 3183147 h 3295954"/>
              <a:gd name="connsiteX131" fmla="*/ 7306574 w 7435970"/>
              <a:gd name="connsiteY131" fmla="*/ 3295291 h 3295954"/>
              <a:gd name="connsiteX132" fmla="*/ 7435970 w 7435970"/>
              <a:gd name="connsiteY132" fmla="*/ 3295291 h 3295954"/>
              <a:gd name="connsiteX0" fmla="*/ 0 w 7435970"/>
              <a:gd name="connsiteY0" fmla="*/ 0 h 3295954"/>
              <a:gd name="connsiteX1" fmla="*/ 3647 w 7435970"/>
              <a:gd name="connsiteY1" fmla="*/ 30087 h 3295954"/>
              <a:gd name="connsiteX2" fmla="*/ 31082 w 7435970"/>
              <a:gd name="connsiteY2" fmla="*/ 51415 h 3295954"/>
              <a:gd name="connsiteX3" fmla="*/ 41969 w 7435970"/>
              <a:gd name="connsiteY3" fmla="*/ 80444 h 3295954"/>
              <a:gd name="connsiteX4" fmla="*/ 48253 w 7435970"/>
              <a:gd name="connsiteY4" fmla="*/ 104428 h 3295954"/>
              <a:gd name="connsiteX5" fmla="*/ 74625 w 7435970"/>
              <a:gd name="connsiteY5" fmla="*/ 105844 h 3295954"/>
              <a:gd name="connsiteX6" fmla="*/ 81706 w 7435970"/>
              <a:gd name="connsiteY6" fmla="*/ 178769 h 3295954"/>
              <a:gd name="connsiteX7" fmla="*/ 96574 w 7435970"/>
              <a:gd name="connsiteY7" fmla="*/ 186203 h 3295954"/>
              <a:gd name="connsiteX8" fmla="*/ 107725 w 7435970"/>
              <a:gd name="connsiteY8" fmla="*/ 215940 h 3295954"/>
              <a:gd name="connsiteX9" fmla="*/ 107636 w 7435970"/>
              <a:gd name="connsiteY9" fmla="*/ 264351 h 3295954"/>
              <a:gd name="connsiteX10" fmla="*/ 189501 w 7435970"/>
              <a:gd name="connsiteY10" fmla="*/ 264261 h 3295954"/>
              <a:gd name="connsiteX11" fmla="*/ 200652 w 7435970"/>
              <a:gd name="connsiteY11" fmla="*/ 349755 h 3295954"/>
              <a:gd name="connsiteX12" fmla="*/ 234106 w 7435970"/>
              <a:gd name="connsiteY12" fmla="*/ 357189 h 3295954"/>
              <a:gd name="connsiteX13" fmla="*/ 237823 w 7435970"/>
              <a:gd name="connsiteY13" fmla="*/ 383208 h 3295954"/>
              <a:gd name="connsiteX14" fmla="*/ 289862 w 7435970"/>
              <a:gd name="connsiteY14" fmla="*/ 390642 h 3295954"/>
              <a:gd name="connsiteX15" fmla="*/ 289862 w 7435970"/>
              <a:gd name="connsiteY15" fmla="*/ 405511 h 3295954"/>
              <a:gd name="connsiteX16" fmla="*/ 353051 w 7435970"/>
              <a:gd name="connsiteY16" fmla="*/ 412945 h 3295954"/>
              <a:gd name="connsiteX17" fmla="*/ 367920 w 7435970"/>
              <a:gd name="connsiteY17" fmla="*/ 524457 h 3295954"/>
              <a:gd name="connsiteX18" fmla="*/ 416243 w 7435970"/>
              <a:gd name="connsiteY18" fmla="*/ 528174 h 3295954"/>
              <a:gd name="connsiteX19" fmla="*/ 419960 w 7435970"/>
              <a:gd name="connsiteY19" fmla="*/ 680574 h 3295954"/>
              <a:gd name="connsiteX20" fmla="*/ 501735 w 7435970"/>
              <a:gd name="connsiteY20" fmla="*/ 684291 h 3295954"/>
              <a:gd name="connsiteX21" fmla="*/ 505452 w 7435970"/>
              <a:gd name="connsiteY21" fmla="*/ 714028 h 3295954"/>
              <a:gd name="connsiteX22" fmla="*/ 535188 w 7435970"/>
              <a:gd name="connsiteY22" fmla="*/ 721462 h 3295954"/>
              <a:gd name="connsiteX23" fmla="*/ 546341 w 7435970"/>
              <a:gd name="connsiteY23" fmla="*/ 773501 h 3295954"/>
              <a:gd name="connsiteX24" fmla="*/ 598380 w 7435970"/>
              <a:gd name="connsiteY24" fmla="*/ 777218 h 3295954"/>
              <a:gd name="connsiteX25" fmla="*/ 602097 w 7435970"/>
              <a:gd name="connsiteY25" fmla="*/ 818106 h 3295954"/>
              <a:gd name="connsiteX26" fmla="*/ 650418 w 7435970"/>
              <a:gd name="connsiteY26" fmla="*/ 818106 h 3295954"/>
              <a:gd name="connsiteX27" fmla="*/ 654135 w 7435970"/>
              <a:gd name="connsiteY27" fmla="*/ 847842 h 3295954"/>
              <a:gd name="connsiteX28" fmla="*/ 680154 w 7435970"/>
              <a:gd name="connsiteY28" fmla="*/ 851559 h 3295954"/>
              <a:gd name="connsiteX29" fmla="*/ 698740 w 7435970"/>
              <a:gd name="connsiteY29" fmla="*/ 892446 h 3295954"/>
              <a:gd name="connsiteX30" fmla="*/ 695023 w 7435970"/>
              <a:gd name="connsiteY30" fmla="*/ 929619 h 3295954"/>
              <a:gd name="connsiteX31" fmla="*/ 713609 w 7435970"/>
              <a:gd name="connsiteY31" fmla="*/ 933336 h 3295954"/>
              <a:gd name="connsiteX32" fmla="*/ 717325 w 7435970"/>
              <a:gd name="connsiteY32" fmla="*/ 992808 h 3295954"/>
              <a:gd name="connsiteX33" fmla="*/ 739628 w 7435970"/>
              <a:gd name="connsiteY33" fmla="*/ 1000242 h 3295954"/>
              <a:gd name="connsiteX34" fmla="*/ 761930 w 7435970"/>
              <a:gd name="connsiteY34" fmla="*/ 1026262 h 3295954"/>
              <a:gd name="connsiteX35" fmla="*/ 758213 w 7435970"/>
              <a:gd name="connsiteY35" fmla="*/ 1070867 h 3295954"/>
              <a:gd name="connsiteX36" fmla="*/ 784234 w 7435970"/>
              <a:gd name="connsiteY36" fmla="*/ 1070867 h 3295954"/>
              <a:gd name="connsiteX37" fmla="*/ 776799 w 7435970"/>
              <a:gd name="connsiteY37" fmla="*/ 1104320 h 3295954"/>
              <a:gd name="connsiteX38" fmla="*/ 799101 w 7435970"/>
              <a:gd name="connsiteY38" fmla="*/ 1130340 h 3295954"/>
              <a:gd name="connsiteX39" fmla="*/ 802818 w 7435970"/>
              <a:gd name="connsiteY39" fmla="*/ 1108037 h 3295954"/>
              <a:gd name="connsiteX40" fmla="*/ 817686 w 7435970"/>
              <a:gd name="connsiteY40" fmla="*/ 1145208 h 3295954"/>
              <a:gd name="connsiteX41" fmla="*/ 813969 w 7435970"/>
              <a:gd name="connsiteY41" fmla="*/ 1208398 h 3295954"/>
              <a:gd name="connsiteX42" fmla="*/ 873442 w 7435970"/>
              <a:gd name="connsiteY42" fmla="*/ 1215833 h 3295954"/>
              <a:gd name="connsiteX43" fmla="*/ 876539 w 7435970"/>
              <a:gd name="connsiteY43" fmla="*/ 1241587 h 3295954"/>
              <a:gd name="connsiteX44" fmla="*/ 888577 w 7435970"/>
              <a:gd name="connsiteY44" fmla="*/ 1249374 h 3295954"/>
              <a:gd name="connsiteX45" fmla="*/ 895745 w 7435970"/>
              <a:gd name="connsiteY45" fmla="*/ 1286457 h 3295954"/>
              <a:gd name="connsiteX46" fmla="*/ 936633 w 7435970"/>
              <a:gd name="connsiteY46" fmla="*/ 1286457 h 3295954"/>
              <a:gd name="connsiteX47" fmla="*/ 940350 w 7435970"/>
              <a:gd name="connsiteY47" fmla="*/ 1323628 h 3295954"/>
              <a:gd name="connsiteX48" fmla="*/ 973803 w 7435970"/>
              <a:gd name="connsiteY48" fmla="*/ 1319911 h 3295954"/>
              <a:gd name="connsiteX49" fmla="*/ 973803 w 7435970"/>
              <a:gd name="connsiteY49" fmla="*/ 1364516 h 3295954"/>
              <a:gd name="connsiteX50" fmla="*/ 1040711 w 7435970"/>
              <a:gd name="connsiteY50" fmla="*/ 1364515 h 3295954"/>
              <a:gd name="connsiteX51" fmla="*/ 1044428 w 7435970"/>
              <a:gd name="connsiteY51" fmla="*/ 1390535 h 3295954"/>
              <a:gd name="connsiteX52" fmla="*/ 1048145 w 7435970"/>
              <a:gd name="connsiteY52" fmla="*/ 1394252 h 3295954"/>
              <a:gd name="connsiteX53" fmla="*/ 1051862 w 7435970"/>
              <a:gd name="connsiteY53" fmla="*/ 1405404 h 3295954"/>
              <a:gd name="connsiteX54" fmla="*/ 1051862 w 7435970"/>
              <a:gd name="connsiteY54" fmla="*/ 1464876 h 3295954"/>
              <a:gd name="connsiteX55" fmla="*/ 1055579 w 7435970"/>
              <a:gd name="connsiteY55" fmla="*/ 1468594 h 3295954"/>
              <a:gd name="connsiteX56" fmla="*/ 1072483 w 7435970"/>
              <a:gd name="connsiteY56" fmla="*/ 1473816 h 3295954"/>
              <a:gd name="connsiteX57" fmla="*/ 1074165 w 7435970"/>
              <a:gd name="connsiteY57" fmla="*/ 1539218 h 3295954"/>
              <a:gd name="connsiteX58" fmla="*/ 1122486 w 7435970"/>
              <a:gd name="connsiteY58" fmla="*/ 1539218 h 3295954"/>
              <a:gd name="connsiteX59" fmla="*/ 1126203 w 7435970"/>
              <a:gd name="connsiteY59" fmla="*/ 1609841 h 3295954"/>
              <a:gd name="connsiteX60" fmla="*/ 1170809 w 7435970"/>
              <a:gd name="connsiteY60" fmla="*/ 1613558 h 3295954"/>
              <a:gd name="connsiteX61" fmla="*/ 1174525 w 7435970"/>
              <a:gd name="connsiteY61" fmla="*/ 1680467 h 3295954"/>
              <a:gd name="connsiteX62" fmla="*/ 1215413 w 7435970"/>
              <a:gd name="connsiteY62" fmla="*/ 1680467 h 3295954"/>
              <a:gd name="connsiteX63" fmla="*/ 1219130 w 7435970"/>
              <a:gd name="connsiteY63" fmla="*/ 1721355 h 3295954"/>
              <a:gd name="connsiteX64" fmla="*/ 1278603 w 7435970"/>
              <a:gd name="connsiteY64" fmla="*/ 1721355 h 3295954"/>
              <a:gd name="connsiteX65" fmla="*/ 1278604 w 7435970"/>
              <a:gd name="connsiteY65" fmla="*/ 1762243 h 3295954"/>
              <a:gd name="connsiteX66" fmla="*/ 1319491 w 7435970"/>
              <a:gd name="connsiteY66" fmla="*/ 1762242 h 3295954"/>
              <a:gd name="connsiteX67" fmla="*/ 1315774 w 7435970"/>
              <a:gd name="connsiteY67" fmla="*/ 1799413 h 3295954"/>
              <a:gd name="connsiteX68" fmla="*/ 1393833 w 7435970"/>
              <a:gd name="connsiteY68" fmla="*/ 1795696 h 3295954"/>
              <a:gd name="connsiteX69" fmla="*/ 1401267 w 7435970"/>
              <a:gd name="connsiteY69" fmla="*/ 1832867 h 3295954"/>
              <a:gd name="connsiteX70" fmla="*/ 1535081 w 7435970"/>
              <a:gd name="connsiteY70" fmla="*/ 1832867 h 3295954"/>
              <a:gd name="connsiteX71" fmla="*/ 1538797 w 7435970"/>
              <a:gd name="connsiteY71" fmla="*/ 1866321 h 3295954"/>
              <a:gd name="connsiteX72" fmla="*/ 1590837 w 7435970"/>
              <a:gd name="connsiteY72" fmla="*/ 1866321 h 3295954"/>
              <a:gd name="connsiteX73" fmla="*/ 1590837 w 7435970"/>
              <a:gd name="connsiteY73" fmla="*/ 1903492 h 3295954"/>
              <a:gd name="connsiteX74" fmla="*/ 1635443 w 7435970"/>
              <a:gd name="connsiteY74" fmla="*/ 1907208 h 3295954"/>
              <a:gd name="connsiteX75" fmla="*/ 1631725 w 7435970"/>
              <a:gd name="connsiteY75" fmla="*/ 1944379 h 3295954"/>
              <a:gd name="connsiteX76" fmla="*/ 1683764 w 7435970"/>
              <a:gd name="connsiteY76" fmla="*/ 1940662 h 3295954"/>
              <a:gd name="connsiteX77" fmla="*/ 1683764 w 7435970"/>
              <a:gd name="connsiteY77" fmla="*/ 1977833 h 3295954"/>
              <a:gd name="connsiteX78" fmla="*/ 1787842 w 7435970"/>
              <a:gd name="connsiteY78" fmla="*/ 1981550 h 3295954"/>
              <a:gd name="connsiteX79" fmla="*/ 1780407 w 7435970"/>
              <a:gd name="connsiteY79" fmla="*/ 2007569 h 3295954"/>
              <a:gd name="connsiteX80" fmla="*/ 1839881 w 7435970"/>
              <a:gd name="connsiteY80" fmla="*/ 2007569 h 3295954"/>
              <a:gd name="connsiteX81" fmla="*/ 1843598 w 7435970"/>
              <a:gd name="connsiteY81" fmla="*/ 2055892 h 3295954"/>
              <a:gd name="connsiteX82" fmla="*/ 1958828 w 7435970"/>
              <a:gd name="connsiteY82" fmla="*/ 2052174 h 3295954"/>
              <a:gd name="connsiteX83" fmla="*/ 1958828 w 7435970"/>
              <a:gd name="connsiteY83" fmla="*/ 2078194 h 3295954"/>
              <a:gd name="connsiteX84" fmla="*/ 1984847 w 7435970"/>
              <a:gd name="connsiteY84" fmla="*/ 2085628 h 3295954"/>
              <a:gd name="connsiteX85" fmla="*/ 1992015 w 7435970"/>
              <a:gd name="connsiteY85" fmla="*/ 2130410 h 3295954"/>
              <a:gd name="connsiteX86" fmla="*/ 2029453 w 7435970"/>
              <a:gd name="connsiteY86" fmla="*/ 2137668 h 3295954"/>
              <a:gd name="connsiteX87" fmla="*/ 2025735 w 7435970"/>
              <a:gd name="connsiteY87" fmla="*/ 2163686 h 3295954"/>
              <a:gd name="connsiteX88" fmla="*/ 2144681 w 7435970"/>
              <a:gd name="connsiteY88" fmla="*/ 2159969 h 3295954"/>
              <a:gd name="connsiteX89" fmla="*/ 2148398 w 7435970"/>
              <a:gd name="connsiteY89" fmla="*/ 2185989 h 3295954"/>
              <a:gd name="connsiteX90" fmla="*/ 2226457 w 7435970"/>
              <a:gd name="connsiteY90" fmla="*/ 2197140 h 3295954"/>
              <a:gd name="connsiteX91" fmla="*/ 2230174 w 7435970"/>
              <a:gd name="connsiteY91" fmla="*/ 2245463 h 3295954"/>
              <a:gd name="connsiteX92" fmla="*/ 2256194 w 7435970"/>
              <a:gd name="connsiteY92" fmla="*/ 2245462 h 3295954"/>
              <a:gd name="connsiteX93" fmla="*/ 2256194 w 7435970"/>
              <a:gd name="connsiteY93" fmla="*/ 2312369 h 3295954"/>
              <a:gd name="connsiteX94" fmla="*/ 2287876 w 7435970"/>
              <a:gd name="connsiteY94" fmla="*/ 2324168 h 3295954"/>
              <a:gd name="connsiteX95" fmla="*/ 2289647 w 7435970"/>
              <a:gd name="connsiteY95" fmla="*/ 2394145 h 3295954"/>
              <a:gd name="connsiteX96" fmla="*/ 2479218 w 7435970"/>
              <a:gd name="connsiteY96" fmla="*/ 2405296 h 3295954"/>
              <a:gd name="connsiteX97" fmla="*/ 2479218 w 7435970"/>
              <a:gd name="connsiteY97" fmla="*/ 2442467 h 3295954"/>
              <a:gd name="connsiteX98" fmla="*/ 2516389 w 7435970"/>
              <a:gd name="connsiteY98" fmla="*/ 2442467 h 3295954"/>
              <a:gd name="connsiteX99" fmla="*/ 2512672 w 7435970"/>
              <a:gd name="connsiteY99" fmla="*/ 2475921 h 3295954"/>
              <a:gd name="connsiteX100" fmla="*/ 2533203 w 7435970"/>
              <a:gd name="connsiteY100" fmla="*/ 2480936 h 3295954"/>
              <a:gd name="connsiteX101" fmla="*/ 2534974 w 7435970"/>
              <a:gd name="connsiteY101" fmla="*/ 2516808 h 3295954"/>
              <a:gd name="connsiteX102" fmla="*/ 2598165 w 7435970"/>
              <a:gd name="connsiteY102" fmla="*/ 2520525 h 3295954"/>
              <a:gd name="connsiteX103" fmla="*/ 2594448 w 7435970"/>
              <a:gd name="connsiteY103" fmla="*/ 2557696 h 3295954"/>
              <a:gd name="connsiteX104" fmla="*/ 2642769 w 7435970"/>
              <a:gd name="connsiteY104" fmla="*/ 2557696 h 3295954"/>
              <a:gd name="connsiteX105" fmla="*/ 2642769 w 7435970"/>
              <a:gd name="connsiteY105" fmla="*/ 2606018 h 3295954"/>
              <a:gd name="connsiteX106" fmla="*/ 2712071 w 7435970"/>
              <a:gd name="connsiteY106" fmla="*/ 2604473 h 3295954"/>
              <a:gd name="connsiteX107" fmla="*/ 2717144 w 7435970"/>
              <a:gd name="connsiteY107" fmla="*/ 2635038 h 3295954"/>
              <a:gd name="connsiteX108" fmla="*/ 2799360 w 7435970"/>
              <a:gd name="connsiteY108" fmla="*/ 2645241 h 3295954"/>
              <a:gd name="connsiteX109" fmla="*/ 2803586 w 7435970"/>
              <a:gd name="connsiteY109" fmla="*/ 2682814 h 3295954"/>
              <a:gd name="connsiteX110" fmla="*/ 2877163 w 7435970"/>
              <a:gd name="connsiteY110" fmla="*/ 2687666 h 3295954"/>
              <a:gd name="connsiteX111" fmla="*/ 2876174 w 7435970"/>
              <a:gd name="connsiteY111" fmla="*/ 2722089 h 3295954"/>
              <a:gd name="connsiteX112" fmla="*/ 2941782 w 7435970"/>
              <a:gd name="connsiteY112" fmla="*/ 2722994 h 3295954"/>
              <a:gd name="connsiteX113" fmla="*/ 2941781 w 7435970"/>
              <a:gd name="connsiteY113" fmla="*/ 2759814 h 3295954"/>
              <a:gd name="connsiteX114" fmla="*/ 2969872 w 7435970"/>
              <a:gd name="connsiteY114" fmla="*/ 2760311 h 3295954"/>
              <a:gd name="connsiteX115" fmla="*/ 2977217 w 7435970"/>
              <a:gd name="connsiteY115" fmla="*/ 2806323 h 3295954"/>
              <a:gd name="connsiteX116" fmla="*/ 3247110 w 7435970"/>
              <a:gd name="connsiteY116" fmla="*/ 2812211 h 3295954"/>
              <a:gd name="connsiteX117" fmla="*/ 3249634 w 7435970"/>
              <a:gd name="connsiteY117" fmla="*/ 2854150 h 3295954"/>
              <a:gd name="connsiteX118" fmla="*/ 3415921 w 7435970"/>
              <a:gd name="connsiteY118" fmla="*/ 2852818 h 3295954"/>
              <a:gd name="connsiteX119" fmla="*/ 3415306 w 7435970"/>
              <a:gd name="connsiteY119" fmla="*/ 2897897 h 3295954"/>
              <a:gd name="connsiteX120" fmla="*/ 3616379 w 7435970"/>
              <a:gd name="connsiteY120" fmla="*/ 2889848 h 3295954"/>
              <a:gd name="connsiteX121" fmla="*/ 3621937 w 7435970"/>
              <a:gd name="connsiteY121" fmla="*/ 2939116 h 3295954"/>
              <a:gd name="connsiteX122" fmla="*/ 3795623 w 7435970"/>
              <a:gd name="connsiteY122" fmla="*/ 2941607 h 3295954"/>
              <a:gd name="connsiteX123" fmla="*/ 3798112 w 7435970"/>
              <a:gd name="connsiteY123" fmla="*/ 2990875 h 3295954"/>
              <a:gd name="connsiteX124" fmla="*/ 4451985 w 7435970"/>
              <a:gd name="connsiteY124" fmla="*/ 2990875 h 3295954"/>
              <a:gd name="connsiteX125" fmla="*/ 4461767 w 7435970"/>
              <a:gd name="connsiteY125" fmla="*/ 3042635 h 3295954"/>
              <a:gd name="connsiteX126" fmla="*/ 4996606 w 7435970"/>
              <a:gd name="connsiteY126" fmla="*/ 3041477 h 3295954"/>
              <a:gd name="connsiteX127" fmla="*/ 4997185 w 7435970"/>
              <a:gd name="connsiteY127" fmla="*/ 3116046 h 3295954"/>
              <a:gd name="connsiteX128" fmla="*/ 5143255 w 7435970"/>
              <a:gd name="connsiteY128" fmla="*/ 3114135 h 3295954"/>
              <a:gd name="connsiteX129" fmla="*/ 5151303 w 7435970"/>
              <a:gd name="connsiteY129" fmla="*/ 3189283 h 3295954"/>
              <a:gd name="connsiteX130" fmla="*/ 7280695 w 7435970"/>
              <a:gd name="connsiteY130" fmla="*/ 3183147 h 3295954"/>
              <a:gd name="connsiteX131" fmla="*/ 7306574 w 7435970"/>
              <a:gd name="connsiteY131" fmla="*/ 3295291 h 3295954"/>
              <a:gd name="connsiteX132" fmla="*/ 7435970 w 7435970"/>
              <a:gd name="connsiteY132" fmla="*/ 3295291 h 3295954"/>
              <a:gd name="connsiteX0" fmla="*/ 0 w 7435970"/>
              <a:gd name="connsiteY0" fmla="*/ 0 h 3295954"/>
              <a:gd name="connsiteX1" fmla="*/ 3647 w 7435970"/>
              <a:gd name="connsiteY1" fmla="*/ 30087 h 3295954"/>
              <a:gd name="connsiteX2" fmla="*/ 31082 w 7435970"/>
              <a:gd name="connsiteY2" fmla="*/ 51415 h 3295954"/>
              <a:gd name="connsiteX3" fmla="*/ 41969 w 7435970"/>
              <a:gd name="connsiteY3" fmla="*/ 80444 h 3295954"/>
              <a:gd name="connsiteX4" fmla="*/ 48253 w 7435970"/>
              <a:gd name="connsiteY4" fmla="*/ 104428 h 3295954"/>
              <a:gd name="connsiteX5" fmla="*/ 74625 w 7435970"/>
              <a:gd name="connsiteY5" fmla="*/ 105844 h 3295954"/>
              <a:gd name="connsiteX6" fmla="*/ 81706 w 7435970"/>
              <a:gd name="connsiteY6" fmla="*/ 178769 h 3295954"/>
              <a:gd name="connsiteX7" fmla="*/ 96574 w 7435970"/>
              <a:gd name="connsiteY7" fmla="*/ 186203 h 3295954"/>
              <a:gd name="connsiteX8" fmla="*/ 107725 w 7435970"/>
              <a:gd name="connsiteY8" fmla="*/ 215940 h 3295954"/>
              <a:gd name="connsiteX9" fmla="*/ 107636 w 7435970"/>
              <a:gd name="connsiteY9" fmla="*/ 264351 h 3295954"/>
              <a:gd name="connsiteX10" fmla="*/ 189501 w 7435970"/>
              <a:gd name="connsiteY10" fmla="*/ 264261 h 3295954"/>
              <a:gd name="connsiteX11" fmla="*/ 200652 w 7435970"/>
              <a:gd name="connsiteY11" fmla="*/ 349755 h 3295954"/>
              <a:gd name="connsiteX12" fmla="*/ 234106 w 7435970"/>
              <a:gd name="connsiteY12" fmla="*/ 357189 h 3295954"/>
              <a:gd name="connsiteX13" fmla="*/ 237823 w 7435970"/>
              <a:gd name="connsiteY13" fmla="*/ 383208 h 3295954"/>
              <a:gd name="connsiteX14" fmla="*/ 289862 w 7435970"/>
              <a:gd name="connsiteY14" fmla="*/ 390642 h 3295954"/>
              <a:gd name="connsiteX15" fmla="*/ 289862 w 7435970"/>
              <a:gd name="connsiteY15" fmla="*/ 405511 h 3295954"/>
              <a:gd name="connsiteX16" fmla="*/ 353051 w 7435970"/>
              <a:gd name="connsiteY16" fmla="*/ 412945 h 3295954"/>
              <a:gd name="connsiteX17" fmla="*/ 367920 w 7435970"/>
              <a:gd name="connsiteY17" fmla="*/ 524457 h 3295954"/>
              <a:gd name="connsiteX18" fmla="*/ 416243 w 7435970"/>
              <a:gd name="connsiteY18" fmla="*/ 528174 h 3295954"/>
              <a:gd name="connsiteX19" fmla="*/ 419960 w 7435970"/>
              <a:gd name="connsiteY19" fmla="*/ 680574 h 3295954"/>
              <a:gd name="connsiteX20" fmla="*/ 501735 w 7435970"/>
              <a:gd name="connsiteY20" fmla="*/ 684291 h 3295954"/>
              <a:gd name="connsiteX21" fmla="*/ 505452 w 7435970"/>
              <a:gd name="connsiteY21" fmla="*/ 714028 h 3295954"/>
              <a:gd name="connsiteX22" fmla="*/ 535188 w 7435970"/>
              <a:gd name="connsiteY22" fmla="*/ 721462 h 3295954"/>
              <a:gd name="connsiteX23" fmla="*/ 546341 w 7435970"/>
              <a:gd name="connsiteY23" fmla="*/ 773501 h 3295954"/>
              <a:gd name="connsiteX24" fmla="*/ 598380 w 7435970"/>
              <a:gd name="connsiteY24" fmla="*/ 777218 h 3295954"/>
              <a:gd name="connsiteX25" fmla="*/ 602097 w 7435970"/>
              <a:gd name="connsiteY25" fmla="*/ 818106 h 3295954"/>
              <a:gd name="connsiteX26" fmla="*/ 650418 w 7435970"/>
              <a:gd name="connsiteY26" fmla="*/ 818106 h 3295954"/>
              <a:gd name="connsiteX27" fmla="*/ 654135 w 7435970"/>
              <a:gd name="connsiteY27" fmla="*/ 847842 h 3295954"/>
              <a:gd name="connsiteX28" fmla="*/ 680154 w 7435970"/>
              <a:gd name="connsiteY28" fmla="*/ 851559 h 3295954"/>
              <a:gd name="connsiteX29" fmla="*/ 698740 w 7435970"/>
              <a:gd name="connsiteY29" fmla="*/ 892446 h 3295954"/>
              <a:gd name="connsiteX30" fmla="*/ 695023 w 7435970"/>
              <a:gd name="connsiteY30" fmla="*/ 929619 h 3295954"/>
              <a:gd name="connsiteX31" fmla="*/ 713609 w 7435970"/>
              <a:gd name="connsiteY31" fmla="*/ 933336 h 3295954"/>
              <a:gd name="connsiteX32" fmla="*/ 717325 w 7435970"/>
              <a:gd name="connsiteY32" fmla="*/ 992808 h 3295954"/>
              <a:gd name="connsiteX33" fmla="*/ 739628 w 7435970"/>
              <a:gd name="connsiteY33" fmla="*/ 1000242 h 3295954"/>
              <a:gd name="connsiteX34" fmla="*/ 761930 w 7435970"/>
              <a:gd name="connsiteY34" fmla="*/ 1026262 h 3295954"/>
              <a:gd name="connsiteX35" fmla="*/ 758213 w 7435970"/>
              <a:gd name="connsiteY35" fmla="*/ 1070867 h 3295954"/>
              <a:gd name="connsiteX36" fmla="*/ 784234 w 7435970"/>
              <a:gd name="connsiteY36" fmla="*/ 1070867 h 3295954"/>
              <a:gd name="connsiteX37" fmla="*/ 776799 w 7435970"/>
              <a:gd name="connsiteY37" fmla="*/ 1104320 h 3295954"/>
              <a:gd name="connsiteX38" fmla="*/ 799101 w 7435970"/>
              <a:gd name="connsiteY38" fmla="*/ 1130340 h 3295954"/>
              <a:gd name="connsiteX39" fmla="*/ 802818 w 7435970"/>
              <a:gd name="connsiteY39" fmla="*/ 1108037 h 3295954"/>
              <a:gd name="connsiteX40" fmla="*/ 817686 w 7435970"/>
              <a:gd name="connsiteY40" fmla="*/ 1145208 h 3295954"/>
              <a:gd name="connsiteX41" fmla="*/ 813969 w 7435970"/>
              <a:gd name="connsiteY41" fmla="*/ 1208398 h 3295954"/>
              <a:gd name="connsiteX42" fmla="*/ 873442 w 7435970"/>
              <a:gd name="connsiteY42" fmla="*/ 1215833 h 3295954"/>
              <a:gd name="connsiteX43" fmla="*/ 876539 w 7435970"/>
              <a:gd name="connsiteY43" fmla="*/ 1241587 h 3295954"/>
              <a:gd name="connsiteX44" fmla="*/ 888577 w 7435970"/>
              <a:gd name="connsiteY44" fmla="*/ 1249374 h 3295954"/>
              <a:gd name="connsiteX45" fmla="*/ 895745 w 7435970"/>
              <a:gd name="connsiteY45" fmla="*/ 1286457 h 3295954"/>
              <a:gd name="connsiteX46" fmla="*/ 936633 w 7435970"/>
              <a:gd name="connsiteY46" fmla="*/ 1286457 h 3295954"/>
              <a:gd name="connsiteX47" fmla="*/ 940350 w 7435970"/>
              <a:gd name="connsiteY47" fmla="*/ 1323628 h 3295954"/>
              <a:gd name="connsiteX48" fmla="*/ 973803 w 7435970"/>
              <a:gd name="connsiteY48" fmla="*/ 1319911 h 3295954"/>
              <a:gd name="connsiteX49" fmla="*/ 973803 w 7435970"/>
              <a:gd name="connsiteY49" fmla="*/ 1364516 h 3295954"/>
              <a:gd name="connsiteX50" fmla="*/ 1040711 w 7435970"/>
              <a:gd name="connsiteY50" fmla="*/ 1364515 h 3295954"/>
              <a:gd name="connsiteX51" fmla="*/ 1044428 w 7435970"/>
              <a:gd name="connsiteY51" fmla="*/ 1390535 h 3295954"/>
              <a:gd name="connsiteX52" fmla="*/ 1048145 w 7435970"/>
              <a:gd name="connsiteY52" fmla="*/ 1394252 h 3295954"/>
              <a:gd name="connsiteX53" fmla="*/ 1051862 w 7435970"/>
              <a:gd name="connsiteY53" fmla="*/ 1405404 h 3295954"/>
              <a:gd name="connsiteX54" fmla="*/ 1051862 w 7435970"/>
              <a:gd name="connsiteY54" fmla="*/ 1464876 h 3295954"/>
              <a:gd name="connsiteX55" fmla="*/ 1055579 w 7435970"/>
              <a:gd name="connsiteY55" fmla="*/ 1468594 h 3295954"/>
              <a:gd name="connsiteX56" fmla="*/ 1072483 w 7435970"/>
              <a:gd name="connsiteY56" fmla="*/ 1473816 h 3295954"/>
              <a:gd name="connsiteX57" fmla="*/ 1074165 w 7435970"/>
              <a:gd name="connsiteY57" fmla="*/ 1539218 h 3295954"/>
              <a:gd name="connsiteX58" fmla="*/ 1122486 w 7435970"/>
              <a:gd name="connsiteY58" fmla="*/ 1539218 h 3295954"/>
              <a:gd name="connsiteX59" fmla="*/ 1126203 w 7435970"/>
              <a:gd name="connsiteY59" fmla="*/ 1609841 h 3295954"/>
              <a:gd name="connsiteX60" fmla="*/ 1170809 w 7435970"/>
              <a:gd name="connsiteY60" fmla="*/ 1613558 h 3295954"/>
              <a:gd name="connsiteX61" fmla="*/ 1174525 w 7435970"/>
              <a:gd name="connsiteY61" fmla="*/ 1680467 h 3295954"/>
              <a:gd name="connsiteX62" fmla="*/ 1215413 w 7435970"/>
              <a:gd name="connsiteY62" fmla="*/ 1680467 h 3295954"/>
              <a:gd name="connsiteX63" fmla="*/ 1219130 w 7435970"/>
              <a:gd name="connsiteY63" fmla="*/ 1721355 h 3295954"/>
              <a:gd name="connsiteX64" fmla="*/ 1278603 w 7435970"/>
              <a:gd name="connsiteY64" fmla="*/ 1721355 h 3295954"/>
              <a:gd name="connsiteX65" fmla="*/ 1278604 w 7435970"/>
              <a:gd name="connsiteY65" fmla="*/ 1762243 h 3295954"/>
              <a:gd name="connsiteX66" fmla="*/ 1319491 w 7435970"/>
              <a:gd name="connsiteY66" fmla="*/ 1762242 h 3295954"/>
              <a:gd name="connsiteX67" fmla="*/ 1315774 w 7435970"/>
              <a:gd name="connsiteY67" fmla="*/ 1799413 h 3295954"/>
              <a:gd name="connsiteX68" fmla="*/ 1393833 w 7435970"/>
              <a:gd name="connsiteY68" fmla="*/ 1795696 h 3295954"/>
              <a:gd name="connsiteX69" fmla="*/ 1401267 w 7435970"/>
              <a:gd name="connsiteY69" fmla="*/ 1832867 h 3295954"/>
              <a:gd name="connsiteX70" fmla="*/ 1535081 w 7435970"/>
              <a:gd name="connsiteY70" fmla="*/ 1832867 h 3295954"/>
              <a:gd name="connsiteX71" fmla="*/ 1538797 w 7435970"/>
              <a:gd name="connsiteY71" fmla="*/ 1866321 h 3295954"/>
              <a:gd name="connsiteX72" fmla="*/ 1590837 w 7435970"/>
              <a:gd name="connsiteY72" fmla="*/ 1866321 h 3295954"/>
              <a:gd name="connsiteX73" fmla="*/ 1590837 w 7435970"/>
              <a:gd name="connsiteY73" fmla="*/ 1903492 h 3295954"/>
              <a:gd name="connsiteX74" fmla="*/ 1635443 w 7435970"/>
              <a:gd name="connsiteY74" fmla="*/ 1907208 h 3295954"/>
              <a:gd name="connsiteX75" fmla="*/ 1631725 w 7435970"/>
              <a:gd name="connsiteY75" fmla="*/ 1944379 h 3295954"/>
              <a:gd name="connsiteX76" fmla="*/ 1683764 w 7435970"/>
              <a:gd name="connsiteY76" fmla="*/ 1940662 h 3295954"/>
              <a:gd name="connsiteX77" fmla="*/ 1683764 w 7435970"/>
              <a:gd name="connsiteY77" fmla="*/ 1977833 h 3295954"/>
              <a:gd name="connsiteX78" fmla="*/ 1787842 w 7435970"/>
              <a:gd name="connsiteY78" fmla="*/ 1981550 h 3295954"/>
              <a:gd name="connsiteX79" fmla="*/ 1780407 w 7435970"/>
              <a:gd name="connsiteY79" fmla="*/ 2007569 h 3295954"/>
              <a:gd name="connsiteX80" fmla="*/ 1839881 w 7435970"/>
              <a:gd name="connsiteY80" fmla="*/ 2007569 h 3295954"/>
              <a:gd name="connsiteX81" fmla="*/ 1843598 w 7435970"/>
              <a:gd name="connsiteY81" fmla="*/ 2055892 h 3295954"/>
              <a:gd name="connsiteX82" fmla="*/ 1958828 w 7435970"/>
              <a:gd name="connsiteY82" fmla="*/ 2052174 h 3295954"/>
              <a:gd name="connsiteX83" fmla="*/ 1958828 w 7435970"/>
              <a:gd name="connsiteY83" fmla="*/ 2078194 h 3295954"/>
              <a:gd name="connsiteX84" fmla="*/ 1984847 w 7435970"/>
              <a:gd name="connsiteY84" fmla="*/ 2085628 h 3295954"/>
              <a:gd name="connsiteX85" fmla="*/ 1992015 w 7435970"/>
              <a:gd name="connsiteY85" fmla="*/ 2130410 h 3295954"/>
              <a:gd name="connsiteX86" fmla="*/ 2029453 w 7435970"/>
              <a:gd name="connsiteY86" fmla="*/ 2137668 h 3295954"/>
              <a:gd name="connsiteX87" fmla="*/ 2025735 w 7435970"/>
              <a:gd name="connsiteY87" fmla="*/ 2163686 h 3295954"/>
              <a:gd name="connsiteX88" fmla="*/ 2144681 w 7435970"/>
              <a:gd name="connsiteY88" fmla="*/ 2159969 h 3295954"/>
              <a:gd name="connsiteX89" fmla="*/ 2148398 w 7435970"/>
              <a:gd name="connsiteY89" fmla="*/ 2185989 h 3295954"/>
              <a:gd name="connsiteX90" fmla="*/ 2226457 w 7435970"/>
              <a:gd name="connsiteY90" fmla="*/ 2197140 h 3295954"/>
              <a:gd name="connsiteX91" fmla="*/ 2230174 w 7435970"/>
              <a:gd name="connsiteY91" fmla="*/ 2245463 h 3295954"/>
              <a:gd name="connsiteX92" fmla="*/ 2256194 w 7435970"/>
              <a:gd name="connsiteY92" fmla="*/ 2245462 h 3295954"/>
              <a:gd name="connsiteX93" fmla="*/ 2256194 w 7435970"/>
              <a:gd name="connsiteY93" fmla="*/ 2312369 h 3295954"/>
              <a:gd name="connsiteX94" fmla="*/ 2287876 w 7435970"/>
              <a:gd name="connsiteY94" fmla="*/ 2324168 h 3295954"/>
              <a:gd name="connsiteX95" fmla="*/ 2289647 w 7435970"/>
              <a:gd name="connsiteY95" fmla="*/ 2394145 h 3295954"/>
              <a:gd name="connsiteX96" fmla="*/ 2479218 w 7435970"/>
              <a:gd name="connsiteY96" fmla="*/ 2405296 h 3295954"/>
              <a:gd name="connsiteX97" fmla="*/ 2479218 w 7435970"/>
              <a:gd name="connsiteY97" fmla="*/ 2442467 h 3295954"/>
              <a:gd name="connsiteX98" fmla="*/ 2516389 w 7435970"/>
              <a:gd name="connsiteY98" fmla="*/ 2442467 h 3295954"/>
              <a:gd name="connsiteX99" fmla="*/ 2512672 w 7435970"/>
              <a:gd name="connsiteY99" fmla="*/ 2475921 h 3295954"/>
              <a:gd name="connsiteX100" fmla="*/ 2533203 w 7435970"/>
              <a:gd name="connsiteY100" fmla="*/ 2480936 h 3295954"/>
              <a:gd name="connsiteX101" fmla="*/ 2534974 w 7435970"/>
              <a:gd name="connsiteY101" fmla="*/ 2516808 h 3295954"/>
              <a:gd name="connsiteX102" fmla="*/ 2598165 w 7435970"/>
              <a:gd name="connsiteY102" fmla="*/ 2520525 h 3295954"/>
              <a:gd name="connsiteX103" fmla="*/ 2594448 w 7435970"/>
              <a:gd name="connsiteY103" fmla="*/ 2557696 h 3295954"/>
              <a:gd name="connsiteX104" fmla="*/ 2642769 w 7435970"/>
              <a:gd name="connsiteY104" fmla="*/ 2557696 h 3295954"/>
              <a:gd name="connsiteX105" fmla="*/ 2642769 w 7435970"/>
              <a:gd name="connsiteY105" fmla="*/ 2606018 h 3295954"/>
              <a:gd name="connsiteX106" fmla="*/ 2712071 w 7435970"/>
              <a:gd name="connsiteY106" fmla="*/ 2604473 h 3295954"/>
              <a:gd name="connsiteX107" fmla="*/ 2717144 w 7435970"/>
              <a:gd name="connsiteY107" fmla="*/ 2635038 h 3295954"/>
              <a:gd name="connsiteX108" fmla="*/ 2799360 w 7435970"/>
              <a:gd name="connsiteY108" fmla="*/ 2645241 h 3295954"/>
              <a:gd name="connsiteX109" fmla="*/ 2803586 w 7435970"/>
              <a:gd name="connsiteY109" fmla="*/ 2682814 h 3295954"/>
              <a:gd name="connsiteX110" fmla="*/ 2877163 w 7435970"/>
              <a:gd name="connsiteY110" fmla="*/ 2687666 h 3295954"/>
              <a:gd name="connsiteX111" fmla="*/ 2876174 w 7435970"/>
              <a:gd name="connsiteY111" fmla="*/ 2722089 h 3295954"/>
              <a:gd name="connsiteX112" fmla="*/ 2941782 w 7435970"/>
              <a:gd name="connsiteY112" fmla="*/ 2722994 h 3295954"/>
              <a:gd name="connsiteX113" fmla="*/ 2941781 w 7435970"/>
              <a:gd name="connsiteY113" fmla="*/ 2759814 h 3295954"/>
              <a:gd name="connsiteX114" fmla="*/ 2969872 w 7435970"/>
              <a:gd name="connsiteY114" fmla="*/ 2760311 h 3295954"/>
              <a:gd name="connsiteX115" fmla="*/ 2977217 w 7435970"/>
              <a:gd name="connsiteY115" fmla="*/ 2806323 h 3295954"/>
              <a:gd name="connsiteX116" fmla="*/ 3247110 w 7435970"/>
              <a:gd name="connsiteY116" fmla="*/ 2812211 h 3295954"/>
              <a:gd name="connsiteX117" fmla="*/ 3249634 w 7435970"/>
              <a:gd name="connsiteY117" fmla="*/ 2854150 h 3295954"/>
              <a:gd name="connsiteX118" fmla="*/ 3415921 w 7435970"/>
              <a:gd name="connsiteY118" fmla="*/ 2852818 h 3295954"/>
              <a:gd name="connsiteX119" fmla="*/ 3422564 w 7435970"/>
              <a:gd name="connsiteY119" fmla="*/ 2894268 h 3295954"/>
              <a:gd name="connsiteX120" fmla="*/ 3616379 w 7435970"/>
              <a:gd name="connsiteY120" fmla="*/ 2889848 h 3295954"/>
              <a:gd name="connsiteX121" fmla="*/ 3621937 w 7435970"/>
              <a:gd name="connsiteY121" fmla="*/ 2939116 h 3295954"/>
              <a:gd name="connsiteX122" fmla="*/ 3795623 w 7435970"/>
              <a:gd name="connsiteY122" fmla="*/ 2941607 h 3295954"/>
              <a:gd name="connsiteX123" fmla="*/ 3798112 w 7435970"/>
              <a:gd name="connsiteY123" fmla="*/ 2990875 h 3295954"/>
              <a:gd name="connsiteX124" fmla="*/ 4451985 w 7435970"/>
              <a:gd name="connsiteY124" fmla="*/ 2990875 h 3295954"/>
              <a:gd name="connsiteX125" fmla="*/ 4461767 w 7435970"/>
              <a:gd name="connsiteY125" fmla="*/ 3042635 h 3295954"/>
              <a:gd name="connsiteX126" fmla="*/ 4996606 w 7435970"/>
              <a:gd name="connsiteY126" fmla="*/ 3041477 h 3295954"/>
              <a:gd name="connsiteX127" fmla="*/ 4997185 w 7435970"/>
              <a:gd name="connsiteY127" fmla="*/ 3116046 h 3295954"/>
              <a:gd name="connsiteX128" fmla="*/ 5143255 w 7435970"/>
              <a:gd name="connsiteY128" fmla="*/ 3114135 h 3295954"/>
              <a:gd name="connsiteX129" fmla="*/ 5151303 w 7435970"/>
              <a:gd name="connsiteY129" fmla="*/ 3189283 h 3295954"/>
              <a:gd name="connsiteX130" fmla="*/ 7280695 w 7435970"/>
              <a:gd name="connsiteY130" fmla="*/ 3183147 h 3295954"/>
              <a:gd name="connsiteX131" fmla="*/ 7306574 w 7435970"/>
              <a:gd name="connsiteY131" fmla="*/ 3295291 h 3295954"/>
              <a:gd name="connsiteX132" fmla="*/ 7435970 w 7435970"/>
              <a:gd name="connsiteY132" fmla="*/ 3295291 h 3295954"/>
              <a:gd name="connsiteX0" fmla="*/ 0 w 7435970"/>
              <a:gd name="connsiteY0" fmla="*/ 0 h 3295291"/>
              <a:gd name="connsiteX1" fmla="*/ 3647 w 7435970"/>
              <a:gd name="connsiteY1" fmla="*/ 30087 h 3295291"/>
              <a:gd name="connsiteX2" fmla="*/ 31082 w 7435970"/>
              <a:gd name="connsiteY2" fmla="*/ 51415 h 3295291"/>
              <a:gd name="connsiteX3" fmla="*/ 41969 w 7435970"/>
              <a:gd name="connsiteY3" fmla="*/ 80444 h 3295291"/>
              <a:gd name="connsiteX4" fmla="*/ 48253 w 7435970"/>
              <a:gd name="connsiteY4" fmla="*/ 104428 h 3295291"/>
              <a:gd name="connsiteX5" fmla="*/ 74625 w 7435970"/>
              <a:gd name="connsiteY5" fmla="*/ 105844 h 3295291"/>
              <a:gd name="connsiteX6" fmla="*/ 81706 w 7435970"/>
              <a:gd name="connsiteY6" fmla="*/ 178769 h 3295291"/>
              <a:gd name="connsiteX7" fmla="*/ 96574 w 7435970"/>
              <a:gd name="connsiteY7" fmla="*/ 186203 h 3295291"/>
              <a:gd name="connsiteX8" fmla="*/ 107725 w 7435970"/>
              <a:gd name="connsiteY8" fmla="*/ 215940 h 3295291"/>
              <a:gd name="connsiteX9" fmla="*/ 107636 w 7435970"/>
              <a:gd name="connsiteY9" fmla="*/ 264351 h 3295291"/>
              <a:gd name="connsiteX10" fmla="*/ 189501 w 7435970"/>
              <a:gd name="connsiteY10" fmla="*/ 264261 h 3295291"/>
              <a:gd name="connsiteX11" fmla="*/ 200652 w 7435970"/>
              <a:gd name="connsiteY11" fmla="*/ 349755 h 3295291"/>
              <a:gd name="connsiteX12" fmla="*/ 234106 w 7435970"/>
              <a:gd name="connsiteY12" fmla="*/ 357189 h 3295291"/>
              <a:gd name="connsiteX13" fmla="*/ 237823 w 7435970"/>
              <a:gd name="connsiteY13" fmla="*/ 383208 h 3295291"/>
              <a:gd name="connsiteX14" fmla="*/ 289862 w 7435970"/>
              <a:gd name="connsiteY14" fmla="*/ 390642 h 3295291"/>
              <a:gd name="connsiteX15" fmla="*/ 289862 w 7435970"/>
              <a:gd name="connsiteY15" fmla="*/ 405511 h 3295291"/>
              <a:gd name="connsiteX16" fmla="*/ 353051 w 7435970"/>
              <a:gd name="connsiteY16" fmla="*/ 412945 h 3295291"/>
              <a:gd name="connsiteX17" fmla="*/ 367920 w 7435970"/>
              <a:gd name="connsiteY17" fmla="*/ 524457 h 3295291"/>
              <a:gd name="connsiteX18" fmla="*/ 416243 w 7435970"/>
              <a:gd name="connsiteY18" fmla="*/ 528174 h 3295291"/>
              <a:gd name="connsiteX19" fmla="*/ 419960 w 7435970"/>
              <a:gd name="connsiteY19" fmla="*/ 680574 h 3295291"/>
              <a:gd name="connsiteX20" fmla="*/ 501735 w 7435970"/>
              <a:gd name="connsiteY20" fmla="*/ 684291 h 3295291"/>
              <a:gd name="connsiteX21" fmla="*/ 505452 w 7435970"/>
              <a:gd name="connsiteY21" fmla="*/ 714028 h 3295291"/>
              <a:gd name="connsiteX22" fmla="*/ 535188 w 7435970"/>
              <a:gd name="connsiteY22" fmla="*/ 721462 h 3295291"/>
              <a:gd name="connsiteX23" fmla="*/ 546341 w 7435970"/>
              <a:gd name="connsiteY23" fmla="*/ 773501 h 3295291"/>
              <a:gd name="connsiteX24" fmla="*/ 598380 w 7435970"/>
              <a:gd name="connsiteY24" fmla="*/ 777218 h 3295291"/>
              <a:gd name="connsiteX25" fmla="*/ 602097 w 7435970"/>
              <a:gd name="connsiteY25" fmla="*/ 818106 h 3295291"/>
              <a:gd name="connsiteX26" fmla="*/ 650418 w 7435970"/>
              <a:gd name="connsiteY26" fmla="*/ 818106 h 3295291"/>
              <a:gd name="connsiteX27" fmla="*/ 654135 w 7435970"/>
              <a:gd name="connsiteY27" fmla="*/ 847842 h 3295291"/>
              <a:gd name="connsiteX28" fmla="*/ 680154 w 7435970"/>
              <a:gd name="connsiteY28" fmla="*/ 851559 h 3295291"/>
              <a:gd name="connsiteX29" fmla="*/ 698740 w 7435970"/>
              <a:gd name="connsiteY29" fmla="*/ 892446 h 3295291"/>
              <a:gd name="connsiteX30" fmla="*/ 695023 w 7435970"/>
              <a:gd name="connsiteY30" fmla="*/ 929619 h 3295291"/>
              <a:gd name="connsiteX31" fmla="*/ 713609 w 7435970"/>
              <a:gd name="connsiteY31" fmla="*/ 933336 h 3295291"/>
              <a:gd name="connsiteX32" fmla="*/ 717325 w 7435970"/>
              <a:gd name="connsiteY32" fmla="*/ 992808 h 3295291"/>
              <a:gd name="connsiteX33" fmla="*/ 739628 w 7435970"/>
              <a:gd name="connsiteY33" fmla="*/ 1000242 h 3295291"/>
              <a:gd name="connsiteX34" fmla="*/ 761930 w 7435970"/>
              <a:gd name="connsiteY34" fmla="*/ 1026262 h 3295291"/>
              <a:gd name="connsiteX35" fmla="*/ 758213 w 7435970"/>
              <a:gd name="connsiteY35" fmla="*/ 1070867 h 3295291"/>
              <a:gd name="connsiteX36" fmla="*/ 784234 w 7435970"/>
              <a:gd name="connsiteY36" fmla="*/ 1070867 h 3295291"/>
              <a:gd name="connsiteX37" fmla="*/ 776799 w 7435970"/>
              <a:gd name="connsiteY37" fmla="*/ 1104320 h 3295291"/>
              <a:gd name="connsiteX38" fmla="*/ 799101 w 7435970"/>
              <a:gd name="connsiteY38" fmla="*/ 1130340 h 3295291"/>
              <a:gd name="connsiteX39" fmla="*/ 802818 w 7435970"/>
              <a:gd name="connsiteY39" fmla="*/ 1108037 h 3295291"/>
              <a:gd name="connsiteX40" fmla="*/ 817686 w 7435970"/>
              <a:gd name="connsiteY40" fmla="*/ 1145208 h 3295291"/>
              <a:gd name="connsiteX41" fmla="*/ 813969 w 7435970"/>
              <a:gd name="connsiteY41" fmla="*/ 1208398 h 3295291"/>
              <a:gd name="connsiteX42" fmla="*/ 873442 w 7435970"/>
              <a:gd name="connsiteY42" fmla="*/ 1215833 h 3295291"/>
              <a:gd name="connsiteX43" fmla="*/ 876539 w 7435970"/>
              <a:gd name="connsiteY43" fmla="*/ 1241587 h 3295291"/>
              <a:gd name="connsiteX44" fmla="*/ 888577 w 7435970"/>
              <a:gd name="connsiteY44" fmla="*/ 1249374 h 3295291"/>
              <a:gd name="connsiteX45" fmla="*/ 895745 w 7435970"/>
              <a:gd name="connsiteY45" fmla="*/ 1286457 h 3295291"/>
              <a:gd name="connsiteX46" fmla="*/ 936633 w 7435970"/>
              <a:gd name="connsiteY46" fmla="*/ 1286457 h 3295291"/>
              <a:gd name="connsiteX47" fmla="*/ 940350 w 7435970"/>
              <a:gd name="connsiteY47" fmla="*/ 1323628 h 3295291"/>
              <a:gd name="connsiteX48" fmla="*/ 973803 w 7435970"/>
              <a:gd name="connsiteY48" fmla="*/ 1319911 h 3295291"/>
              <a:gd name="connsiteX49" fmla="*/ 973803 w 7435970"/>
              <a:gd name="connsiteY49" fmla="*/ 1364516 h 3295291"/>
              <a:gd name="connsiteX50" fmla="*/ 1040711 w 7435970"/>
              <a:gd name="connsiteY50" fmla="*/ 1364515 h 3295291"/>
              <a:gd name="connsiteX51" fmla="*/ 1044428 w 7435970"/>
              <a:gd name="connsiteY51" fmla="*/ 1390535 h 3295291"/>
              <a:gd name="connsiteX52" fmla="*/ 1048145 w 7435970"/>
              <a:gd name="connsiteY52" fmla="*/ 1394252 h 3295291"/>
              <a:gd name="connsiteX53" fmla="*/ 1051862 w 7435970"/>
              <a:gd name="connsiteY53" fmla="*/ 1405404 h 3295291"/>
              <a:gd name="connsiteX54" fmla="*/ 1051862 w 7435970"/>
              <a:gd name="connsiteY54" fmla="*/ 1464876 h 3295291"/>
              <a:gd name="connsiteX55" fmla="*/ 1055579 w 7435970"/>
              <a:gd name="connsiteY55" fmla="*/ 1468594 h 3295291"/>
              <a:gd name="connsiteX56" fmla="*/ 1072483 w 7435970"/>
              <a:gd name="connsiteY56" fmla="*/ 1473816 h 3295291"/>
              <a:gd name="connsiteX57" fmla="*/ 1074165 w 7435970"/>
              <a:gd name="connsiteY57" fmla="*/ 1539218 h 3295291"/>
              <a:gd name="connsiteX58" fmla="*/ 1122486 w 7435970"/>
              <a:gd name="connsiteY58" fmla="*/ 1539218 h 3295291"/>
              <a:gd name="connsiteX59" fmla="*/ 1126203 w 7435970"/>
              <a:gd name="connsiteY59" fmla="*/ 1609841 h 3295291"/>
              <a:gd name="connsiteX60" fmla="*/ 1170809 w 7435970"/>
              <a:gd name="connsiteY60" fmla="*/ 1613558 h 3295291"/>
              <a:gd name="connsiteX61" fmla="*/ 1174525 w 7435970"/>
              <a:gd name="connsiteY61" fmla="*/ 1680467 h 3295291"/>
              <a:gd name="connsiteX62" fmla="*/ 1215413 w 7435970"/>
              <a:gd name="connsiteY62" fmla="*/ 1680467 h 3295291"/>
              <a:gd name="connsiteX63" fmla="*/ 1219130 w 7435970"/>
              <a:gd name="connsiteY63" fmla="*/ 1721355 h 3295291"/>
              <a:gd name="connsiteX64" fmla="*/ 1278603 w 7435970"/>
              <a:gd name="connsiteY64" fmla="*/ 1721355 h 3295291"/>
              <a:gd name="connsiteX65" fmla="*/ 1278604 w 7435970"/>
              <a:gd name="connsiteY65" fmla="*/ 1762243 h 3295291"/>
              <a:gd name="connsiteX66" fmla="*/ 1319491 w 7435970"/>
              <a:gd name="connsiteY66" fmla="*/ 1762242 h 3295291"/>
              <a:gd name="connsiteX67" fmla="*/ 1315774 w 7435970"/>
              <a:gd name="connsiteY67" fmla="*/ 1799413 h 3295291"/>
              <a:gd name="connsiteX68" fmla="*/ 1393833 w 7435970"/>
              <a:gd name="connsiteY68" fmla="*/ 1795696 h 3295291"/>
              <a:gd name="connsiteX69" fmla="*/ 1401267 w 7435970"/>
              <a:gd name="connsiteY69" fmla="*/ 1832867 h 3295291"/>
              <a:gd name="connsiteX70" fmla="*/ 1535081 w 7435970"/>
              <a:gd name="connsiteY70" fmla="*/ 1832867 h 3295291"/>
              <a:gd name="connsiteX71" fmla="*/ 1538797 w 7435970"/>
              <a:gd name="connsiteY71" fmla="*/ 1866321 h 3295291"/>
              <a:gd name="connsiteX72" fmla="*/ 1590837 w 7435970"/>
              <a:gd name="connsiteY72" fmla="*/ 1866321 h 3295291"/>
              <a:gd name="connsiteX73" fmla="*/ 1590837 w 7435970"/>
              <a:gd name="connsiteY73" fmla="*/ 1903492 h 3295291"/>
              <a:gd name="connsiteX74" fmla="*/ 1635443 w 7435970"/>
              <a:gd name="connsiteY74" fmla="*/ 1907208 h 3295291"/>
              <a:gd name="connsiteX75" fmla="*/ 1631725 w 7435970"/>
              <a:gd name="connsiteY75" fmla="*/ 1944379 h 3295291"/>
              <a:gd name="connsiteX76" fmla="*/ 1683764 w 7435970"/>
              <a:gd name="connsiteY76" fmla="*/ 1940662 h 3295291"/>
              <a:gd name="connsiteX77" fmla="*/ 1683764 w 7435970"/>
              <a:gd name="connsiteY77" fmla="*/ 1977833 h 3295291"/>
              <a:gd name="connsiteX78" fmla="*/ 1787842 w 7435970"/>
              <a:gd name="connsiteY78" fmla="*/ 1981550 h 3295291"/>
              <a:gd name="connsiteX79" fmla="*/ 1780407 w 7435970"/>
              <a:gd name="connsiteY79" fmla="*/ 2007569 h 3295291"/>
              <a:gd name="connsiteX80" fmla="*/ 1839881 w 7435970"/>
              <a:gd name="connsiteY80" fmla="*/ 2007569 h 3295291"/>
              <a:gd name="connsiteX81" fmla="*/ 1843598 w 7435970"/>
              <a:gd name="connsiteY81" fmla="*/ 2055892 h 3295291"/>
              <a:gd name="connsiteX82" fmla="*/ 1958828 w 7435970"/>
              <a:gd name="connsiteY82" fmla="*/ 2052174 h 3295291"/>
              <a:gd name="connsiteX83" fmla="*/ 1958828 w 7435970"/>
              <a:gd name="connsiteY83" fmla="*/ 2078194 h 3295291"/>
              <a:gd name="connsiteX84" fmla="*/ 1984847 w 7435970"/>
              <a:gd name="connsiteY84" fmla="*/ 2085628 h 3295291"/>
              <a:gd name="connsiteX85" fmla="*/ 1992015 w 7435970"/>
              <a:gd name="connsiteY85" fmla="*/ 2130410 h 3295291"/>
              <a:gd name="connsiteX86" fmla="*/ 2029453 w 7435970"/>
              <a:gd name="connsiteY86" fmla="*/ 2137668 h 3295291"/>
              <a:gd name="connsiteX87" fmla="*/ 2025735 w 7435970"/>
              <a:gd name="connsiteY87" fmla="*/ 2163686 h 3295291"/>
              <a:gd name="connsiteX88" fmla="*/ 2144681 w 7435970"/>
              <a:gd name="connsiteY88" fmla="*/ 2159969 h 3295291"/>
              <a:gd name="connsiteX89" fmla="*/ 2148398 w 7435970"/>
              <a:gd name="connsiteY89" fmla="*/ 2185989 h 3295291"/>
              <a:gd name="connsiteX90" fmla="*/ 2226457 w 7435970"/>
              <a:gd name="connsiteY90" fmla="*/ 2197140 h 3295291"/>
              <a:gd name="connsiteX91" fmla="*/ 2230174 w 7435970"/>
              <a:gd name="connsiteY91" fmla="*/ 2245463 h 3295291"/>
              <a:gd name="connsiteX92" fmla="*/ 2256194 w 7435970"/>
              <a:gd name="connsiteY92" fmla="*/ 2245462 h 3295291"/>
              <a:gd name="connsiteX93" fmla="*/ 2256194 w 7435970"/>
              <a:gd name="connsiteY93" fmla="*/ 2312369 h 3295291"/>
              <a:gd name="connsiteX94" fmla="*/ 2287876 w 7435970"/>
              <a:gd name="connsiteY94" fmla="*/ 2324168 h 3295291"/>
              <a:gd name="connsiteX95" fmla="*/ 2289647 w 7435970"/>
              <a:gd name="connsiteY95" fmla="*/ 2394145 h 3295291"/>
              <a:gd name="connsiteX96" fmla="*/ 2479218 w 7435970"/>
              <a:gd name="connsiteY96" fmla="*/ 2405296 h 3295291"/>
              <a:gd name="connsiteX97" fmla="*/ 2479218 w 7435970"/>
              <a:gd name="connsiteY97" fmla="*/ 2442467 h 3295291"/>
              <a:gd name="connsiteX98" fmla="*/ 2516389 w 7435970"/>
              <a:gd name="connsiteY98" fmla="*/ 2442467 h 3295291"/>
              <a:gd name="connsiteX99" fmla="*/ 2512672 w 7435970"/>
              <a:gd name="connsiteY99" fmla="*/ 2475921 h 3295291"/>
              <a:gd name="connsiteX100" fmla="*/ 2533203 w 7435970"/>
              <a:gd name="connsiteY100" fmla="*/ 2480936 h 3295291"/>
              <a:gd name="connsiteX101" fmla="*/ 2534974 w 7435970"/>
              <a:gd name="connsiteY101" fmla="*/ 2516808 h 3295291"/>
              <a:gd name="connsiteX102" fmla="*/ 2598165 w 7435970"/>
              <a:gd name="connsiteY102" fmla="*/ 2520525 h 3295291"/>
              <a:gd name="connsiteX103" fmla="*/ 2594448 w 7435970"/>
              <a:gd name="connsiteY103" fmla="*/ 2557696 h 3295291"/>
              <a:gd name="connsiteX104" fmla="*/ 2642769 w 7435970"/>
              <a:gd name="connsiteY104" fmla="*/ 2557696 h 3295291"/>
              <a:gd name="connsiteX105" fmla="*/ 2642769 w 7435970"/>
              <a:gd name="connsiteY105" fmla="*/ 2606018 h 3295291"/>
              <a:gd name="connsiteX106" fmla="*/ 2712071 w 7435970"/>
              <a:gd name="connsiteY106" fmla="*/ 2604473 h 3295291"/>
              <a:gd name="connsiteX107" fmla="*/ 2717144 w 7435970"/>
              <a:gd name="connsiteY107" fmla="*/ 2635038 h 3295291"/>
              <a:gd name="connsiteX108" fmla="*/ 2799360 w 7435970"/>
              <a:gd name="connsiteY108" fmla="*/ 2645241 h 3295291"/>
              <a:gd name="connsiteX109" fmla="*/ 2803586 w 7435970"/>
              <a:gd name="connsiteY109" fmla="*/ 2682814 h 3295291"/>
              <a:gd name="connsiteX110" fmla="*/ 2877163 w 7435970"/>
              <a:gd name="connsiteY110" fmla="*/ 2687666 h 3295291"/>
              <a:gd name="connsiteX111" fmla="*/ 2876174 w 7435970"/>
              <a:gd name="connsiteY111" fmla="*/ 2722089 h 3295291"/>
              <a:gd name="connsiteX112" fmla="*/ 2941782 w 7435970"/>
              <a:gd name="connsiteY112" fmla="*/ 2722994 h 3295291"/>
              <a:gd name="connsiteX113" fmla="*/ 2941781 w 7435970"/>
              <a:gd name="connsiteY113" fmla="*/ 2759814 h 3295291"/>
              <a:gd name="connsiteX114" fmla="*/ 2969872 w 7435970"/>
              <a:gd name="connsiteY114" fmla="*/ 2760311 h 3295291"/>
              <a:gd name="connsiteX115" fmla="*/ 2977217 w 7435970"/>
              <a:gd name="connsiteY115" fmla="*/ 2806323 h 3295291"/>
              <a:gd name="connsiteX116" fmla="*/ 3247110 w 7435970"/>
              <a:gd name="connsiteY116" fmla="*/ 2812211 h 3295291"/>
              <a:gd name="connsiteX117" fmla="*/ 3249634 w 7435970"/>
              <a:gd name="connsiteY117" fmla="*/ 2854150 h 3295291"/>
              <a:gd name="connsiteX118" fmla="*/ 3415921 w 7435970"/>
              <a:gd name="connsiteY118" fmla="*/ 2852818 h 3295291"/>
              <a:gd name="connsiteX119" fmla="*/ 3422564 w 7435970"/>
              <a:gd name="connsiteY119" fmla="*/ 2894268 h 3295291"/>
              <a:gd name="connsiteX120" fmla="*/ 3616379 w 7435970"/>
              <a:gd name="connsiteY120" fmla="*/ 2889848 h 3295291"/>
              <a:gd name="connsiteX121" fmla="*/ 3621937 w 7435970"/>
              <a:gd name="connsiteY121" fmla="*/ 2939116 h 3295291"/>
              <a:gd name="connsiteX122" fmla="*/ 3795623 w 7435970"/>
              <a:gd name="connsiteY122" fmla="*/ 2941607 h 3295291"/>
              <a:gd name="connsiteX123" fmla="*/ 3798112 w 7435970"/>
              <a:gd name="connsiteY123" fmla="*/ 2990875 h 3295291"/>
              <a:gd name="connsiteX124" fmla="*/ 4451985 w 7435970"/>
              <a:gd name="connsiteY124" fmla="*/ 2990875 h 3295291"/>
              <a:gd name="connsiteX125" fmla="*/ 4461767 w 7435970"/>
              <a:gd name="connsiteY125" fmla="*/ 3042635 h 3295291"/>
              <a:gd name="connsiteX126" fmla="*/ 4996606 w 7435970"/>
              <a:gd name="connsiteY126" fmla="*/ 3041477 h 3295291"/>
              <a:gd name="connsiteX127" fmla="*/ 4997185 w 7435970"/>
              <a:gd name="connsiteY127" fmla="*/ 3116046 h 3295291"/>
              <a:gd name="connsiteX128" fmla="*/ 5143255 w 7435970"/>
              <a:gd name="connsiteY128" fmla="*/ 3114135 h 3295291"/>
              <a:gd name="connsiteX129" fmla="*/ 5151303 w 7435970"/>
              <a:gd name="connsiteY129" fmla="*/ 3189283 h 3295291"/>
              <a:gd name="connsiteX130" fmla="*/ 7280695 w 7435970"/>
              <a:gd name="connsiteY130" fmla="*/ 3183147 h 3295291"/>
              <a:gd name="connsiteX131" fmla="*/ 7281174 w 7435970"/>
              <a:gd name="connsiteY131" fmla="*/ 3284405 h 3295291"/>
              <a:gd name="connsiteX132" fmla="*/ 7435970 w 7435970"/>
              <a:gd name="connsiteY132" fmla="*/ 3295291 h 3295291"/>
              <a:gd name="connsiteX0" fmla="*/ 0 w 7435970"/>
              <a:gd name="connsiteY0" fmla="*/ 0 h 3295291"/>
              <a:gd name="connsiteX1" fmla="*/ 3647 w 7435970"/>
              <a:gd name="connsiteY1" fmla="*/ 30087 h 3295291"/>
              <a:gd name="connsiteX2" fmla="*/ 31082 w 7435970"/>
              <a:gd name="connsiteY2" fmla="*/ 51415 h 3295291"/>
              <a:gd name="connsiteX3" fmla="*/ 41969 w 7435970"/>
              <a:gd name="connsiteY3" fmla="*/ 80444 h 3295291"/>
              <a:gd name="connsiteX4" fmla="*/ 48253 w 7435970"/>
              <a:gd name="connsiteY4" fmla="*/ 104428 h 3295291"/>
              <a:gd name="connsiteX5" fmla="*/ 74625 w 7435970"/>
              <a:gd name="connsiteY5" fmla="*/ 105844 h 3295291"/>
              <a:gd name="connsiteX6" fmla="*/ 81706 w 7435970"/>
              <a:gd name="connsiteY6" fmla="*/ 178769 h 3295291"/>
              <a:gd name="connsiteX7" fmla="*/ 96574 w 7435970"/>
              <a:gd name="connsiteY7" fmla="*/ 186203 h 3295291"/>
              <a:gd name="connsiteX8" fmla="*/ 107725 w 7435970"/>
              <a:gd name="connsiteY8" fmla="*/ 215940 h 3295291"/>
              <a:gd name="connsiteX9" fmla="*/ 107636 w 7435970"/>
              <a:gd name="connsiteY9" fmla="*/ 264351 h 3295291"/>
              <a:gd name="connsiteX10" fmla="*/ 189501 w 7435970"/>
              <a:gd name="connsiteY10" fmla="*/ 264261 h 3295291"/>
              <a:gd name="connsiteX11" fmla="*/ 200652 w 7435970"/>
              <a:gd name="connsiteY11" fmla="*/ 349755 h 3295291"/>
              <a:gd name="connsiteX12" fmla="*/ 234106 w 7435970"/>
              <a:gd name="connsiteY12" fmla="*/ 357189 h 3295291"/>
              <a:gd name="connsiteX13" fmla="*/ 237823 w 7435970"/>
              <a:gd name="connsiteY13" fmla="*/ 383208 h 3295291"/>
              <a:gd name="connsiteX14" fmla="*/ 289862 w 7435970"/>
              <a:gd name="connsiteY14" fmla="*/ 390642 h 3295291"/>
              <a:gd name="connsiteX15" fmla="*/ 289862 w 7435970"/>
              <a:gd name="connsiteY15" fmla="*/ 405511 h 3295291"/>
              <a:gd name="connsiteX16" fmla="*/ 353051 w 7435970"/>
              <a:gd name="connsiteY16" fmla="*/ 412945 h 3295291"/>
              <a:gd name="connsiteX17" fmla="*/ 367920 w 7435970"/>
              <a:gd name="connsiteY17" fmla="*/ 524457 h 3295291"/>
              <a:gd name="connsiteX18" fmla="*/ 416243 w 7435970"/>
              <a:gd name="connsiteY18" fmla="*/ 528174 h 3295291"/>
              <a:gd name="connsiteX19" fmla="*/ 419960 w 7435970"/>
              <a:gd name="connsiteY19" fmla="*/ 680574 h 3295291"/>
              <a:gd name="connsiteX20" fmla="*/ 501735 w 7435970"/>
              <a:gd name="connsiteY20" fmla="*/ 684291 h 3295291"/>
              <a:gd name="connsiteX21" fmla="*/ 505452 w 7435970"/>
              <a:gd name="connsiteY21" fmla="*/ 714028 h 3295291"/>
              <a:gd name="connsiteX22" fmla="*/ 535188 w 7435970"/>
              <a:gd name="connsiteY22" fmla="*/ 721462 h 3295291"/>
              <a:gd name="connsiteX23" fmla="*/ 546341 w 7435970"/>
              <a:gd name="connsiteY23" fmla="*/ 773501 h 3295291"/>
              <a:gd name="connsiteX24" fmla="*/ 598380 w 7435970"/>
              <a:gd name="connsiteY24" fmla="*/ 777218 h 3295291"/>
              <a:gd name="connsiteX25" fmla="*/ 602097 w 7435970"/>
              <a:gd name="connsiteY25" fmla="*/ 818106 h 3295291"/>
              <a:gd name="connsiteX26" fmla="*/ 650418 w 7435970"/>
              <a:gd name="connsiteY26" fmla="*/ 818106 h 3295291"/>
              <a:gd name="connsiteX27" fmla="*/ 654135 w 7435970"/>
              <a:gd name="connsiteY27" fmla="*/ 847842 h 3295291"/>
              <a:gd name="connsiteX28" fmla="*/ 680154 w 7435970"/>
              <a:gd name="connsiteY28" fmla="*/ 851559 h 3295291"/>
              <a:gd name="connsiteX29" fmla="*/ 698740 w 7435970"/>
              <a:gd name="connsiteY29" fmla="*/ 892446 h 3295291"/>
              <a:gd name="connsiteX30" fmla="*/ 695023 w 7435970"/>
              <a:gd name="connsiteY30" fmla="*/ 929619 h 3295291"/>
              <a:gd name="connsiteX31" fmla="*/ 713609 w 7435970"/>
              <a:gd name="connsiteY31" fmla="*/ 933336 h 3295291"/>
              <a:gd name="connsiteX32" fmla="*/ 717325 w 7435970"/>
              <a:gd name="connsiteY32" fmla="*/ 992808 h 3295291"/>
              <a:gd name="connsiteX33" fmla="*/ 739628 w 7435970"/>
              <a:gd name="connsiteY33" fmla="*/ 1000242 h 3295291"/>
              <a:gd name="connsiteX34" fmla="*/ 761930 w 7435970"/>
              <a:gd name="connsiteY34" fmla="*/ 1026262 h 3295291"/>
              <a:gd name="connsiteX35" fmla="*/ 758213 w 7435970"/>
              <a:gd name="connsiteY35" fmla="*/ 1070867 h 3295291"/>
              <a:gd name="connsiteX36" fmla="*/ 784234 w 7435970"/>
              <a:gd name="connsiteY36" fmla="*/ 1070867 h 3295291"/>
              <a:gd name="connsiteX37" fmla="*/ 776799 w 7435970"/>
              <a:gd name="connsiteY37" fmla="*/ 1104320 h 3295291"/>
              <a:gd name="connsiteX38" fmla="*/ 799101 w 7435970"/>
              <a:gd name="connsiteY38" fmla="*/ 1130340 h 3295291"/>
              <a:gd name="connsiteX39" fmla="*/ 802818 w 7435970"/>
              <a:gd name="connsiteY39" fmla="*/ 1108037 h 3295291"/>
              <a:gd name="connsiteX40" fmla="*/ 817686 w 7435970"/>
              <a:gd name="connsiteY40" fmla="*/ 1145208 h 3295291"/>
              <a:gd name="connsiteX41" fmla="*/ 813969 w 7435970"/>
              <a:gd name="connsiteY41" fmla="*/ 1208398 h 3295291"/>
              <a:gd name="connsiteX42" fmla="*/ 873442 w 7435970"/>
              <a:gd name="connsiteY42" fmla="*/ 1215833 h 3295291"/>
              <a:gd name="connsiteX43" fmla="*/ 876539 w 7435970"/>
              <a:gd name="connsiteY43" fmla="*/ 1241587 h 3295291"/>
              <a:gd name="connsiteX44" fmla="*/ 888577 w 7435970"/>
              <a:gd name="connsiteY44" fmla="*/ 1249374 h 3295291"/>
              <a:gd name="connsiteX45" fmla="*/ 895745 w 7435970"/>
              <a:gd name="connsiteY45" fmla="*/ 1286457 h 3295291"/>
              <a:gd name="connsiteX46" fmla="*/ 936633 w 7435970"/>
              <a:gd name="connsiteY46" fmla="*/ 1286457 h 3295291"/>
              <a:gd name="connsiteX47" fmla="*/ 940350 w 7435970"/>
              <a:gd name="connsiteY47" fmla="*/ 1323628 h 3295291"/>
              <a:gd name="connsiteX48" fmla="*/ 973803 w 7435970"/>
              <a:gd name="connsiteY48" fmla="*/ 1319911 h 3295291"/>
              <a:gd name="connsiteX49" fmla="*/ 973803 w 7435970"/>
              <a:gd name="connsiteY49" fmla="*/ 1364516 h 3295291"/>
              <a:gd name="connsiteX50" fmla="*/ 1040711 w 7435970"/>
              <a:gd name="connsiteY50" fmla="*/ 1364515 h 3295291"/>
              <a:gd name="connsiteX51" fmla="*/ 1044428 w 7435970"/>
              <a:gd name="connsiteY51" fmla="*/ 1390535 h 3295291"/>
              <a:gd name="connsiteX52" fmla="*/ 1048145 w 7435970"/>
              <a:gd name="connsiteY52" fmla="*/ 1394252 h 3295291"/>
              <a:gd name="connsiteX53" fmla="*/ 1051862 w 7435970"/>
              <a:gd name="connsiteY53" fmla="*/ 1405404 h 3295291"/>
              <a:gd name="connsiteX54" fmla="*/ 1051862 w 7435970"/>
              <a:gd name="connsiteY54" fmla="*/ 1464876 h 3295291"/>
              <a:gd name="connsiteX55" fmla="*/ 1055579 w 7435970"/>
              <a:gd name="connsiteY55" fmla="*/ 1468594 h 3295291"/>
              <a:gd name="connsiteX56" fmla="*/ 1072483 w 7435970"/>
              <a:gd name="connsiteY56" fmla="*/ 1473816 h 3295291"/>
              <a:gd name="connsiteX57" fmla="*/ 1074165 w 7435970"/>
              <a:gd name="connsiteY57" fmla="*/ 1539218 h 3295291"/>
              <a:gd name="connsiteX58" fmla="*/ 1122486 w 7435970"/>
              <a:gd name="connsiteY58" fmla="*/ 1539218 h 3295291"/>
              <a:gd name="connsiteX59" fmla="*/ 1126203 w 7435970"/>
              <a:gd name="connsiteY59" fmla="*/ 1609841 h 3295291"/>
              <a:gd name="connsiteX60" fmla="*/ 1170809 w 7435970"/>
              <a:gd name="connsiteY60" fmla="*/ 1613558 h 3295291"/>
              <a:gd name="connsiteX61" fmla="*/ 1174525 w 7435970"/>
              <a:gd name="connsiteY61" fmla="*/ 1680467 h 3295291"/>
              <a:gd name="connsiteX62" fmla="*/ 1215413 w 7435970"/>
              <a:gd name="connsiteY62" fmla="*/ 1680467 h 3295291"/>
              <a:gd name="connsiteX63" fmla="*/ 1219130 w 7435970"/>
              <a:gd name="connsiteY63" fmla="*/ 1721355 h 3295291"/>
              <a:gd name="connsiteX64" fmla="*/ 1278603 w 7435970"/>
              <a:gd name="connsiteY64" fmla="*/ 1721355 h 3295291"/>
              <a:gd name="connsiteX65" fmla="*/ 1278604 w 7435970"/>
              <a:gd name="connsiteY65" fmla="*/ 1762243 h 3295291"/>
              <a:gd name="connsiteX66" fmla="*/ 1315862 w 7435970"/>
              <a:gd name="connsiteY66" fmla="*/ 1762242 h 3295291"/>
              <a:gd name="connsiteX67" fmla="*/ 1315774 w 7435970"/>
              <a:gd name="connsiteY67" fmla="*/ 1799413 h 3295291"/>
              <a:gd name="connsiteX68" fmla="*/ 1393833 w 7435970"/>
              <a:gd name="connsiteY68" fmla="*/ 1795696 h 3295291"/>
              <a:gd name="connsiteX69" fmla="*/ 1401267 w 7435970"/>
              <a:gd name="connsiteY69" fmla="*/ 1832867 h 3295291"/>
              <a:gd name="connsiteX70" fmla="*/ 1535081 w 7435970"/>
              <a:gd name="connsiteY70" fmla="*/ 1832867 h 3295291"/>
              <a:gd name="connsiteX71" fmla="*/ 1538797 w 7435970"/>
              <a:gd name="connsiteY71" fmla="*/ 1866321 h 3295291"/>
              <a:gd name="connsiteX72" fmla="*/ 1590837 w 7435970"/>
              <a:gd name="connsiteY72" fmla="*/ 1866321 h 3295291"/>
              <a:gd name="connsiteX73" fmla="*/ 1590837 w 7435970"/>
              <a:gd name="connsiteY73" fmla="*/ 1903492 h 3295291"/>
              <a:gd name="connsiteX74" fmla="*/ 1635443 w 7435970"/>
              <a:gd name="connsiteY74" fmla="*/ 1907208 h 3295291"/>
              <a:gd name="connsiteX75" fmla="*/ 1631725 w 7435970"/>
              <a:gd name="connsiteY75" fmla="*/ 1944379 h 3295291"/>
              <a:gd name="connsiteX76" fmla="*/ 1683764 w 7435970"/>
              <a:gd name="connsiteY76" fmla="*/ 1940662 h 3295291"/>
              <a:gd name="connsiteX77" fmla="*/ 1683764 w 7435970"/>
              <a:gd name="connsiteY77" fmla="*/ 1977833 h 3295291"/>
              <a:gd name="connsiteX78" fmla="*/ 1787842 w 7435970"/>
              <a:gd name="connsiteY78" fmla="*/ 1981550 h 3295291"/>
              <a:gd name="connsiteX79" fmla="*/ 1780407 w 7435970"/>
              <a:gd name="connsiteY79" fmla="*/ 2007569 h 3295291"/>
              <a:gd name="connsiteX80" fmla="*/ 1839881 w 7435970"/>
              <a:gd name="connsiteY80" fmla="*/ 2007569 h 3295291"/>
              <a:gd name="connsiteX81" fmla="*/ 1843598 w 7435970"/>
              <a:gd name="connsiteY81" fmla="*/ 2055892 h 3295291"/>
              <a:gd name="connsiteX82" fmla="*/ 1958828 w 7435970"/>
              <a:gd name="connsiteY82" fmla="*/ 2052174 h 3295291"/>
              <a:gd name="connsiteX83" fmla="*/ 1958828 w 7435970"/>
              <a:gd name="connsiteY83" fmla="*/ 2078194 h 3295291"/>
              <a:gd name="connsiteX84" fmla="*/ 1984847 w 7435970"/>
              <a:gd name="connsiteY84" fmla="*/ 2085628 h 3295291"/>
              <a:gd name="connsiteX85" fmla="*/ 1992015 w 7435970"/>
              <a:gd name="connsiteY85" fmla="*/ 2130410 h 3295291"/>
              <a:gd name="connsiteX86" fmla="*/ 2029453 w 7435970"/>
              <a:gd name="connsiteY86" fmla="*/ 2137668 h 3295291"/>
              <a:gd name="connsiteX87" fmla="*/ 2025735 w 7435970"/>
              <a:gd name="connsiteY87" fmla="*/ 2163686 h 3295291"/>
              <a:gd name="connsiteX88" fmla="*/ 2144681 w 7435970"/>
              <a:gd name="connsiteY88" fmla="*/ 2159969 h 3295291"/>
              <a:gd name="connsiteX89" fmla="*/ 2148398 w 7435970"/>
              <a:gd name="connsiteY89" fmla="*/ 2185989 h 3295291"/>
              <a:gd name="connsiteX90" fmla="*/ 2226457 w 7435970"/>
              <a:gd name="connsiteY90" fmla="*/ 2197140 h 3295291"/>
              <a:gd name="connsiteX91" fmla="*/ 2230174 w 7435970"/>
              <a:gd name="connsiteY91" fmla="*/ 2245463 h 3295291"/>
              <a:gd name="connsiteX92" fmla="*/ 2256194 w 7435970"/>
              <a:gd name="connsiteY92" fmla="*/ 2245462 h 3295291"/>
              <a:gd name="connsiteX93" fmla="*/ 2256194 w 7435970"/>
              <a:gd name="connsiteY93" fmla="*/ 2312369 h 3295291"/>
              <a:gd name="connsiteX94" fmla="*/ 2287876 w 7435970"/>
              <a:gd name="connsiteY94" fmla="*/ 2324168 h 3295291"/>
              <a:gd name="connsiteX95" fmla="*/ 2289647 w 7435970"/>
              <a:gd name="connsiteY95" fmla="*/ 2394145 h 3295291"/>
              <a:gd name="connsiteX96" fmla="*/ 2479218 w 7435970"/>
              <a:gd name="connsiteY96" fmla="*/ 2405296 h 3295291"/>
              <a:gd name="connsiteX97" fmla="*/ 2479218 w 7435970"/>
              <a:gd name="connsiteY97" fmla="*/ 2442467 h 3295291"/>
              <a:gd name="connsiteX98" fmla="*/ 2516389 w 7435970"/>
              <a:gd name="connsiteY98" fmla="*/ 2442467 h 3295291"/>
              <a:gd name="connsiteX99" fmla="*/ 2512672 w 7435970"/>
              <a:gd name="connsiteY99" fmla="*/ 2475921 h 3295291"/>
              <a:gd name="connsiteX100" fmla="*/ 2533203 w 7435970"/>
              <a:gd name="connsiteY100" fmla="*/ 2480936 h 3295291"/>
              <a:gd name="connsiteX101" fmla="*/ 2534974 w 7435970"/>
              <a:gd name="connsiteY101" fmla="*/ 2516808 h 3295291"/>
              <a:gd name="connsiteX102" fmla="*/ 2598165 w 7435970"/>
              <a:gd name="connsiteY102" fmla="*/ 2520525 h 3295291"/>
              <a:gd name="connsiteX103" fmla="*/ 2594448 w 7435970"/>
              <a:gd name="connsiteY103" fmla="*/ 2557696 h 3295291"/>
              <a:gd name="connsiteX104" fmla="*/ 2642769 w 7435970"/>
              <a:gd name="connsiteY104" fmla="*/ 2557696 h 3295291"/>
              <a:gd name="connsiteX105" fmla="*/ 2642769 w 7435970"/>
              <a:gd name="connsiteY105" fmla="*/ 2606018 h 3295291"/>
              <a:gd name="connsiteX106" fmla="*/ 2712071 w 7435970"/>
              <a:gd name="connsiteY106" fmla="*/ 2604473 h 3295291"/>
              <a:gd name="connsiteX107" fmla="*/ 2717144 w 7435970"/>
              <a:gd name="connsiteY107" fmla="*/ 2635038 h 3295291"/>
              <a:gd name="connsiteX108" fmla="*/ 2799360 w 7435970"/>
              <a:gd name="connsiteY108" fmla="*/ 2645241 h 3295291"/>
              <a:gd name="connsiteX109" fmla="*/ 2803586 w 7435970"/>
              <a:gd name="connsiteY109" fmla="*/ 2682814 h 3295291"/>
              <a:gd name="connsiteX110" fmla="*/ 2877163 w 7435970"/>
              <a:gd name="connsiteY110" fmla="*/ 2687666 h 3295291"/>
              <a:gd name="connsiteX111" fmla="*/ 2876174 w 7435970"/>
              <a:gd name="connsiteY111" fmla="*/ 2722089 h 3295291"/>
              <a:gd name="connsiteX112" fmla="*/ 2941782 w 7435970"/>
              <a:gd name="connsiteY112" fmla="*/ 2722994 h 3295291"/>
              <a:gd name="connsiteX113" fmla="*/ 2941781 w 7435970"/>
              <a:gd name="connsiteY113" fmla="*/ 2759814 h 3295291"/>
              <a:gd name="connsiteX114" fmla="*/ 2969872 w 7435970"/>
              <a:gd name="connsiteY114" fmla="*/ 2760311 h 3295291"/>
              <a:gd name="connsiteX115" fmla="*/ 2977217 w 7435970"/>
              <a:gd name="connsiteY115" fmla="*/ 2806323 h 3295291"/>
              <a:gd name="connsiteX116" fmla="*/ 3247110 w 7435970"/>
              <a:gd name="connsiteY116" fmla="*/ 2812211 h 3295291"/>
              <a:gd name="connsiteX117" fmla="*/ 3249634 w 7435970"/>
              <a:gd name="connsiteY117" fmla="*/ 2854150 h 3295291"/>
              <a:gd name="connsiteX118" fmla="*/ 3415921 w 7435970"/>
              <a:gd name="connsiteY118" fmla="*/ 2852818 h 3295291"/>
              <a:gd name="connsiteX119" fmla="*/ 3422564 w 7435970"/>
              <a:gd name="connsiteY119" fmla="*/ 2894268 h 3295291"/>
              <a:gd name="connsiteX120" fmla="*/ 3616379 w 7435970"/>
              <a:gd name="connsiteY120" fmla="*/ 2889848 h 3295291"/>
              <a:gd name="connsiteX121" fmla="*/ 3621937 w 7435970"/>
              <a:gd name="connsiteY121" fmla="*/ 2939116 h 3295291"/>
              <a:gd name="connsiteX122" fmla="*/ 3795623 w 7435970"/>
              <a:gd name="connsiteY122" fmla="*/ 2941607 h 3295291"/>
              <a:gd name="connsiteX123" fmla="*/ 3798112 w 7435970"/>
              <a:gd name="connsiteY123" fmla="*/ 2990875 h 3295291"/>
              <a:gd name="connsiteX124" fmla="*/ 4451985 w 7435970"/>
              <a:gd name="connsiteY124" fmla="*/ 2990875 h 3295291"/>
              <a:gd name="connsiteX125" fmla="*/ 4461767 w 7435970"/>
              <a:gd name="connsiteY125" fmla="*/ 3042635 h 3295291"/>
              <a:gd name="connsiteX126" fmla="*/ 4996606 w 7435970"/>
              <a:gd name="connsiteY126" fmla="*/ 3041477 h 3295291"/>
              <a:gd name="connsiteX127" fmla="*/ 4997185 w 7435970"/>
              <a:gd name="connsiteY127" fmla="*/ 3116046 h 3295291"/>
              <a:gd name="connsiteX128" fmla="*/ 5143255 w 7435970"/>
              <a:gd name="connsiteY128" fmla="*/ 3114135 h 3295291"/>
              <a:gd name="connsiteX129" fmla="*/ 5151303 w 7435970"/>
              <a:gd name="connsiteY129" fmla="*/ 3189283 h 3295291"/>
              <a:gd name="connsiteX130" fmla="*/ 7280695 w 7435970"/>
              <a:gd name="connsiteY130" fmla="*/ 3183147 h 3295291"/>
              <a:gd name="connsiteX131" fmla="*/ 7281174 w 7435970"/>
              <a:gd name="connsiteY131" fmla="*/ 3284405 h 3295291"/>
              <a:gd name="connsiteX132" fmla="*/ 7435970 w 7435970"/>
              <a:gd name="connsiteY132" fmla="*/ 3295291 h 3295291"/>
              <a:gd name="connsiteX0" fmla="*/ 0 w 7435970"/>
              <a:gd name="connsiteY0" fmla="*/ 0 h 3295291"/>
              <a:gd name="connsiteX1" fmla="*/ 3647 w 7435970"/>
              <a:gd name="connsiteY1" fmla="*/ 30087 h 3295291"/>
              <a:gd name="connsiteX2" fmla="*/ 31082 w 7435970"/>
              <a:gd name="connsiteY2" fmla="*/ 51415 h 3295291"/>
              <a:gd name="connsiteX3" fmla="*/ 41969 w 7435970"/>
              <a:gd name="connsiteY3" fmla="*/ 80444 h 3295291"/>
              <a:gd name="connsiteX4" fmla="*/ 48253 w 7435970"/>
              <a:gd name="connsiteY4" fmla="*/ 104428 h 3295291"/>
              <a:gd name="connsiteX5" fmla="*/ 74625 w 7435970"/>
              <a:gd name="connsiteY5" fmla="*/ 105844 h 3295291"/>
              <a:gd name="connsiteX6" fmla="*/ 81706 w 7435970"/>
              <a:gd name="connsiteY6" fmla="*/ 178769 h 3295291"/>
              <a:gd name="connsiteX7" fmla="*/ 96574 w 7435970"/>
              <a:gd name="connsiteY7" fmla="*/ 186203 h 3295291"/>
              <a:gd name="connsiteX8" fmla="*/ 107725 w 7435970"/>
              <a:gd name="connsiteY8" fmla="*/ 215940 h 3295291"/>
              <a:gd name="connsiteX9" fmla="*/ 107636 w 7435970"/>
              <a:gd name="connsiteY9" fmla="*/ 264351 h 3295291"/>
              <a:gd name="connsiteX10" fmla="*/ 189501 w 7435970"/>
              <a:gd name="connsiteY10" fmla="*/ 264261 h 3295291"/>
              <a:gd name="connsiteX11" fmla="*/ 200652 w 7435970"/>
              <a:gd name="connsiteY11" fmla="*/ 349755 h 3295291"/>
              <a:gd name="connsiteX12" fmla="*/ 234106 w 7435970"/>
              <a:gd name="connsiteY12" fmla="*/ 357189 h 3295291"/>
              <a:gd name="connsiteX13" fmla="*/ 237823 w 7435970"/>
              <a:gd name="connsiteY13" fmla="*/ 383208 h 3295291"/>
              <a:gd name="connsiteX14" fmla="*/ 289862 w 7435970"/>
              <a:gd name="connsiteY14" fmla="*/ 390642 h 3295291"/>
              <a:gd name="connsiteX15" fmla="*/ 289862 w 7435970"/>
              <a:gd name="connsiteY15" fmla="*/ 405511 h 3295291"/>
              <a:gd name="connsiteX16" fmla="*/ 353051 w 7435970"/>
              <a:gd name="connsiteY16" fmla="*/ 412945 h 3295291"/>
              <a:gd name="connsiteX17" fmla="*/ 367920 w 7435970"/>
              <a:gd name="connsiteY17" fmla="*/ 524457 h 3295291"/>
              <a:gd name="connsiteX18" fmla="*/ 416243 w 7435970"/>
              <a:gd name="connsiteY18" fmla="*/ 528174 h 3295291"/>
              <a:gd name="connsiteX19" fmla="*/ 419960 w 7435970"/>
              <a:gd name="connsiteY19" fmla="*/ 680574 h 3295291"/>
              <a:gd name="connsiteX20" fmla="*/ 501735 w 7435970"/>
              <a:gd name="connsiteY20" fmla="*/ 684291 h 3295291"/>
              <a:gd name="connsiteX21" fmla="*/ 505452 w 7435970"/>
              <a:gd name="connsiteY21" fmla="*/ 714028 h 3295291"/>
              <a:gd name="connsiteX22" fmla="*/ 535188 w 7435970"/>
              <a:gd name="connsiteY22" fmla="*/ 721462 h 3295291"/>
              <a:gd name="connsiteX23" fmla="*/ 546341 w 7435970"/>
              <a:gd name="connsiteY23" fmla="*/ 773501 h 3295291"/>
              <a:gd name="connsiteX24" fmla="*/ 598380 w 7435970"/>
              <a:gd name="connsiteY24" fmla="*/ 777218 h 3295291"/>
              <a:gd name="connsiteX25" fmla="*/ 602097 w 7435970"/>
              <a:gd name="connsiteY25" fmla="*/ 818106 h 3295291"/>
              <a:gd name="connsiteX26" fmla="*/ 650418 w 7435970"/>
              <a:gd name="connsiteY26" fmla="*/ 818106 h 3295291"/>
              <a:gd name="connsiteX27" fmla="*/ 654135 w 7435970"/>
              <a:gd name="connsiteY27" fmla="*/ 847842 h 3295291"/>
              <a:gd name="connsiteX28" fmla="*/ 680154 w 7435970"/>
              <a:gd name="connsiteY28" fmla="*/ 851559 h 3295291"/>
              <a:gd name="connsiteX29" fmla="*/ 698740 w 7435970"/>
              <a:gd name="connsiteY29" fmla="*/ 892446 h 3295291"/>
              <a:gd name="connsiteX30" fmla="*/ 695023 w 7435970"/>
              <a:gd name="connsiteY30" fmla="*/ 929619 h 3295291"/>
              <a:gd name="connsiteX31" fmla="*/ 713609 w 7435970"/>
              <a:gd name="connsiteY31" fmla="*/ 933336 h 3295291"/>
              <a:gd name="connsiteX32" fmla="*/ 717325 w 7435970"/>
              <a:gd name="connsiteY32" fmla="*/ 992808 h 3295291"/>
              <a:gd name="connsiteX33" fmla="*/ 739628 w 7435970"/>
              <a:gd name="connsiteY33" fmla="*/ 1000242 h 3295291"/>
              <a:gd name="connsiteX34" fmla="*/ 761930 w 7435970"/>
              <a:gd name="connsiteY34" fmla="*/ 1026262 h 3295291"/>
              <a:gd name="connsiteX35" fmla="*/ 758213 w 7435970"/>
              <a:gd name="connsiteY35" fmla="*/ 1070867 h 3295291"/>
              <a:gd name="connsiteX36" fmla="*/ 784234 w 7435970"/>
              <a:gd name="connsiteY36" fmla="*/ 1070867 h 3295291"/>
              <a:gd name="connsiteX37" fmla="*/ 776799 w 7435970"/>
              <a:gd name="connsiteY37" fmla="*/ 1104320 h 3295291"/>
              <a:gd name="connsiteX38" fmla="*/ 799101 w 7435970"/>
              <a:gd name="connsiteY38" fmla="*/ 1144854 h 3295291"/>
              <a:gd name="connsiteX39" fmla="*/ 802818 w 7435970"/>
              <a:gd name="connsiteY39" fmla="*/ 1108037 h 3295291"/>
              <a:gd name="connsiteX40" fmla="*/ 817686 w 7435970"/>
              <a:gd name="connsiteY40" fmla="*/ 1145208 h 3295291"/>
              <a:gd name="connsiteX41" fmla="*/ 813969 w 7435970"/>
              <a:gd name="connsiteY41" fmla="*/ 1208398 h 3295291"/>
              <a:gd name="connsiteX42" fmla="*/ 873442 w 7435970"/>
              <a:gd name="connsiteY42" fmla="*/ 1215833 h 3295291"/>
              <a:gd name="connsiteX43" fmla="*/ 876539 w 7435970"/>
              <a:gd name="connsiteY43" fmla="*/ 1241587 h 3295291"/>
              <a:gd name="connsiteX44" fmla="*/ 888577 w 7435970"/>
              <a:gd name="connsiteY44" fmla="*/ 1249374 h 3295291"/>
              <a:gd name="connsiteX45" fmla="*/ 895745 w 7435970"/>
              <a:gd name="connsiteY45" fmla="*/ 1286457 h 3295291"/>
              <a:gd name="connsiteX46" fmla="*/ 936633 w 7435970"/>
              <a:gd name="connsiteY46" fmla="*/ 1286457 h 3295291"/>
              <a:gd name="connsiteX47" fmla="*/ 940350 w 7435970"/>
              <a:gd name="connsiteY47" fmla="*/ 1323628 h 3295291"/>
              <a:gd name="connsiteX48" fmla="*/ 973803 w 7435970"/>
              <a:gd name="connsiteY48" fmla="*/ 1319911 h 3295291"/>
              <a:gd name="connsiteX49" fmla="*/ 973803 w 7435970"/>
              <a:gd name="connsiteY49" fmla="*/ 1364516 h 3295291"/>
              <a:gd name="connsiteX50" fmla="*/ 1040711 w 7435970"/>
              <a:gd name="connsiteY50" fmla="*/ 1364515 h 3295291"/>
              <a:gd name="connsiteX51" fmla="*/ 1044428 w 7435970"/>
              <a:gd name="connsiteY51" fmla="*/ 1390535 h 3295291"/>
              <a:gd name="connsiteX52" fmla="*/ 1048145 w 7435970"/>
              <a:gd name="connsiteY52" fmla="*/ 1394252 h 3295291"/>
              <a:gd name="connsiteX53" fmla="*/ 1051862 w 7435970"/>
              <a:gd name="connsiteY53" fmla="*/ 1405404 h 3295291"/>
              <a:gd name="connsiteX54" fmla="*/ 1051862 w 7435970"/>
              <a:gd name="connsiteY54" fmla="*/ 1464876 h 3295291"/>
              <a:gd name="connsiteX55" fmla="*/ 1055579 w 7435970"/>
              <a:gd name="connsiteY55" fmla="*/ 1468594 h 3295291"/>
              <a:gd name="connsiteX56" fmla="*/ 1072483 w 7435970"/>
              <a:gd name="connsiteY56" fmla="*/ 1473816 h 3295291"/>
              <a:gd name="connsiteX57" fmla="*/ 1074165 w 7435970"/>
              <a:gd name="connsiteY57" fmla="*/ 1539218 h 3295291"/>
              <a:gd name="connsiteX58" fmla="*/ 1122486 w 7435970"/>
              <a:gd name="connsiteY58" fmla="*/ 1539218 h 3295291"/>
              <a:gd name="connsiteX59" fmla="*/ 1126203 w 7435970"/>
              <a:gd name="connsiteY59" fmla="*/ 1609841 h 3295291"/>
              <a:gd name="connsiteX60" fmla="*/ 1170809 w 7435970"/>
              <a:gd name="connsiteY60" fmla="*/ 1613558 h 3295291"/>
              <a:gd name="connsiteX61" fmla="*/ 1174525 w 7435970"/>
              <a:gd name="connsiteY61" fmla="*/ 1680467 h 3295291"/>
              <a:gd name="connsiteX62" fmla="*/ 1215413 w 7435970"/>
              <a:gd name="connsiteY62" fmla="*/ 1680467 h 3295291"/>
              <a:gd name="connsiteX63" fmla="*/ 1219130 w 7435970"/>
              <a:gd name="connsiteY63" fmla="*/ 1721355 h 3295291"/>
              <a:gd name="connsiteX64" fmla="*/ 1278603 w 7435970"/>
              <a:gd name="connsiteY64" fmla="*/ 1721355 h 3295291"/>
              <a:gd name="connsiteX65" fmla="*/ 1278604 w 7435970"/>
              <a:gd name="connsiteY65" fmla="*/ 1762243 h 3295291"/>
              <a:gd name="connsiteX66" fmla="*/ 1315862 w 7435970"/>
              <a:gd name="connsiteY66" fmla="*/ 1762242 h 3295291"/>
              <a:gd name="connsiteX67" fmla="*/ 1315774 w 7435970"/>
              <a:gd name="connsiteY67" fmla="*/ 1799413 h 3295291"/>
              <a:gd name="connsiteX68" fmla="*/ 1393833 w 7435970"/>
              <a:gd name="connsiteY68" fmla="*/ 1795696 h 3295291"/>
              <a:gd name="connsiteX69" fmla="*/ 1401267 w 7435970"/>
              <a:gd name="connsiteY69" fmla="*/ 1832867 h 3295291"/>
              <a:gd name="connsiteX70" fmla="*/ 1535081 w 7435970"/>
              <a:gd name="connsiteY70" fmla="*/ 1832867 h 3295291"/>
              <a:gd name="connsiteX71" fmla="*/ 1538797 w 7435970"/>
              <a:gd name="connsiteY71" fmla="*/ 1866321 h 3295291"/>
              <a:gd name="connsiteX72" fmla="*/ 1590837 w 7435970"/>
              <a:gd name="connsiteY72" fmla="*/ 1866321 h 3295291"/>
              <a:gd name="connsiteX73" fmla="*/ 1590837 w 7435970"/>
              <a:gd name="connsiteY73" fmla="*/ 1903492 h 3295291"/>
              <a:gd name="connsiteX74" fmla="*/ 1635443 w 7435970"/>
              <a:gd name="connsiteY74" fmla="*/ 1907208 h 3295291"/>
              <a:gd name="connsiteX75" fmla="*/ 1631725 w 7435970"/>
              <a:gd name="connsiteY75" fmla="*/ 1944379 h 3295291"/>
              <a:gd name="connsiteX76" fmla="*/ 1683764 w 7435970"/>
              <a:gd name="connsiteY76" fmla="*/ 1940662 h 3295291"/>
              <a:gd name="connsiteX77" fmla="*/ 1683764 w 7435970"/>
              <a:gd name="connsiteY77" fmla="*/ 1977833 h 3295291"/>
              <a:gd name="connsiteX78" fmla="*/ 1787842 w 7435970"/>
              <a:gd name="connsiteY78" fmla="*/ 1981550 h 3295291"/>
              <a:gd name="connsiteX79" fmla="*/ 1780407 w 7435970"/>
              <a:gd name="connsiteY79" fmla="*/ 2007569 h 3295291"/>
              <a:gd name="connsiteX80" fmla="*/ 1839881 w 7435970"/>
              <a:gd name="connsiteY80" fmla="*/ 2007569 h 3295291"/>
              <a:gd name="connsiteX81" fmla="*/ 1843598 w 7435970"/>
              <a:gd name="connsiteY81" fmla="*/ 2055892 h 3295291"/>
              <a:gd name="connsiteX82" fmla="*/ 1958828 w 7435970"/>
              <a:gd name="connsiteY82" fmla="*/ 2052174 h 3295291"/>
              <a:gd name="connsiteX83" fmla="*/ 1958828 w 7435970"/>
              <a:gd name="connsiteY83" fmla="*/ 2078194 h 3295291"/>
              <a:gd name="connsiteX84" fmla="*/ 1984847 w 7435970"/>
              <a:gd name="connsiteY84" fmla="*/ 2085628 h 3295291"/>
              <a:gd name="connsiteX85" fmla="*/ 1992015 w 7435970"/>
              <a:gd name="connsiteY85" fmla="*/ 2130410 h 3295291"/>
              <a:gd name="connsiteX86" fmla="*/ 2029453 w 7435970"/>
              <a:gd name="connsiteY86" fmla="*/ 2137668 h 3295291"/>
              <a:gd name="connsiteX87" fmla="*/ 2025735 w 7435970"/>
              <a:gd name="connsiteY87" fmla="*/ 2163686 h 3295291"/>
              <a:gd name="connsiteX88" fmla="*/ 2144681 w 7435970"/>
              <a:gd name="connsiteY88" fmla="*/ 2159969 h 3295291"/>
              <a:gd name="connsiteX89" fmla="*/ 2148398 w 7435970"/>
              <a:gd name="connsiteY89" fmla="*/ 2185989 h 3295291"/>
              <a:gd name="connsiteX90" fmla="*/ 2226457 w 7435970"/>
              <a:gd name="connsiteY90" fmla="*/ 2197140 h 3295291"/>
              <a:gd name="connsiteX91" fmla="*/ 2230174 w 7435970"/>
              <a:gd name="connsiteY91" fmla="*/ 2245463 h 3295291"/>
              <a:gd name="connsiteX92" fmla="*/ 2256194 w 7435970"/>
              <a:gd name="connsiteY92" fmla="*/ 2245462 h 3295291"/>
              <a:gd name="connsiteX93" fmla="*/ 2256194 w 7435970"/>
              <a:gd name="connsiteY93" fmla="*/ 2312369 h 3295291"/>
              <a:gd name="connsiteX94" fmla="*/ 2287876 w 7435970"/>
              <a:gd name="connsiteY94" fmla="*/ 2324168 h 3295291"/>
              <a:gd name="connsiteX95" fmla="*/ 2289647 w 7435970"/>
              <a:gd name="connsiteY95" fmla="*/ 2394145 h 3295291"/>
              <a:gd name="connsiteX96" fmla="*/ 2479218 w 7435970"/>
              <a:gd name="connsiteY96" fmla="*/ 2405296 h 3295291"/>
              <a:gd name="connsiteX97" fmla="*/ 2479218 w 7435970"/>
              <a:gd name="connsiteY97" fmla="*/ 2442467 h 3295291"/>
              <a:gd name="connsiteX98" fmla="*/ 2516389 w 7435970"/>
              <a:gd name="connsiteY98" fmla="*/ 2442467 h 3295291"/>
              <a:gd name="connsiteX99" fmla="*/ 2512672 w 7435970"/>
              <a:gd name="connsiteY99" fmla="*/ 2475921 h 3295291"/>
              <a:gd name="connsiteX100" fmla="*/ 2533203 w 7435970"/>
              <a:gd name="connsiteY100" fmla="*/ 2480936 h 3295291"/>
              <a:gd name="connsiteX101" fmla="*/ 2534974 w 7435970"/>
              <a:gd name="connsiteY101" fmla="*/ 2516808 h 3295291"/>
              <a:gd name="connsiteX102" fmla="*/ 2598165 w 7435970"/>
              <a:gd name="connsiteY102" fmla="*/ 2520525 h 3295291"/>
              <a:gd name="connsiteX103" fmla="*/ 2594448 w 7435970"/>
              <a:gd name="connsiteY103" fmla="*/ 2557696 h 3295291"/>
              <a:gd name="connsiteX104" fmla="*/ 2642769 w 7435970"/>
              <a:gd name="connsiteY104" fmla="*/ 2557696 h 3295291"/>
              <a:gd name="connsiteX105" fmla="*/ 2642769 w 7435970"/>
              <a:gd name="connsiteY105" fmla="*/ 2606018 h 3295291"/>
              <a:gd name="connsiteX106" fmla="*/ 2712071 w 7435970"/>
              <a:gd name="connsiteY106" fmla="*/ 2604473 h 3295291"/>
              <a:gd name="connsiteX107" fmla="*/ 2717144 w 7435970"/>
              <a:gd name="connsiteY107" fmla="*/ 2635038 h 3295291"/>
              <a:gd name="connsiteX108" fmla="*/ 2799360 w 7435970"/>
              <a:gd name="connsiteY108" fmla="*/ 2645241 h 3295291"/>
              <a:gd name="connsiteX109" fmla="*/ 2803586 w 7435970"/>
              <a:gd name="connsiteY109" fmla="*/ 2682814 h 3295291"/>
              <a:gd name="connsiteX110" fmla="*/ 2877163 w 7435970"/>
              <a:gd name="connsiteY110" fmla="*/ 2687666 h 3295291"/>
              <a:gd name="connsiteX111" fmla="*/ 2876174 w 7435970"/>
              <a:gd name="connsiteY111" fmla="*/ 2722089 h 3295291"/>
              <a:gd name="connsiteX112" fmla="*/ 2941782 w 7435970"/>
              <a:gd name="connsiteY112" fmla="*/ 2722994 h 3295291"/>
              <a:gd name="connsiteX113" fmla="*/ 2941781 w 7435970"/>
              <a:gd name="connsiteY113" fmla="*/ 2759814 h 3295291"/>
              <a:gd name="connsiteX114" fmla="*/ 2969872 w 7435970"/>
              <a:gd name="connsiteY114" fmla="*/ 2760311 h 3295291"/>
              <a:gd name="connsiteX115" fmla="*/ 2977217 w 7435970"/>
              <a:gd name="connsiteY115" fmla="*/ 2806323 h 3295291"/>
              <a:gd name="connsiteX116" fmla="*/ 3247110 w 7435970"/>
              <a:gd name="connsiteY116" fmla="*/ 2812211 h 3295291"/>
              <a:gd name="connsiteX117" fmla="*/ 3249634 w 7435970"/>
              <a:gd name="connsiteY117" fmla="*/ 2854150 h 3295291"/>
              <a:gd name="connsiteX118" fmla="*/ 3415921 w 7435970"/>
              <a:gd name="connsiteY118" fmla="*/ 2852818 h 3295291"/>
              <a:gd name="connsiteX119" fmla="*/ 3422564 w 7435970"/>
              <a:gd name="connsiteY119" fmla="*/ 2894268 h 3295291"/>
              <a:gd name="connsiteX120" fmla="*/ 3616379 w 7435970"/>
              <a:gd name="connsiteY120" fmla="*/ 2889848 h 3295291"/>
              <a:gd name="connsiteX121" fmla="*/ 3621937 w 7435970"/>
              <a:gd name="connsiteY121" fmla="*/ 2939116 h 3295291"/>
              <a:gd name="connsiteX122" fmla="*/ 3795623 w 7435970"/>
              <a:gd name="connsiteY122" fmla="*/ 2941607 h 3295291"/>
              <a:gd name="connsiteX123" fmla="*/ 3798112 w 7435970"/>
              <a:gd name="connsiteY123" fmla="*/ 2990875 h 3295291"/>
              <a:gd name="connsiteX124" fmla="*/ 4451985 w 7435970"/>
              <a:gd name="connsiteY124" fmla="*/ 2990875 h 3295291"/>
              <a:gd name="connsiteX125" fmla="*/ 4461767 w 7435970"/>
              <a:gd name="connsiteY125" fmla="*/ 3042635 h 3295291"/>
              <a:gd name="connsiteX126" fmla="*/ 4996606 w 7435970"/>
              <a:gd name="connsiteY126" fmla="*/ 3041477 h 3295291"/>
              <a:gd name="connsiteX127" fmla="*/ 4997185 w 7435970"/>
              <a:gd name="connsiteY127" fmla="*/ 3116046 h 3295291"/>
              <a:gd name="connsiteX128" fmla="*/ 5143255 w 7435970"/>
              <a:gd name="connsiteY128" fmla="*/ 3114135 h 3295291"/>
              <a:gd name="connsiteX129" fmla="*/ 5151303 w 7435970"/>
              <a:gd name="connsiteY129" fmla="*/ 3189283 h 3295291"/>
              <a:gd name="connsiteX130" fmla="*/ 7280695 w 7435970"/>
              <a:gd name="connsiteY130" fmla="*/ 3183147 h 3295291"/>
              <a:gd name="connsiteX131" fmla="*/ 7281174 w 7435970"/>
              <a:gd name="connsiteY131" fmla="*/ 3284405 h 3295291"/>
              <a:gd name="connsiteX132" fmla="*/ 7435970 w 7435970"/>
              <a:gd name="connsiteY132" fmla="*/ 3295291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435970" h="3295291">
                <a:moveTo>
                  <a:pt x="0" y="0"/>
                </a:moveTo>
                <a:lnTo>
                  <a:pt x="3647" y="30087"/>
                </a:lnTo>
                <a:cubicBezTo>
                  <a:pt x="5199" y="38656"/>
                  <a:pt x="24695" y="43022"/>
                  <a:pt x="31082" y="51415"/>
                </a:cubicBezTo>
                <a:cubicBezTo>
                  <a:pt x="37469" y="59808"/>
                  <a:pt x="35479" y="71609"/>
                  <a:pt x="41969" y="80444"/>
                </a:cubicBezTo>
                <a:cubicBezTo>
                  <a:pt x="48459" y="89279"/>
                  <a:pt x="46439" y="97171"/>
                  <a:pt x="48253" y="104428"/>
                </a:cubicBezTo>
                <a:lnTo>
                  <a:pt x="74625" y="105844"/>
                </a:lnTo>
                <a:lnTo>
                  <a:pt x="81706" y="178769"/>
                </a:lnTo>
                <a:lnTo>
                  <a:pt x="96574" y="186203"/>
                </a:lnTo>
                <a:lnTo>
                  <a:pt x="107725" y="215940"/>
                </a:lnTo>
                <a:cubicBezTo>
                  <a:pt x="107695" y="232077"/>
                  <a:pt x="107666" y="248214"/>
                  <a:pt x="107636" y="264351"/>
                </a:cubicBezTo>
                <a:lnTo>
                  <a:pt x="189501" y="264261"/>
                </a:lnTo>
                <a:lnTo>
                  <a:pt x="200652" y="349755"/>
                </a:lnTo>
                <a:lnTo>
                  <a:pt x="234106" y="357189"/>
                </a:lnTo>
                <a:lnTo>
                  <a:pt x="237823" y="383208"/>
                </a:lnTo>
                <a:lnTo>
                  <a:pt x="289862" y="390642"/>
                </a:lnTo>
                <a:lnTo>
                  <a:pt x="289862" y="405511"/>
                </a:lnTo>
                <a:lnTo>
                  <a:pt x="353051" y="412945"/>
                </a:lnTo>
                <a:lnTo>
                  <a:pt x="367920" y="524457"/>
                </a:lnTo>
                <a:lnTo>
                  <a:pt x="416243" y="528174"/>
                </a:lnTo>
                <a:lnTo>
                  <a:pt x="419960" y="680574"/>
                </a:lnTo>
                <a:lnTo>
                  <a:pt x="501735" y="684291"/>
                </a:lnTo>
                <a:lnTo>
                  <a:pt x="505452" y="714028"/>
                </a:lnTo>
                <a:lnTo>
                  <a:pt x="535188" y="721462"/>
                </a:lnTo>
                <a:lnTo>
                  <a:pt x="546341" y="773501"/>
                </a:lnTo>
                <a:lnTo>
                  <a:pt x="598380" y="777218"/>
                </a:lnTo>
                <a:lnTo>
                  <a:pt x="602097" y="818106"/>
                </a:lnTo>
                <a:lnTo>
                  <a:pt x="650418" y="818106"/>
                </a:lnTo>
                <a:lnTo>
                  <a:pt x="654135" y="847842"/>
                </a:lnTo>
                <a:lnTo>
                  <a:pt x="680154" y="851559"/>
                </a:lnTo>
                <a:lnTo>
                  <a:pt x="698740" y="892446"/>
                </a:lnTo>
                <a:lnTo>
                  <a:pt x="695023" y="929619"/>
                </a:lnTo>
                <a:lnTo>
                  <a:pt x="713609" y="933336"/>
                </a:lnTo>
                <a:lnTo>
                  <a:pt x="717325" y="992808"/>
                </a:lnTo>
                <a:lnTo>
                  <a:pt x="739628" y="1000242"/>
                </a:lnTo>
                <a:lnTo>
                  <a:pt x="761930" y="1026262"/>
                </a:lnTo>
                <a:lnTo>
                  <a:pt x="758213" y="1070867"/>
                </a:lnTo>
                <a:lnTo>
                  <a:pt x="784234" y="1070867"/>
                </a:lnTo>
                <a:lnTo>
                  <a:pt x="776799" y="1104320"/>
                </a:lnTo>
                <a:lnTo>
                  <a:pt x="799101" y="1144854"/>
                </a:lnTo>
                <a:lnTo>
                  <a:pt x="802818" y="1108037"/>
                </a:lnTo>
                <a:lnTo>
                  <a:pt x="817686" y="1145208"/>
                </a:lnTo>
                <a:lnTo>
                  <a:pt x="813969" y="1208398"/>
                </a:lnTo>
                <a:lnTo>
                  <a:pt x="873442" y="1215833"/>
                </a:lnTo>
                <a:lnTo>
                  <a:pt x="876539" y="1241587"/>
                </a:lnTo>
                <a:lnTo>
                  <a:pt x="888577" y="1249374"/>
                </a:lnTo>
                <a:lnTo>
                  <a:pt x="895745" y="1286457"/>
                </a:lnTo>
                <a:lnTo>
                  <a:pt x="936633" y="1286457"/>
                </a:lnTo>
                <a:lnTo>
                  <a:pt x="940350" y="1323628"/>
                </a:lnTo>
                <a:lnTo>
                  <a:pt x="973803" y="1319911"/>
                </a:lnTo>
                <a:lnTo>
                  <a:pt x="973803" y="1364516"/>
                </a:lnTo>
                <a:lnTo>
                  <a:pt x="1040711" y="1364515"/>
                </a:lnTo>
                <a:lnTo>
                  <a:pt x="1044428" y="1390535"/>
                </a:lnTo>
                <a:lnTo>
                  <a:pt x="1048145" y="1394252"/>
                </a:lnTo>
                <a:lnTo>
                  <a:pt x="1051862" y="1405404"/>
                </a:lnTo>
                <a:lnTo>
                  <a:pt x="1051862" y="1464876"/>
                </a:lnTo>
                <a:lnTo>
                  <a:pt x="1055579" y="1468594"/>
                </a:lnTo>
                <a:lnTo>
                  <a:pt x="1072483" y="1473816"/>
                </a:lnTo>
                <a:cubicBezTo>
                  <a:pt x="1073044" y="1495617"/>
                  <a:pt x="1073604" y="1517417"/>
                  <a:pt x="1074165" y="1539218"/>
                </a:cubicBezTo>
                <a:lnTo>
                  <a:pt x="1122486" y="1539218"/>
                </a:lnTo>
                <a:lnTo>
                  <a:pt x="1126203" y="1609841"/>
                </a:lnTo>
                <a:lnTo>
                  <a:pt x="1170809" y="1613558"/>
                </a:lnTo>
                <a:lnTo>
                  <a:pt x="1174525" y="1680467"/>
                </a:lnTo>
                <a:lnTo>
                  <a:pt x="1215413" y="1680467"/>
                </a:lnTo>
                <a:lnTo>
                  <a:pt x="1219130" y="1721355"/>
                </a:lnTo>
                <a:lnTo>
                  <a:pt x="1278603" y="1721355"/>
                </a:lnTo>
                <a:cubicBezTo>
                  <a:pt x="1278603" y="1734984"/>
                  <a:pt x="1278604" y="1748614"/>
                  <a:pt x="1278604" y="1762243"/>
                </a:cubicBezTo>
                <a:lnTo>
                  <a:pt x="1315862" y="1762242"/>
                </a:lnTo>
                <a:cubicBezTo>
                  <a:pt x="1315833" y="1774632"/>
                  <a:pt x="1315803" y="1787023"/>
                  <a:pt x="1315774" y="1799413"/>
                </a:cubicBezTo>
                <a:lnTo>
                  <a:pt x="1393833" y="1795696"/>
                </a:lnTo>
                <a:lnTo>
                  <a:pt x="1401267" y="1832867"/>
                </a:lnTo>
                <a:lnTo>
                  <a:pt x="1535081" y="1832867"/>
                </a:lnTo>
                <a:lnTo>
                  <a:pt x="1538797" y="1866321"/>
                </a:lnTo>
                <a:lnTo>
                  <a:pt x="1590837" y="1866321"/>
                </a:lnTo>
                <a:lnTo>
                  <a:pt x="1590837" y="1903492"/>
                </a:lnTo>
                <a:lnTo>
                  <a:pt x="1635443" y="1907208"/>
                </a:lnTo>
                <a:cubicBezTo>
                  <a:pt x="1635443" y="1924554"/>
                  <a:pt x="1631725" y="1927033"/>
                  <a:pt x="1631725" y="1944379"/>
                </a:cubicBezTo>
                <a:lnTo>
                  <a:pt x="1683764" y="1940662"/>
                </a:lnTo>
                <a:lnTo>
                  <a:pt x="1683764" y="1977833"/>
                </a:lnTo>
                <a:lnTo>
                  <a:pt x="1787842" y="1981550"/>
                </a:lnTo>
                <a:lnTo>
                  <a:pt x="1780407" y="2007569"/>
                </a:lnTo>
                <a:lnTo>
                  <a:pt x="1839881" y="2007569"/>
                </a:lnTo>
                <a:lnTo>
                  <a:pt x="1843598" y="2055892"/>
                </a:lnTo>
                <a:lnTo>
                  <a:pt x="1958828" y="2052174"/>
                </a:lnTo>
                <a:lnTo>
                  <a:pt x="1958828" y="2078194"/>
                </a:lnTo>
                <a:lnTo>
                  <a:pt x="1984847" y="2085628"/>
                </a:lnTo>
                <a:lnTo>
                  <a:pt x="1992015" y="2130410"/>
                </a:lnTo>
                <a:lnTo>
                  <a:pt x="2029453" y="2137668"/>
                </a:lnTo>
                <a:lnTo>
                  <a:pt x="2025735" y="2163686"/>
                </a:lnTo>
                <a:lnTo>
                  <a:pt x="2144681" y="2159969"/>
                </a:lnTo>
                <a:lnTo>
                  <a:pt x="2148398" y="2185989"/>
                </a:lnTo>
                <a:lnTo>
                  <a:pt x="2226457" y="2197140"/>
                </a:lnTo>
                <a:lnTo>
                  <a:pt x="2230174" y="2245463"/>
                </a:lnTo>
                <a:lnTo>
                  <a:pt x="2256194" y="2245462"/>
                </a:lnTo>
                <a:lnTo>
                  <a:pt x="2256194" y="2312369"/>
                </a:lnTo>
                <a:lnTo>
                  <a:pt x="2287876" y="2324168"/>
                </a:lnTo>
                <a:cubicBezTo>
                  <a:pt x="2288466" y="2352608"/>
                  <a:pt x="2289057" y="2365705"/>
                  <a:pt x="2289647" y="2394145"/>
                </a:cubicBezTo>
                <a:lnTo>
                  <a:pt x="2479218" y="2405296"/>
                </a:lnTo>
                <a:lnTo>
                  <a:pt x="2479218" y="2442467"/>
                </a:lnTo>
                <a:lnTo>
                  <a:pt x="2516389" y="2442467"/>
                </a:lnTo>
                <a:lnTo>
                  <a:pt x="2512672" y="2475921"/>
                </a:lnTo>
                <a:lnTo>
                  <a:pt x="2533203" y="2480936"/>
                </a:lnTo>
                <a:cubicBezTo>
                  <a:pt x="2533793" y="2492893"/>
                  <a:pt x="2534384" y="2504851"/>
                  <a:pt x="2534974" y="2516808"/>
                </a:cubicBezTo>
                <a:lnTo>
                  <a:pt x="2598165" y="2520525"/>
                </a:lnTo>
                <a:lnTo>
                  <a:pt x="2594448" y="2557696"/>
                </a:lnTo>
                <a:lnTo>
                  <a:pt x="2642769" y="2557696"/>
                </a:lnTo>
                <a:lnTo>
                  <a:pt x="2642769" y="2606018"/>
                </a:lnTo>
                <a:lnTo>
                  <a:pt x="2712071" y="2604473"/>
                </a:lnTo>
                <a:lnTo>
                  <a:pt x="2717144" y="2635038"/>
                </a:lnTo>
                <a:lnTo>
                  <a:pt x="2799360" y="2645241"/>
                </a:lnTo>
                <a:lnTo>
                  <a:pt x="2803586" y="2682814"/>
                </a:lnTo>
                <a:lnTo>
                  <a:pt x="2877163" y="2687666"/>
                </a:lnTo>
                <a:cubicBezTo>
                  <a:pt x="2877707" y="2702634"/>
                  <a:pt x="2875630" y="2707121"/>
                  <a:pt x="2876174" y="2722089"/>
                </a:cubicBezTo>
                <a:lnTo>
                  <a:pt x="2941782" y="2722994"/>
                </a:lnTo>
                <a:cubicBezTo>
                  <a:pt x="2941782" y="2737313"/>
                  <a:pt x="2941781" y="2745495"/>
                  <a:pt x="2941781" y="2759814"/>
                </a:cubicBezTo>
                <a:lnTo>
                  <a:pt x="2969872" y="2760311"/>
                </a:lnTo>
                <a:lnTo>
                  <a:pt x="2977217" y="2806323"/>
                </a:lnTo>
                <a:lnTo>
                  <a:pt x="3247110" y="2812211"/>
                </a:lnTo>
                <a:lnTo>
                  <a:pt x="3249634" y="2854150"/>
                </a:lnTo>
                <a:lnTo>
                  <a:pt x="3415921" y="2852818"/>
                </a:lnTo>
                <a:lnTo>
                  <a:pt x="3422564" y="2894268"/>
                </a:lnTo>
                <a:lnTo>
                  <a:pt x="3616379" y="2889848"/>
                </a:lnTo>
                <a:lnTo>
                  <a:pt x="3621937" y="2939116"/>
                </a:lnTo>
                <a:lnTo>
                  <a:pt x="3795623" y="2941607"/>
                </a:lnTo>
                <a:lnTo>
                  <a:pt x="3798112" y="2990875"/>
                </a:lnTo>
                <a:lnTo>
                  <a:pt x="4451985" y="2990875"/>
                </a:lnTo>
                <a:lnTo>
                  <a:pt x="4461767" y="3042635"/>
                </a:lnTo>
                <a:lnTo>
                  <a:pt x="4996606" y="3041477"/>
                </a:lnTo>
                <a:lnTo>
                  <a:pt x="4997185" y="3116046"/>
                </a:lnTo>
                <a:lnTo>
                  <a:pt x="5143255" y="3114135"/>
                </a:lnTo>
                <a:lnTo>
                  <a:pt x="5151303" y="3189283"/>
                </a:lnTo>
                <a:lnTo>
                  <a:pt x="7280695" y="3183147"/>
                </a:lnTo>
                <a:cubicBezTo>
                  <a:pt x="7280855" y="3216900"/>
                  <a:pt x="7281014" y="3250652"/>
                  <a:pt x="7281174" y="3284405"/>
                </a:cubicBezTo>
                <a:cubicBezTo>
                  <a:pt x="7304178" y="3288718"/>
                  <a:pt x="7397151" y="3280914"/>
                  <a:pt x="7435970" y="3295291"/>
                </a:cubicBez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100"/>
          </a:p>
        </p:txBody>
      </p:sp>
      <p:sp>
        <p:nvSpPr>
          <p:cNvPr id="22551" name="TextBox 3"/>
          <p:cNvSpPr txBox="1">
            <a:spLocks noChangeArrowheads="1"/>
          </p:cNvSpPr>
          <p:nvPr/>
        </p:nvSpPr>
        <p:spPr bwMode="auto">
          <a:xfrm>
            <a:off x="6102350" y="6396038"/>
            <a:ext cx="2684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sz="1400" dirty="0" err="1">
                <a:cs typeface="Arial" pitchFamily="34" charset="0"/>
              </a:rPr>
              <a:t>Menapace</a:t>
            </a:r>
            <a:r>
              <a:rPr lang="en-US" sz="1400" dirty="0">
                <a:cs typeface="Arial" pitchFamily="34" charset="0"/>
              </a:rPr>
              <a:t> et al </a:t>
            </a:r>
            <a:r>
              <a:rPr lang="en-US" sz="1400" i="1" dirty="0" err="1">
                <a:cs typeface="Arial" pitchFamily="34" charset="0"/>
              </a:rPr>
              <a:t>Throm</a:t>
            </a:r>
            <a:r>
              <a:rPr lang="en-US" sz="1400" i="1" dirty="0">
                <a:cs typeface="Arial" pitchFamily="34" charset="0"/>
              </a:rPr>
              <a:t> </a:t>
            </a:r>
            <a:r>
              <a:rPr lang="en-US" sz="1400" i="1" dirty="0" err="1">
                <a:cs typeface="Arial" pitchFamily="34" charset="0"/>
              </a:rPr>
              <a:t>Haem</a:t>
            </a:r>
            <a:r>
              <a:rPr lang="en-US" sz="1400" i="1" dirty="0">
                <a:cs typeface="Arial" pitchFamily="34" charset="0"/>
              </a:rPr>
              <a:t> </a:t>
            </a:r>
            <a:r>
              <a:rPr lang="en-US" sz="1400" dirty="0">
                <a:cs typeface="Arial" pitchFamily="34" charset="0"/>
              </a:rPr>
              <a:t>2011</a:t>
            </a:r>
          </a:p>
        </p:txBody>
      </p:sp>
      <p:cxnSp>
        <p:nvCxnSpPr>
          <p:cNvPr id="111" name="Connecteur droit 110"/>
          <p:cNvCxnSpPr/>
          <p:nvPr/>
        </p:nvCxnSpPr>
        <p:spPr>
          <a:xfrm>
            <a:off x="4281488" y="4603750"/>
            <a:ext cx="2508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4275138" y="3862388"/>
            <a:ext cx="252412"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554" name="ZoneTexte 83"/>
          <p:cNvSpPr txBox="1">
            <a:spLocks noChangeArrowheads="1"/>
          </p:cNvSpPr>
          <p:nvPr/>
        </p:nvSpPr>
        <p:spPr bwMode="auto">
          <a:xfrm>
            <a:off x="4546600" y="3657600"/>
            <a:ext cx="1866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sz="1600">
                <a:cs typeface="Arial" pitchFamily="34" charset="0"/>
              </a:rPr>
              <a:t>No prior event</a:t>
            </a:r>
          </a:p>
        </p:txBody>
      </p:sp>
      <p:sp>
        <p:nvSpPr>
          <p:cNvPr id="22555" name="ZoneTexte 84"/>
          <p:cNvSpPr txBox="1">
            <a:spLocks noChangeArrowheads="1"/>
          </p:cNvSpPr>
          <p:nvPr/>
        </p:nvSpPr>
        <p:spPr bwMode="auto">
          <a:xfrm>
            <a:off x="4530725" y="4016375"/>
            <a:ext cx="4460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sz="1600">
                <a:cs typeface="Arial" pitchFamily="34" charset="0"/>
              </a:rPr>
              <a:t>≥ 1 asymptomatic VTE (but no symptomatic events)</a:t>
            </a:r>
          </a:p>
        </p:txBody>
      </p:sp>
      <p:cxnSp>
        <p:nvCxnSpPr>
          <p:cNvPr id="115" name="Connecteur droit 114"/>
          <p:cNvCxnSpPr/>
          <p:nvPr/>
        </p:nvCxnSpPr>
        <p:spPr>
          <a:xfrm>
            <a:off x="4281488" y="4214813"/>
            <a:ext cx="250825"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sp>
        <p:nvSpPr>
          <p:cNvPr id="22557" name="ZoneTexte 86"/>
          <p:cNvSpPr txBox="1">
            <a:spLocks noChangeArrowheads="1"/>
          </p:cNvSpPr>
          <p:nvPr/>
        </p:nvSpPr>
        <p:spPr bwMode="auto">
          <a:xfrm>
            <a:off x="4511675" y="4392613"/>
            <a:ext cx="4003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sz="1600">
                <a:cs typeface="Arial" pitchFamily="34" charset="0"/>
              </a:rPr>
              <a:t>≥ 1 Symptomatic VTE (DVT/PE/ VVT)</a:t>
            </a:r>
          </a:p>
        </p:txBody>
      </p:sp>
    </p:spTree>
    <p:extLst>
      <p:ext uri="{BB962C8B-B14F-4D97-AF65-F5344CB8AC3E}">
        <p14:creationId xmlns:p14="http://schemas.microsoft.com/office/powerpoint/2010/main" val="2597519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 Should Care:</a:t>
            </a:r>
            <a:br>
              <a:rPr lang="en-US" dirty="0" smtClean="0"/>
            </a:br>
            <a:r>
              <a:rPr lang="en-US" dirty="0" smtClean="0"/>
              <a:t>Costs</a:t>
            </a:r>
            <a:endParaRPr lang="en-US" dirty="0"/>
          </a:p>
        </p:txBody>
      </p:sp>
      <p:sp>
        <p:nvSpPr>
          <p:cNvPr id="3" name="Content Placeholder 2"/>
          <p:cNvSpPr>
            <a:spLocks noGrp="1"/>
          </p:cNvSpPr>
          <p:nvPr>
            <p:ph idx="1"/>
          </p:nvPr>
        </p:nvSpPr>
        <p:spPr/>
        <p:txBody>
          <a:bodyPr>
            <a:normAutofit/>
          </a:bodyPr>
          <a:lstStyle/>
          <a:p>
            <a:r>
              <a:rPr lang="en-US" dirty="0"/>
              <a:t>Cancer patients with VTE had </a:t>
            </a:r>
            <a:r>
              <a:rPr lang="en-US" dirty="0" smtClean="0"/>
              <a:t>3 times</a:t>
            </a:r>
          </a:p>
          <a:p>
            <a:pPr lvl="1"/>
            <a:r>
              <a:rPr lang="en-US" dirty="0" smtClean="0"/>
              <a:t>increase in all-cause </a:t>
            </a:r>
            <a:r>
              <a:rPr lang="en-US" dirty="0"/>
              <a:t>hospitalizations (mean 1.38 versus 0.55 per patient) </a:t>
            </a:r>
            <a:endParaRPr lang="en-US" dirty="0" smtClean="0"/>
          </a:p>
          <a:p>
            <a:pPr lvl="1"/>
            <a:r>
              <a:rPr lang="en-US" dirty="0" smtClean="0"/>
              <a:t>days </a:t>
            </a:r>
            <a:r>
              <a:rPr lang="en-US" dirty="0"/>
              <a:t>in hospital (10.19 versus </a:t>
            </a:r>
            <a:r>
              <a:rPr lang="en-US" dirty="0" smtClean="0"/>
              <a:t>3.37) (</a:t>
            </a:r>
            <a:r>
              <a:rPr lang="en-US" dirty="0"/>
              <a:t>all P &lt; 0.0001). </a:t>
            </a:r>
            <a:endParaRPr lang="en-US" dirty="0" smtClean="0"/>
          </a:p>
          <a:p>
            <a:r>
              <a:rPr lang="en-US" dirty="0" smtClean="0"/>
              <a:t>Cancer </a:t>
            </a:r>
            <a:r>
              <a:rPr lang="en-US" dirty="0"/>
              <a:t>patients with VTE incurred </a:t>
            </a:r>
            <a:endParaRPr lang="en-US" dirty="0" smtClean="0"/>
          </a:p>
          <a:p>
            <a:pPr lvl="1"/>
            <a:r>
              <a:rPr lang="en-US" dirty="0" smtClean="0"/>
              <a:t>higher </a:t>
            </a:r>
            <a:r>
              <a:rPr lang="en-US" dirty="0"/>
              <a:t>overall all-cause inpatient costs (mean </a:t>
            </a:r>
            <a:r>
              <a:rPr lang="en-US" dirty="0" smtClean="0"/>
              <a:t>$21,299 </a:t>
            </a:r>
            <a:r>
              <a:rPr lang="en-US" dirty="0"/>
              <a:t>versus </a:t>
            </a:r>
            <a:r>
              <a:rPr lang="en-US" dirty="0" smtClean="0"/>
              <a:t>$7459 </a:t>
            </a:r>
            <a:r>
              <a:rPr lang="en-US" dirty="0"/>
              <a:t>per patient), </a:t>
            </a:r>
            <a:endParaRPr lang="en-US" dirty="0" smtClean="0"/>
          </a:p>
          <a:p>
            <a:pPr lvl="1"/>
            <a:r>
              <a:rPr lang="en-US" dirty="0" smtClean="0"/>
              <a:t>outpatient </a:t>
            </a:r>
            <a:r>
              <a:rPr lang="en-US" dirty="0"/>
              <a:t>costs </a:t>
            </a:r>
            <a:r>
              <a:rPr lang="en-US" dirty="0" smtClean="0"/>
              <a:t>($53,660 </a:t>
            </a:r>
            <a:r>
              <a:rPr lang="en-US" dirty="0"/>
              <a:t>versus </a:t>
            </a:r>
            <a:r>
              <a:rPr lang="en-US" dirty="0" smtClean="0"/>
              <a:t>$34,232 </a:t>
            </a:r>
            <a:r>
              <a:rPr lang="en-US" dirty="0"/>
              <a:t>per patient), and </a:t>
            </a:r>
            <a:endParaRPr lang="en-US" dirty="0" smtClean="0"/>
          </a:p>
          <a:p>
            <a:pPr lvl="1"/>
            <a:r>
              <a:rPr lang="en-US" dirty="0" smtClean="0"/>
              <a:t>total </a:t>
            </a:r>
            <a:r>
              <a:rPr lang="en-US" dirty="0"/>
              <a:t>health care costs </a:t>
            </a:r>
            <a:r>
              <a:rPr lang="en-US" dirty="0" smtClean="0"/>
              <a:t>($74,959 </a:t>
            </a:r>
            <a:r>
              <a:rPr lang="en-US" dirty="0"/>
              <a:t>versus </a:t>
            </a:r>
            <a:r>
              <a:rPr lang="en-US" dirty="0" smtClean="0"/>
              <a:t>$ </a:t>
            </a:r>
            <a:r>
              <a:rPr lang="en-US" dirty="0"/>
              <a:t>41,691 per patient) </a:t>
            </a:r>
            <a:r>
              <a:rPr lang="en-US" dirty="0" smtClean="0"/>
              <a:t>(all </a:t>
            </a:r>
            <a:r>
              <a:rPr lang="en-US" dirty="0"/>
              <a:t>P &lt; 0.0001). </a:t>
            </a:r>
            <a:endParaRPr lang="en-US" dirty="0" smtClean="0"/>
          </a:p>
          <a:p>
            <a:r>
              <a:rPr lang="en-US" b="1" dirty="0" err="1" smtClean="0"/>
              <a:t>MeanVTE</a:t>
            </a:r>
            <a:r>
              <a:rPr lang="en-US" b="1" dirty="0" smtClean="0"/>
              <a:t>-related costs : $9247 / </a:t>
            </a:r>
            <a:r>
              <a:rPr lang="en-US" b="1" dirty="0"/>
              <a:t>patient </a:t>
            </a:r>
            <a:r>
              <a:rPr lang="en-US" b="1" dirty="0" smtClean="0"/>
              <a:t>/ year</a:t>
            </a:r>
          </a:p>
          <a:p>
            <a:r>
              <a:rPr lang="en-US" b="1" dirty="0" smtClean="0">
                <a:solidFill>
                  <a:schemeClr val="accent1">
                    <a:lumMod val="75000"/>
                  </a:schemeClr>
                </a:solidFill>
              </a:rPr>
              <a:t>Adjusted </a:t>
            </a:r>
            <a:r>
              <a:rPr lang="en-US" b="1" dirty="0">
                <a:solidFill>
                  <a:schemeClr val="accent1">
                    <a:lumMod val="75000"/>
                  </a:schemeClr>
                </a:solidFill>
              </a:rPr>
              <a:t>mean incremental all-cause </a:t>
            </a:r>
            <a:r>
              <a:rPr lang="en-US" b="1" dirty="0" smtClean="0">
                <a:solidFill>
                  <a:schemeClr val="accent1">
                    <a:lumMod val="75000"/>
                  </a:schemeClr>
                </a:solidFill>
              </a:rPr>
              <a:t>costs </a:t>
            </a:r>
            <a:r>
              <a:rPr lang="en-US" b="1" dirty="0">
                <a:solidFill>
                  <a:schemeClr val="accent1">
                    <a:lumMod val="75000"/>
                  </a:schemeClr>
                </a:solidFill>
              </a:rPr>
              <a:t>of VTE </a:t>
            </a:r>
            <a:r>
              <a:rPr lang="en-US" b="1" dirty="0" smtClean="0">
                <a:solidFill>
                  <a:schemeClr val="accent1">
                    <a:lumMod val="75000"/>
                  </a:schemeClr>
                </a:solidFill>
              </a:rPr>
              <a:t>:                           $30,538 /patient</a:t>
            </a:r>
            <a:endParaRPr lang="en-US" b="1" dirty="0">
              <a:solidFill>
                <a:schemeClr val="accent1">
                  <a:lumMod val="75000"/>
                </a:schemeClr>
              </a:solidFill>
            </a:endParaRPr>
          </a:p>
        </p:txBody>
      </p:sp>
      <p:sp>
        <p:nvSpPr>
          <p:cNvPr id="5" name="TextBox 7"/>
          <p:cNvSpPr txBox="1">
            <a:spLocks noChangeArrowheads="1"/>
          </p:cNvSpPr>
          <p:nvPr/>
        </p:nvSpPr>
        <p:spPr bwMode="auto">
          <a:xfrm>
            <a:off x="4129088" y="6272213"/>
            <a:ext cx="432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dirty="0"/>
              <a:t>Khorana et al, </a:t>
            </a:r>
            <a:r>
              <a:rPr lang="en-US" i="1" dirty="0" err="1"/>
              <a:t>Clin</a:t>
            </a:r>
            <a:r>
              <a:rPr lang="en-US" i="1" dirty="0"/>
              <a:t> Econ Outcomes Res</a:t>
            </a:r>
            <a:r>
              <a:rPr lang="en-US" dirty="0"/>
              <a:t>; </a:t>
            </a:r>
            <a:r>
              <a:rPr lang="en-US" dirty="0" smtClean="0"/>
              <a:t>2013</a:t>
            </a:r>
            <a:endParaRPr lang="en-US" dirty="0"/>
          </a:p>
        </p:txBody>
      </p:sp>
    </p:spTree>
    <p:extLst>
      <p:ext uri="{BB962C8B-B14F-4D97-AF65-F5344CB8AC3E}">
        <p14:creationId xmlns:p14="http://schemas.microsoft.com/office/powerpoint/2010/main" val="2203396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6300" y="1719263"/>
            <a:ext cx="7416800" cy="4406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712107" y="362903"/>
            <a:ext cx="7406640" cy="1356360"/>
          </a:xfrm>
        </p:spPr>
        <p:txBody>
          <a:bodyPr/>
          <a:lstStyle/>
          <a:p>
            <a:pPr eaLnBrk="1" fontAlgn="auto" hangingPunct="1">
              <a:spcAft>
                <a:spcPts val="0"/>
              </a:spcAft>
              <a:defRPr/>
            </a:pPr>
            <a:r>
              <a:rPr lang="en-US" dirty="0" smtClean="0"/>
              <a:t>Why You Should Care:</a:t>
            </a:r>
            <a:br>
              <a:rPr lang="en-US" dirty="0" smtClean="0"/>
            </a:br>
            <a:r>
              <a:rPr lang="en-US" dirty="0" smtClean="0"/>
              <a:t>Costs</a:t>
            </a:r>
            <a:endParaRPr lang="en-US" dirty="0"/>
          </a:p>
        </p:txBody>
      </p:sp>
      <p:sp>
        <p:nvSpPr>
          <p:cNvPr id="23556" name="TextBox 7"/>
          <p:cNvSpPr txBox="1">
            <a:spLocks noChangeArrowheads="1"/>
          </p:cNvSpPr>
          <p:nvPr/>
        </p:nvSpPr>
        <p:spPr bwMode="auto">
          <a:xfrm>
            <a:off x="4129088" y="6272213"/>
            <a:ext cx="432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dirty="0"/>
              <a:t>Khorana et al, </a:t>
            </a:r>
            <a:r>
              <a:rPr lang="en-US" i="1" dirty="0" err="1"/>
              <a:t>Clin</a:t>
            </a:r>
            <a:r>
              <a:rPr lang="en-US" i="1" dirty="0"/>
              <a:t> Econ Outcomes Res</a:t>
            </a:r>
            <a:r>
              <a:rPr lang="en-US" dirty="0"/>
              <a:t>; </a:t>
            </a:r>
            <a:r>
              <a:rPr lang="en-US" dirty="0" smtClean="0"/>
              <a:t>2013</a:t>
            </a:r>
            <a:endParaRPr lang="en-US" dirty="0"/>
          </a:p>
        </p:txBody>
      </p:sp>
    </p:spTree>
    <p:extLst>
      <p:ext uri="{BB962C8B-B14F-4D97-AF65-F5344CB8AC3E}">
        <p14:creationId xmlns:p14="http://schemas.microsoft.com/office/powerpoint/2010/main" val="2990530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533400"/>
            <a:ext cx="8229600" cy="1143000"/>
          </a:xfrm>
        </p:spPr>
        <p:txBody>
          <a:bodyPr/>
          <a:lstStyle/>
          <a:p>
            <a:pPr defTabSz="914377" eaLnBrk="1" fontAlgn="auto" hangingPunct="1">
              <a:spcAft>
                <a:spcPts val="0"/>
              </a:spcAft>
              <a:defRPr/>
            </a:pPr>
            <a:endParaRPr lang="en-US" dirty="0" smtClean="0">
              <a:solidFill>
                <a:schemeClr val="tx1">
                  <a:lumMod val="90000"/>
                  <a:lumOff val="10000"/>
                </a:schemeClr>
              </a:solidFill>
            </a:endParaRPr>
          </a:p>
        </p:txBody>
      </p:sp>
      <p:graphicFrame>
        <p:nvGraphicFramePr>
          <p:cNvPr id="2" name="Diagram 1"/>
          <p:cNvGraphicFramePr/>
          <p:nvPr>
            <p:extLst>
              <p:ext uri="{D42A27DB-BD31-4B8C-83A1-F6EECF244321}">
                <p14:modId xmlns:p14="http://schemas.microsoft.com/office/powerpoint/2010/main" val="4167153489"/>
              </p:ext>
            </p:extLst>
          </p:nvPr>
        </p:nvGraphicFramePr>
        <p:xfrm>
          <a:off x="762000" y="1549400"/>
          <a:ext cx="70866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179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681" y="226255"/>
            <a:ext cx="7406640" cy="1356360"/>
          </a:xfrm>
        </p:spPr>
        <p:txBody>
          <a:bodyPr/>
          <a:lstStyle/>
          <a:p>
            <a:r>
              <a:rPr lang="en-US" dirty="0" smtClean="0"/>
              <a:t>Risk Factors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71764397"/>
              </p:ext>
            </p:extLst>
          </p:nvPr>
        </p:nvGraphicFramePr>
        <p:xfrm>
          <a:off x="574431" y="1535723"/>
          <a:ext cx="8147538" cy="4935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10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544513" y="666750"/>
            <a:ext cx="8229600" cy="792163"/>
          </a:xfrm>
        </p:spPr>
        <p:txBody>
          <a:bodyPr/>
          <a:lstStyle/>
          <a:p>
            <a:pPr eaLnBrk="1" fontAlgn="auto" hangingPunct="1">
              <a:spcAft>
                <a:spcPts val="0"/>
              </a:spcAft>
              <a:defRPr/>
            </a:pPr>
            <a:r>
              <a:rPr lang="en-US" dirty="0" smtClean="0"/>
              <a:t>Risk of VTE by Primary Site</a:t>
            </a:r>
          </a:p>
        </p:txBody>
      </p:sp>
      <p:graphicFrame>
        <p:nvGraphicFramePr>
          <p:cNvPr id="2" name="Object 4"/>
          <p:cNvGraphicFramePr>
            <a:graphicFrameLocks noChangeAspect="1"/>
          </p:cNvGraphicFramePr>
          <p:nvPr>
            <p:extLst>
              <p:ext uri="{D42A27DB-BD31-4B8C-83A1-F6EECF244321}">
                <p14:modId xmlns:p14="http://schemas.microsoft.com/office/powerpoint/2010/main" val="951659415"/>
              </p:ext>
            </p:extLst>
          </p:nvPr>
        </p:nvGraphicFramePr>
        <p:xfrm>
          <a:off x="706439" y="1460299"/>
          <a:ext cx="7889875" cy="4492625"/>
        </p:xfrm>
        <a:graphic>
          <a:graphicData uri="http://schemas.openxmlformats.org/drawingml/2006/chart">
            <c:chart xmlns:c="http://schemas.openxmlformats.org/drawingml/2006/chart" xmlns:r="http://schemas.openxmlformats.org/officeDocument/2006/relationships" r:id="rId3"/>
          </a:graphicData>
        </a:graphic>
      </p:graphicFrame>
      <p:sp>
        <p:nvSpPr>
          <p:cNvPr id="17412" name="Text Box 12"/>
          <p:cNvSpPr txBox="1">
            <a:spLocks noChangeArrowheads="1"/>
          </p:cNvSpPr>
          <p:nvPr/>
        </p:nvSpPr>
        <p:spPr bwMode="auto">
          <a:xfrm rot="-5400000">
            <a:off x="-1004887" y="3369859"/>
            <a:ext cx="309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b="1" dirty="0">
                <a:latin typeface="Arial" pitchFamily="34" charset="0"/>
                <a:ea typeface="MS PGothic" pitchFamily="34" charset="-128"/>
              </a:rPr>
              <a:t>% Patients</a:t>
            </a:r>
          </a:p>
        </p:txBody>
      </p:sp>
      <p:sp>
        <p:nvSpPr>
          <p:cNvPr id="17413" name="Text Box 37"/>
          <p:cNvSpPr txBox="1">
            <a:spLocks noChangeArrowheads="1"/>
          </p:cNvSpPr>
          <p:nvPr/>
        </p:nvSpPr>
        <p:spPr bwMode="auto">
          <a:xfrm>
            <a:off x="6030534" y="3564457"/>
            <a:ext cx="2209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1400" i="1" dirty="0">
                <a:solidFill>
                  <a:schemeClr val="bg1"/>
                </a:solidFill>
                <a:latin typeface="Arial" pitchFamily="34" charset="0"/>
                <a:ea typeface="MS PGothic" pitchFamily="34" charset="-128"/>
              </a:rPr>
              <a:t>P</a:t>
            </a:r>
            <a:r>
              <a:rPr lang="en-US" sz="1400" dirty="0">
                <a:solidFill>
                  <a:schemeClr val="bg1"/>
                </a:solidFill>
                <a:latin typeface="Arial" pitchFamily="34" charset="0"/>
                <a:ea typeface="MS PGothic" pitchFamily="34" charset="-128"/>
              </a:rPr>
              <a:t>&lt;0.0001 for all </a:t>
            </a:r>
            <a:br>
              <a:rPr lang="en-US" sz="1400" dirty="0">
                <a:solidFill>
                  <a:schemeClr val="bg1"/>
                </a:solidFill>
                <a:latin typeface="Arial" pitchFamily="34" charset="0"/>
                <a:ea typeface="MS PGothic" pitchFamily="34" charset="-128"/>
              </a:rPr>
            </a:br>
            <a:r>
              <a:rPr lang="en-US" sz="1400" dirty="0">
                <a:solidFill>
                  <a:schemeClr val="bg1"/>
                </a:solidFill>
                <a:latin typeface="Arial" pitchFamily="34" charset="0"/>
                <a:ea typeface="MS PGothic" pitchFamily="34" charset="-128"/>
              </a:rPr>
              <a:t>comparisons </a:t>
            </a:r>
            <a:r>
              <a:rPr lang="en-US" sz="1400" dirty="0" err="1">
                <a:solidFill>
                  <a:schemeClr val="bg1"/>
                </a:solidFill>
                <a:latin typeface="Arial" pitchFamily="34" charset="0"/>
                <a:ea typeface="MS PGothic" pitchFamily="34" charset="-128"/>
              </a:rPr>
              <a:t>vs</a:t>
            </a:r>
            <a:r>
              <a:rPr lang="en-US" sz="1400" dirty="0">
                <a:solidFill>
                  <a:schemeClr val="bg1"/>
                </a:solidFill>
                <a:latin typeface="Arial" pitchFamily="34" charset="0"/>
                <a:ea typeface="MS PGothic" pitchFamily="34" charset="-128"/>
              </a:rPr>
              <a:t> controls</a:t>
            </a:r>
          </a:p>
        </p:txBody>
      </p:sp>
      <p:sp>
        <p:nvSpPr>
          <p:cNvPr id="17414" name="Text Box 38"/>
          <p:cNvSpPr txBox="1">
            <a:spLocks noChangeArrowheads="1"/>
          </p:cNvSpPr>
          <p:nvPr/>
        </p:nvSpPr>
        <p:spPr bwMode="auto">
          <a:xfrm>
            <a:off x="3733800" y="1524000"/>
            <a:ext cx="1993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b="1">
                <a:latin typeface="Arial" pitchFamily="34" charset="0"/>
                <a:ea typeface="MS PGothic" pitchFamily="34" charset="-128"/>
              </a:rPr>
              <a:t>N = 17,284</a:t>
            </a:r>
          </a:p>
        </p:txBody>
      </p:sp>
      <p:sp>
        <p:nvSpPr>
          <p:cNvPr id="17415" name="TextBox 8"/>
          <p:cNvSpPr txBox="1">
            <a:spLocks noChangeArrowheads="1"/>
          </p:cNvSpPr>
          <p:nvPr/>
        </p:nvSpPr>
        <p:spPr bwMode="auto">
          <a:xfrm>
            <a:off x="5768975" y="5952924"/>
            <a:ext cx="300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eaLnBrk="1" hangingPunct="1"/>
            <a:r>
              <a:rPr lang="en-US" dirty="0"/>
              <a:t>Khorana AA et al, </a:t>
            </a:r>
            <a:r>
              <a:rPr lang="en-US" i="1" dirty="0"/>
              <a:t>Cancer</a:t>
            </a:r>
            <a:r>
              <a:rPr lang="en-US" dirty="0"/>
              <a:t> 2012</a:t>
            </a:r>
          </a:p>
        </p:txBody>
      </p:sp>
    </p:spTree>
    <p:extLst>
      <p:ext uri="{BB962C8B-B14F-4D97-AF65-F5344CB8AC3E}">
        <p14:creationId xmlns:p14="http://schemas.microsoft.com/office/powerpoint/2010/main" val="1358666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3200" b="1" dirty="0" smtClean="0">
                <a:solidFill>
                  <a:schemeClr val="tx1"/>
                </a:solidFill>
              </a:rPr>
              <a:t>DISCLOSURES</a:t>
            </a:r>
          </a:p>
        </p:txBody>
      </p:sp>
      <p:sp>
        <p:nvSpPr>
          <p:cNvPr id="2051" name="Rectangle 3"/>
          <p:cNvSpPr>
            <a:spLocks noGrp="1" noChangeArrowheads="1"/>
          </p:cNvSpPr>
          <p:nvPr>
            <p:ph type="body" idx="1"/>
          </p:nvPr>
        </p:nvSpPr>
        <p:spPr>
          <a:xfrm>
            <a:off x="762000" y="1905000"/>
            <a:ext cx="7772400" cy="4114800"/>
          </a:xfrm>
        </p:spPr>
        <p:txBody>
          <a:bodyPr/>
          <a:lstStyle/>
          <a:p>
            <a:r>
              <a:rPr lang="en-US" sz="3600" b="1" dirty="0" smtClean="0">
                <a:solidFill>
                  <a:schemeClr val="tx1"/>
                </a:solidFill>
              </a:rPr>
              <a:t>Consultant for </a:t>
            </a:r>
            <a:r>
              <a:rPr lang="en-US" sz="3600" b="1" dirty="0" err="1" smtClean="0">
                <a:solidFill>
                  <a:schemeClr val="tx1"/>
                </a:solidFill>
              </a:rPr>
              <a:t>Sanofi</a:t>
            </a:r>
            <a:r>
              <a:rPr lang="en-US" sz="3600" b="1" dirty="0" smtClean="0">
                <a:solidFill>
                  <a:schemeClr val="tx1"/>
                </a:solidFill>
              </a:rPr>
              <a:t> &amp; Leo</a:t>
            </a:r>
          </a:p>
          <a:p>
            <a:endParaRPr lang="en-US" sz="2800" b="1" dirty="0" smtClean="0">
              <a:solidFill>
                <a:schemeClr val="accent1">
                  <a:lumMod val="40000"/>
                  <a:lumOff val="60000"/>
                </a:schemeClr>
              </a:solidFill>
            </a:endParaRPr>
          </a:p>
          <a:p>
            <a:endParaRPr lang="en-US" sz="2800" b="1" dirty="0" smtClean="0">
              <a:solidFill>
                <a:schemeClr val="accent1">
                  <a:lumMod val="40000"/>
                  <a:lumOff val="60000"/>
                </a:schemeClr>
              </a:solidFill>
            </a:endParaRPr>
          </a:p>
        </p:txBody>
      </p:sp>
    </p:spTree>
    <p:extLst>
      <p:ext uri="{BB962C8B-B14F-4D97-AF65-F5344CB8AC3E}">
        <p14:creationId xmlns:p14="http://schemas.microsoft.com/office/powerpoint/2010/main" val="51516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07" y="-68580"/>
            <a:ext cx="7406640" cy="1356360"/>
          </a:xfrm>
        </p:spPr>
        <p:txBody>
          <a:bodyPr/>
          <a:lstStyle/>
          <a:p>
            <a:r>
              <a:rPr lang="en-US" dirty="0" smtClean="0"/>
              <a:t>Risk with </a:t>
            </a:r>
            <a:r>
              <a:rPr lang="en-US" dirty="0" err="1" smtClean="0"/>
              <a:t>Bevacizumab</a:t>
            </a:r>
            <a:endParaRPr lang="en-US" dirty="0"/>
          </a:p>
        </p:txBody>
      </p:sp>
      <p:sp>
        <p:nvSpPr>
          <p:cNvPr id="7" name="Content Placeholder 6"/>
          <p:cNvSpPr>
            <a:spLocks noGrp="1"/>
          </p:cNvSpPr>
          <p:nvPr>
            <p:ph sz="half" idx="1"/>
          </p:nvPr>
        </p:nvSpPr>
        <p:spPr>
          <a:xfrm>
            <a:off x="4631672" y="1011611"/>
            <a:ext cx="4128280" cy="4888800"/>
          </a:xfrm>
          <a:prstGeom prst="rect">
            <a:avLst/>
          </a:prstGeom>
        </p:spPr>
        <p:txBody>
          <a:bodyPr>
            <a:normAutofit/>
          </a:bodyPr>
          <a:lstStyle/>
          <a:p>
            <a:r>
              <a:rPr lang="en-US" sz="2400" dirty="0" smtClean="0"/>
              <a:t>2-fold increased risk of arterial events</a:t>
            </a:r>
            <a:r>
              <a:rPr lang="en-US" sz="2400" baseline="30000" dirty="0" smtClean="0"/>
              <a:t>1</a:t>
            </a:r>
            <a:endParaRPr lang="en-US" sz="2400" dirty="0" smtClean="0"/>
          </a:p>
          <a:p>
            <a:r>
              <a:rPr lang="en-US" sz="2400" dirty="0" smtClean="0"/>
              <a:t>Possible increased risk of VTE [RR=1.29 (95% CI, 1.03-1.63)]</a:t>
            </a:r>
            <a:r>
              <a:rPr lang="en-US" sz="2400" baseline="30000" dirty="0" smtClean="0"/>
              <a:t>2</a:t>
            </a:r>
            <a:endParaRPr lang="en-US" sz="2400" dirty="0" smtClean="0"/>
          </a:p>
          <a:p>
            <a:r>
              <a:rPr lang="en-US" sz="2400" dirty="0" smtClean="0"/>
              <a:t>Not significant if adjusted for exposure time [RR 1.10 </a:t>
            </a:r>
            <a:r>
              <a:rPr lang="en-US" sz="2400" dirty="0"/>
              <a:t>(95% CI, 0.89-1.36</a:t>
            </a:r>
            <a:r>
              <a:rPr lang="en-US" sz="2400" dirty="0" smtClean="0"/>
              <a:t>)]</a:t>
            </a:r>
            <a:r>
              <a:rPr lang="en-US" sz="2400" baseline="30000" dirty="0" smtClean="0"/>
              <a:t>3</a:t>
            </a:r>
            <a:endParaRPr lang="en-US" sz="2400" dirty="0" smtClean="0"/>
          </a:p>
          <a:p>
            <a:r>
              <a:rPr lang="en-US" sz="2400" dirty="0" smtClean="0"/>
              <a:t>Not seen in a newer pooled analysis (OR </a:t>
            </a:r>
            <a:r>
              <a:rPr lang="pl-PL" sz="2400" dirty="0" smtClean="0"/>
              <a:t>1.14</a:t>
            </a:r>
            <a:r>
              <a:rPr lang="pl-PL" sz="2400" dirty="0"/>
              <a:t>; 95% CI, 0.96 to 1.35; P = .</a:t>
            </a:r>
            <a:r>
              <a:rPr lang="pl-PL" sz="2400" dirty="0" smtClean="0"/>
              <a:t>13</a:t>
            </a:r>
            <a:r>
              <a:rPr lang="en-US" sz="2400" dirty="0" smtClean="0"/>
              <a:t>)</a:t>
            </a:r>
            <a:r>
              <a:rPr lang="en-US" sz="2400" baseline="30000" dirty="0"/>
              <a:t>4</a:t>
            </a:r>
            <a:endParaRPr lang="en-US" sz="2400" dirty="0"/>
          </a:p>
          <a:p>
            <a:endParaRPr lang="en-US" dirty="0"/>
          </a:p>
        </p:txBody>
      </p:sp>
      <p:pic>
        <p:nvPicPr>
          <p:cNvPr id="5" name="Picture 7" descr="jncidjm086f02_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07" y="1188469"/>
            <a:ext cx="3272051" cy="22675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7"/>
          <p:cNvGraphicFramePr>
            <a:graphicFrameLocks noGrp="1" noChangeAspect="1"/>
          </p:cNvGraphicFramePr>
          <p:nvPr>
            <p:extLst>
              <p:ext uri="{D42A27DB-BD31-4B8C-83A1-F6EECF244321}">
                <p14:modId xmlns:p14="http://schemas.microsoft.com/office/powerpoint/2010/main" val="720420162"/>
              </p:ext>
            </p:extLst>
          </p:nvPr>
        </p:nvGraphicFramePr>
        <p:xfrm>
          <a:off x="467436" y="3589360"/>
          <a:ext cx="3622106" cy="273215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6"/>
          <p:cNvSpPr>
            <a:spLocks noChangeArrowheads="1"/>
          </p:cNvSpPr>
          <p:nvPr/>
        </p:nvSpPr>
        <p:spPr bwMode="auto">
          <a:xfrm rot="10790583" flipV="1">
            <a:off x="3990270" y="5638806"/>
            <a:ext cx="4564598" cy="646331"/>
          </a:xfrm>
          <a:prstGeom prst="rect">
            <a:avLst/>
          </a:prstGeom>
          <a:noFill/>
          <a:ln w="9525" algn="ctr">
            <a:noFill/>
            <a:miter lim="800000"/>
            <a:headEnd/>
            <a:tailEnd/>
          </a:ln>
        </p:spPr>
        <p:txBody>
          <a:bodyPr wrap="square">
            <a:spAutoFit/>
          </a:bodyPr>
          <a:lstStyle/>
          <a:p>
            <a:pPr>
              <a:spcBef>
                <a:spcPct val="20000"/>
              </a:spcBef>
              <a:defRPr/>
            </a:pPr>
            <a:r>
              <a:rPr lang="en-US" sz="1200" baseline="30000" dirty="0" smtClean="0">
                <a:latin typeface="+mj-lt"/>
              </a:rPr>
              <a:t>1</a:t>
            </a:r>
            <a:r>
              <a:rPr lang="en-US" sz="1200" dirty="0" smtClean="0">
                <a:latin typeface="+mj-lt"/>
              </a:rPr>
              <a:t>Scappaticci et al </a:t>
            </a:r>
            <a:r>
              <a:rPr lang="en-US" sz="1200" i="1" dirty="0">
                <a:latin typeface="+mj-lt"/>
              </a:rPr>
              <a:t>JNCI</a:t>
            </a:r>
            <a:r>
              <a:rPr lang="en-US" sz="1200" dirty="0">
                <a:latin typeface="+mj-lt"/>
              </a:rPr>
              <a:t> </a:t>
            </a:r>
            <a:r>
              <a:rPr lang="en-US" sz="1200" dirty="0" smtClean="0">
                <a:latin typeface="+mj-lt"/>
              </a:rPr>
              <a:t>2007;99(16</a:t>
            </a:r>
            <a:r>
              <a:rPr lang="en-US" sz="1200" dirty="0">
                <a:latin typeface="+mj-lt"/>
              </a:rPr>
              <a:t>):</a:t>
            </a:r>
            <a:r>
              <a:rPr lang="en-US" sz="1200" dirty="0" smtClean="0">
                <a:latin typeface="+mj-lt"/>
              </a:rPr>
              <a:t>1232-9; </a:t>
            </a:r>
            <a:r>
              <a:rPr lang="en-US" sz="1200" baseline="30000" dirty="0" smtClean="0">
                <a:latin typeface="+mj-lt"/>
              </a:rPr>
              <a:t>2</a:t>
            </a:r>
            <a:r>
              <a:rPr lang="en-US" sz="1200" dirty="0" smtClean="0">
                <a:latin typeface="+mj-lt"/>
              </a:rPr>
              <a:t> </a:t>
            </a:r>
            <a:r>
              <a:rPr lang="en-US" sz="1200" dirty="0" err="1" smtClean="0">
                <a:latin typeface="+mj-lt"/>
              </a:rPr>
              <a:t>Nalluri</a:t>
            </a:r>
            <a:r>
              <a:rPr lang="en-US" sz="1200" dirty="0" smtClean="0">
                <a:latin typeface="+mj-lt"/>
              </a:rPr>
              <a:t> </a:t>
            </a:r>
            <a:r>
              <a:rPr lang="en-US" sz="1200" dirty="0">
                <a:latin typeface="+mj-lt"/>
              </a:rPr>
              <a:t>SR, et al. </a:t>
            </a:r>
            <a:r>
              <a:rPr lang="en-US" sz="1200" i="1" dirty="0">
                <a:latin typeface="+mj-lt"/>
              </a:rPr>
              <a:t>JAMA.</a:t>
            </a:r>
            <a:r>
              <a:rPr lang="en-US" sz="1200" dirty="0">
                <a:latin typeface="+mj-lt"/>
              </a:rPr>
              <a:t> </a:t>
            </a:r>
            <a:r>
              <a:rPr lang="en-US" sz="1200" dirty="0" smtClean="0">
                <a:latin typeface="+mj-lt"/>
              </a:rPr>
              <a:t>2008;300:2277-2285; </a:t>
            </a:r>
            <a:r>
              <a:rPr lang="en-US" sz="1200" baseline="30000" dirty="0" smtClean="0">
                <a:latin typeface="+mj-lt"/>
              </a:rPr>
              <a:t>3</a:t>
            </a:r>
            <a:r>
              <a:rPr lang="en-US" sz="1200" dirty="0" smtClean="0">
                <a:latin typeface="+mj-lt"/>
              </a:rPr>
              <a:t>Chu &amp; Wu </a:t>
            </a:r>
            <a:r>
              <a:rPr lang="en-US" sz="1200" i="1" dirty="0">
                <a:latin typeface="+mj-lt"/>
              </a:rPr>
              <a:t>JAMA</a:t>
            </a:r>
            <a:r>
              <a:rPr lang="en-US" sz="1200" dirty="0">
                <a:latin typeface="+mj-lt"/>
              </a:rPr>
              <a:t>. 2009;301(14):</a:t>
            </a:r>
            <a:r>
              <a:rPr lang="en-US" sz="1200" dirty="0" smtClean="0">
                <a:latin typeface="+mj-lt"/>
              </a:rPr>
              <a:t>1434-1436; </a:t>
            </a:r>
            <a:r>
              <a:rPr lang="en-US" sz="1200" baseline="30000" dirty="0">
                <a:latin typeface="+mj-lt"/>
              </a:rPr>
              <a:t>4</a:t>
            </a:r>
            <a:r>
              <a:rPr lang="en-US" sz="1200" dirty="0" smtClean="0">
                <a:latin typeface="+mj-lt"/>
              </a:rPr>
              <a:t>Hurwitz et </a:t>
            </a:r>
            <a:r>
              <a:rPr lang="en-US" sz="1200" dirty="0">
                <a:latin typeface="+mj-lt"/>
              </a:rPr>
              <a:t>al </a:t>
            </a:r>
            <a:r>
              <a:rPr lang="en-US" sz="1200" dirty="0" smtClean="0">
                <a:latin typeface="+mj-lt"/>
              </a:rPr>
              <a:t> </a:t>
            </a:r>
            <a:r>
              <a:rPr lang="en-US" sz="1200" i="1" dirty="0" smtClean="0">
                <a:latin typeface="+mj-lt"/>
              </a:rPr>
              <a:t>JCO </a:t>
            </a:r>
            <a:r>
              <a:rPr lang="en-US" sz="1200" dirty="0" smtClean="0">
                <a:latin typeface="+mj-lt"/>
              </a:rPr>
              <a:t>29(13</a:t>
            </a:r>
            <a:r>
              <a:rPr lang="en-US" sz="1200" dirty="0">
                <a:latin typeface="+mj-lt"/>
              </a:rPr>
              <a:t>):1757-6</a:t>
            </a:r>
          </a:p>
        </p:txBody>
      </p:sp>
    </p:spTree>
    <p:extLst>
      <p:ext uri="{BB962C8B-B14F-4D97-AF65-F5344CB8AC3E}">
        <p14:creationId xmlns:p14="http://schemas.microsoft.com/office/powerpoint/2010/main" val="3254691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with Other Anti-</a:t>
            </a:r>
            <a:r>
              <a:rPr lang="en-US" dirty="0" err="1" smtClean="0"/>
              <a:t>Angiogenic</a:t>
            </a:r>
            <a:r>
              <a:rPr lang="en-US" dirty="0" smtClean="0"/>
              <a:t> Agents</a:t>
            </a:r>
            <a:endParaRPr lang="en-US" dirty="0"/>
          </a:p>
        </p:txBody>
      </p:sp>
      <p:sp>
        <p:nvSpPr>
          <p:cNvPr id="6" name="Content Placeholder 5"/>
          <p:cNvSpPr>
            <a:spLocks noGrp="1"/>
          </p:cNvSpPr>
          <p:nvPr>
            <p:ph idx="1"/>
          </p:nvPr>
        </p:nvSpPr>
        <p:spPr/>
        <p:txBody>
          <a:bodyPr>
            <a:normAutofit/>
          </a:bodyPr>
          <a:lstStyle/>
          <a:p>
            <a:r>
              <a:rPr lang="en-US" sz="2800" dirty="0" err="1" smtClean="0"/>
              <a:t>Sunitinib</a:t>
            </a:r>
            <a:r>
              <a:rPr lang="en-US" sz="2800" dirty="0" smtClean="0"/>
              <a:t> and </a:t>
            </a:r>
            <a:r>
              <a:rPr lang="en-US" sz="2800" dirty="0" err="1" smtClean="0"/>
              <a:t>sorafenib</a:t>
            </a:r>
            <a:r>
              <a:rPr lang="en-US" sz="2800" dirty="0" smtClean="0"/>
              <a:t> are associated with risk of arterial events [ RR 3.03 </a:t>
            </a:r>
            <a:r>
              <a:rPr lang="en-US" sz="2800" dirty="0"/>
              <a:t>(</a:t>
            </a:r>
            <a:r>
              <a:rPr lang="en-US" sz="2800" dirty="0" smtClean="0"/>
              <a:t>95% CI</a:t>
            </a:r>
            <a:r>
              <a:rPr lang="en-US" sz="2800" dirty="0"/>
              <a:t>, 1.25 to 7.37; </a:t>
            </a:r>
            <a:r>
              <a:rPr lang="en-US" sz="2800" dirty="0" smtClean="0"/>
              <a:t>P=.015)]</a:t>
            </a:r>
            <a:r>
              <a:rPr lang="en-US" sz="2800" baseline="30000" dirty="0" smtClean="0"/>
              <a:t>1</a:t>
            </a:r>
            <a:endParaRPr lang="en-US" sz="2800" dirty="0"/>
          </a:p>
          <a:p>
            <a:r>
              <a:rPr lang="en-US" sz="2800" dirty="0" smtClean="0"/>
              <a:t>VEGFR-TKIs </a:t>
            </a:r>
            <a:r>
              <a:rPr lang="en-US" sz="2800" dirty="0"/>
              <a:t>(</a:t>
            </a:r>
            <a:r>
              <a:rPr lang="en-US" sz="2800" dirty="0" err="1"/>
              <a:t>pazopanib</a:t>
            </a:r>
            <a:r>
              <a:rPr lang="en-US" sz="2800" dirty="0"/>
              <a:t>, </a:t>
            </a:r>
            <a:r>
              <a:rPr lang="en-US" sz="2800" dirty="0" err="1"/>
              <a:t>sunitinib</a:t>
            </a:r>
            <a:r>
              <a:rPr lang="en-US" sz="2800" dirty="0"/>
              <a:t>, </a:t>
            </a:r>
            <a:r>
              <a:rPr lang="en-US" sz="2800" dirty="0" err="1"/>
              <a:t>sorafenib</a:t>
            </a:r>
            <a:r>
              <a:rPr lang="en-US" sz="2800" dirty="0"/>
              <a:t> and </a:t>
            </a:r>
            <a:r>
              <a:rPr lang="en-US" sz="2800" dirty="0" err="1" smtClean="0"/>
              <a:t>vandetanib</a:t>
            </a:r>
            <a:r>
              <a:rPr lang="en-US" sz="2800" dirty="0" smtClean="0"/>
              <a:t>) are not associated with VTE</a:t>
            </a:r>
            <a:r>
              <a:rPr lang="it-IT" sz="2800" dirty="0"/>
              <a:t>(RR=0.912, 95%CI: 0.617-1.348, p = </a:t>
            </a:r>
            <a:r>
              <a:rPr lang="it-IT" sz="2800" dirty="0" smtClean="0"/>
              <a:t>0.643)</a:t>
            </a:r>
            <a:r>
              <a:rPr lang="en-US" sz="2800" baseline="30000" dirty="0" smtClean="0"/>
              <a:t>2</a:t>
            </a:r>
            <a:endParaRPr lang="en-US" sz="2800" dirty="0"/>
          </a:p>
          <a:p>
            <a:r>
              <a:rPr lang="it-IT" sz="2800" dirty="0" smtClean="0"/>
              <a:t>Risk of VTE with thalidomide- and lenalidomide-based regimens is well-known</a:t>
            </a:r>
            <a:r>
              <a:rPr lang="it-IT" sz="2800" baseline="30000" dirty="0" smtClean="0"/>
              <a:t>3</a:t>
            </a:r>
            <a:endParaRPr lang="en-US" sz="2800" dirty="0"/>
          </a:p>
        </p:txBody>
      </p:sp>
      <p:sp>
        <p:nvSpPr>
          <p:cNvPr id="8" name="Rectangle 6"/>
          <p:cNvSpPr>
            <a:spLocks noChangeArrowheads="1"/>
          </p:cNvSpPr>
          <p:nvPr/>
        </p:nvSpPr>
        <p:spPr bwMode="auto">
          <a:xfrm rot="10790583" flipV="1">
            <a:off x="5117700" y="5488741"/>
            <a:ext cx="3914837" cy="941796"/>
          </a:xfrm>
          <a:prstGeom prst="rect">
            <a:avLst/>
          </a:prstGeom>
          <a:noFill/>
          <a:ln w="9525" algn="ctr">
            <a:noFill/>
            <a:miter lim="800000"/>
            <a:headEnd/>
            <a:tailEnd/>
          </a:ln>
        </p:spPr>
        <p:txBody>
          <a:bodyPr wrap="square">
            <a:spAutoFit/>
          </a:bodyPr>
          <a:lstStyle/>
          <a:p>
            <a:pPr>
              <a:spcBef>
                <a:spcPct val="20000"/>
              </a:spcBef>
              <a:defRPr/>
            </a:pPr>
            <a:r>
              <a:rPr lang="en-US" sz="1200" dirty="0" smtClean="0">
                <a:latin typeface="+mj-lt"/>
              </a:rPr>
              <a:t>1.Choueiri et al </a:t>
            </a:r>
            <a:r>
              <a:rPr lang="en-US" sz="1200" i="1" dirty="0" smtClean="0">
                <a:latin typeface="+mj-lt"/>
              </a:rPr>
              <a:t>JCO </a:t>
            </a:r>
            <a:r>
              <a:rPr lang="en-US" sz="1200" dirty="0" smtClean="0">
                <a:latin typeface="+mj-lt"/>
              </a:rPr>
              <a:t>2010</a:t>
            </a:r>
            <a:r>
              <a:rPr lang="en-US" sz="1200" dirty="0">
                <a:latin typeface="+mj-lt"/>
              </a:rPr>
              <a:t>; 28:2280-2285</a:t>
            </a:r>
          </a:p>
          <a:p>
            <a:pPr>
              <a:spcBef>
                <a:spcPct val="20000"/>
              </a:spcBef>
              <a:defRPr/>
            </a:pPr>
            <a:r>
              <a:rPr lang="en-US" sz="1200" dirty="0" smtClean="0">
                <a:latin typeface="+mj-lt"/>
              </a:rPr>
              <a:t>2. Qi, </a:t>
            </a:r>
            <a:r>
              <a:rPr lang="en-US" sz="1200" dirty="0">
                <a:latin typeface="+mj-lt"/>
              </a:rPr>
              <a:t>et al. </a:t>
            </a:r>
            <a:r>
              <a:rPr lang="en-US" sz="1200" i="1" dirty="0" err="1" smtClean="0">
                <a:latin typeface="+mj-lt"/>
              </a:rPr>
              <a:t>Int</a:t>
            </a:r>
            <a:r>
              <a:rPr lang="en-US" sz="1200" i="1" dirty="0" smtClean="0">
                <a:latin typeface="+mj-lt"/>
              </a:rPr>
              <a:t> J Ca.</a:t>
            </a:r>
            <a:r>
              <a:rPr lang="en-US" sz="1200" dirty="0" smtClean="0">
                <a:latin typeface="+mj-lt"/>
              </a:rPr>
              <a:t> </a:t>
            </a:r>
            <a:r>
              <a:rPr lang="en-US" sz="1200" dirty="0">
                <a:latin typeface="+mj-lt"/>
              </a:rPr>
              <a:t>2013; 132(12):</a:t>
            </a:r>
            <a:r>
              <a:rPr lang="en-US" sz="1200" dirty="0" smtClean="0">
                <a:latin typeface="+mj-lt"/>
              </a:rPr>
              <a:t>2967-7</a:t>
            </a:r>
          </a:p>
          <a:p>
            <a:pPr>
              <a:spcBef>
                <a:spcPct val="20000"/>
              </a:spcBef>
              <a:defRPr/>
            </a:pPr>
            <a:r>
              <a:rPr lang="en-US" sz="1200" dirty="0" smtClean="0">
                <a:latin typeface="+mj-lt"/>
              </a:rPr>
              <a:t>3. Carrier et </a:t>
            </a:r>
            <a:r>
              <a:rPr lang="en-US" sz="1200" dirty="0">
                <a:latin typeface="+mj-lt"/>
              </a:rPr>
              <a:t>al J </a:t>
            </a:r>
            <a:r>
              <a:rPr lang="en-US" sz="1200" i="1" dirty="0" err="1">
                <a:latin typeface="+mj-lt"/>
              </a:rPr>
              <a:t>Thromb</a:t>
            </a:r>
            <a:r>
              <a:rPr lang="en-US" sz="1200" i="1" dirty="0">
                <a:latin typeface="+mj-lt"/>
              </a:rPr>
              <a:t> </a:t>
            </a:r>
            <a:r>
              <a:rPr lang="en-US" sz="1200" i="1" dirty="0" err="1">
                <a:latin typeface="+mj-lt"/>
              </a:rPr>
              <a:t>Haemost</a:t>
            </a:r>
            <a:r>
              <a:rPr lang="en-US" sz="1200" dirty="0">
                <a:latin typeface="+mj-lt"/>
              </a:rPr>
              <a:t>. </a:t>
            </a:r>
            <a:r>
              <a:rPr lang="en-US" sz="1200" dirty="0" smtClean="0">
                <a:latin typeface="+mj-lt"/>
              </a:rPr>
              <a:t>20119(4</a:t>
            </a:r>
            <a:r>
              <a:rPr lang="en-US" sz="1200" dirty="0">
                <a:latin typeface="+mj-lt"/>
              </a:rPr>
              <a:t>):653-63</a:t>
            </a:r>
            <a:endParaRPr lang="en-US" sz="1200" dirty="0" smtClean="0">
              <a:latin typeface="+mj-lt"/>
            </a:endParaRPr>
          </a:p>
          <a:p>
            <a:pPr>
              <a:spcBef>
                <a:spcPct val="20000"/>
              </a:spcBef>
              <a:defRPr/>
            </a:pPr>
            <a:endParaRPr lang="en-US" sz="1200" dirty="0">
              <a:latin typeface="+mj-lt"/>
            </a:endParaRPr>
          </a:p>
        </p:txBody>
      </p:sp>
    </p:spTree>
    <p:extLst>
      <p:ext uri="{BB962C8B-B14F-4D97-AF65-F5344CB8AC3E}">
        <p14:creationId xmlns:p14="http://schemas.microsoft.com/office/powerpoint/2010/main" val="3122349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with Other Targeted Therapies</a:t>
            </a:r>
            <a:endParaRPr lang="en-US" dirty="0"/>
          </a:p>
        </p:txBody>
      </p:sp>
      <p:sp>
        <p:nvSpPr>
          <p:cNvPr id="6" name="Content Placeholder 5"/>
          <p:cNvSpPr>
            <a:spLocks noGrp="1"/>
          </p:cNvSpPr>
          <p:nvPr>
            <p:ph idx="1"/>
          </p:nvPr>
        </p:nvSpPr>
        <p:spPr/>
        <p:txBody>
          <a:bodyPr>
            <a:normAutofit/>
          </a:bodyPr>
          <a:lstStyle/>
          <a:p>
            <a:r>
              <a:rPr lang="en-US" sz="2800" dirty="0" smtClean="0"/>
              <a:t>Anti-EGFR agents are associated with risk of VTE</a:t>
            </a:r>
          </a:p>
          <a:p>
            <a:pPr lvl="1"/>
            <a:r>
              <a:rPr lang="it-IT" dirty="0" smtClean="0"/>
              <a:t>RR 1.32 </a:t>
            </a:r>
            <a:r>
              <a:rPr lang="it-IT" dirty="0"/>
              <a:t>(95% CI 1.07–1.63; </a:t>
            </a:r>
            <a:r>
              <a:rPr lang="it-IT" i="1" dirty="0"/>
              <a:t>P</a:t>
            </a:r>
            <a:r>
              <a:rPr lang="it-IT" dirty="0"/>
              <a:t> </a:t>
            </a:r>
            <a:r>
              <a:rPr lang="it-IT" dirty="0" smtClean="0"/>
              <a:t>=</a:t>
            </a:r>
            <a:r>
              <a:rPr lang="it-IT" dirty="0"/>
              <a:t> 0.01</a:t>
            </a:r>
            <a:r>
              <a:rPr lang="it-IT" dirty="0" smtClean="0"/>
              <a:t>)</a:t>
            </a:r>
          </a:p>
          <a:p>
            <a:pPr lvl="1"/>
            <a:r>
              <a:rPr lang="it-IT" dirty="0" smtClean="0"/>
              <a:t>Risk primarily with antibodies </a:t>
            </a:r>
            <a:r>
              <a:rPr lang="en-US" dirty="0"/>
              <a:t>(RR 1.34; P </a:t>
            </a:r>
            <a:r>
              <a:rPr lang="en-US" dirty="0" smtClean="0"/>
              <a:t>= </a:t>
            </a:r>
            <a:r>
              <a:rPr lang="en-US" dirty="0"/>
              <a:t>0.01) </a:t>
            </a:r>
            <a:r>
              <a:rPr lang="en-US" dirty="0" smtClean="0"/>
              <a:t>rather than </a:t>
            </a:r>
            <a:r>
              <a:rPr lang="en-US" dirty="0"/>
              <a:t>oral TKIs (RR 1.16; P </a:t>
            </a:r>
            <a:r>
              <a:rPr lang="en-US" dirty="0" smtClean="0"/>
              <a:t>= 0.65)</a:t>
            </a:r>
          </a:p>
        </p:txBody>
      </p:sp>
      <p:sp>
        <p:nvSpPr>
          <p:cNvPr id="8" name="Rectangle 6"/>
          <p:cNvSpPr>
            <a:spLocks noChangeArrowheads="1"/>
          </p:cNvSpPr>
          <p:nvPr/>
        </p:nvSpPr>
        <p:spPr bwMode="auto">
          <a:xfrm rot="10790583" flipV="1">
            <a:off x="5495585" y="5858689"/>
            <a:ext cx="3536950" cy="498598"/>
          </a:xfrm>
          <a:prstGeom prst="rect">
            <a:avLst/>
          </a:prstGeom>
          <a:noFill/>
          <a:ln w="9525" algn="ctr">
            <a:noFill/>
            <a:miter lim="800000"/>
            <a:headEnd/>
            <a:tailEnd/>
          </a:ln>
        </p:spPr>
        <p:txBody>
          <a:bodyPr>
            <a:spAutoFit/>
          </a:bodyPr>
          <a:lstStyle/>
          <a:p>
            <a:pPr>
              <a:spcBef>
                <a:spcPct val="20000"/>
              </a:spcBef>
              <a:defRPr/>
            </a:pPr>
            <a:r>
              <a:rPr lang="en-US" sz="1200" dirty="0" err="1" smtClean="0">
                <a:latin typeface="+mj-lt"/>
              </a:rPr>
              <a:t>Petrelli</a:t>
            </a:r>
            <a:r>
              <a:rPr lang="en-US" sz="1200" dirty="0" smtClean="0">
                <a:latin typeface="+mj-lt"/>
              </a:rPr>
              <a:t> et al </a:t>
            </a:r>
            <a:r>
              <a:rPr lang="en-US" sz="1200" i="1" dirty="0" smtClean="0">
                <a:latin typeface="+mj-lt"/>
              </a:rPr>
              <a:t>Ann </a:t>
            </a:r>
            <a:r>
              <a:rPr lang="en-US" sz="1200" i="1" dirty="0" err="1" smtClean="0">
                <a:latin typeface="+mj-lt"/>
              </a:rPr>
              <a:t>Onc</a:t>
            </a:r>
            <a:r>
              <a:rPr lang="en-US" sz="1200" i="1" dirty="0" smtClean="0">
                <a:latin typeface="+mj-lt"/>
              </a:rPr>
              <a:t> </a:t>
            </a:r>
            <a:r>
              <a:rPr lang="en-US" sz="1200" dirty="0">
                <a:latin typeface="+mj-lt"/>
              </a:rPr>
              <a:t>2012 Jul;23(7):1672-9</a:t>
            </a:r>
          </a:p>
          <a:p>
            <a:pPr>
              <a:spcBef>
                <a:spcPct val="20000"/>
              </a:spcBef>
              <a:defRPr/>
            </a:pPr>
            <a:endParaRPr lang="en-US" sz="1200" dirty="0">
              <a:latin typeface="+mj-lt"/>
            </a:endParaRPr>
          </a:p>
        </p:txBody>
      </p:sp>
    </p:spTree>
    <p:extLst>
      <p:ext uri="{BB962C8B-B14F-4D97-AF65-F5344CB8AC3E}">
        <p14:creationId xmlns:p14="http://schemas.microsoft.com/office/powerpoint/2010/main" val="353333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Biomarkers</a:t>
            </a:r>
            <a:endParaRPr lang="en-US" dirty="0"/>
          </a:p>
        </p:txBody>
      </p:sp>
      <p:sp>
        <p:nvSpPr>
          <p:cNvPr id="3" name="Content Placeholder 2"/>
          <p:cNvSpPr>
            <a:spLocks noGrp="1"/>
          </p:cNvSpPr>
          <p:nvPr>
            <p:ph idx="1"/>
          </p:nvPr>
        </p:nvSpPr>
        <p:spPr/>
        <p:txBody>
          <a:bodyPr/>
          <a:lstStyle/>
          <a:p>
            <a:r>
              <a:rPr lang="en-US" dirty="0" smtClean="0"/>
              <a:t>Leukocyte count</a:t>
            </a:r>
          </a:p>
          <a:p>
            <a:r>
              <a:rPr lang="en-US" dirty="0" smtClean="0"/>
              <a:t>Platelet count</a:t>
            </a:r>
          </a:p>
          <a:p>
            <a:r>
              <a:rPr lang="en-US" dirty="0" smtClean="0"/>
              <a:t>Hemoglobin</a:t>
            </a:r>
          </a:p>
          <a:p>
            <a:r>
              <a:rPr lang="en-US" dirty="0" smtClean="0"/>
              <a:t>Tissue factor</a:t>
            </a:r>
          </a:p>
          <a:p>
            <a:r>
              <a:rPr lang="en-US" dirty="0" smtClean="0"/>
              <a:t>D-dimer</a:t>
            </a:r>
          </a:p>
          <a:p>
            <a:r>
              <a:rPr lang="en-US" dirty="0" smtClean="0"/>
              <a:t>Factor VIII</a:t>
            </a:r>
          </a:p>
          <a:p>
            <a:endParaRPr lang="en-US" dirty="0"/>
          </a:p>
        </p:txBody>
      </p:sp>
    </p:spTree>
    <p:extLst>
      <p:ext uri="{BB962C8B-B14F-4D97-AF65-F5344CB8AC3E}">
        <p14:creationId xmlns:p14="http://schemas.microsoft.com/office/powerpoint/2010/main" val="3218052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6"/>
          <p:cNvGraphicFramePr>
            <a:graphicFrameLocks noGrp="1" noChangeAspect="1"/>
          </p:cNvGraphicFramePr>
          <p:nvPr>
            <p:ph idx="1"/>
          </p:nvPr>
        </p:nvGraphicFramePr>
        <p:xfrm>
          <a:off x="150813" y="2011363"/>
          <a:ext cx="4597400" cy="2936875"/>
        </p:xfrm>
        <a:graphic>
          <a:graphicData uri="http://schemas.openxmlformats.org/presentationml/2006/ole">
            <mc:AlternateContent xmlns:mc="http://schemas.openxmlformats.org/markup-compatibility/2006">
              <mc:Choice xmlns:v="urn:schemas-microsoft-com:vml" Requires="v">
                <p:oleObj spid="_x0000_s12292" name="Chart" r:id="rId3" imgW="4608975" imgH="2944623" progId="Excel.Chart.8">
                  <p:embed/>
                </p:oleObj>
              </mc:Choice>
              <mc:Fallback>
                <p:oleObj name="Chart" r:id="rId3" imgW="4608975" imgH="2944623"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3" y="2011363"/>
                        <a:ext cx="45974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58" name="Rectangle 2"/>
          <p:cNvSpPr>
            <a:spLocks noGrp="1" noRot="1" noChangeArrowheads="1"/>
          </p:cNvSpPr>
          <p:nvPr>
            <p:ph type="title"/>
          </p:nvPr>
        </p:nvSpPr>
        <p:spPr/>
        <p:txBody>
          <a:bodyPr/>
          <a:lstStyle/>
          <a:p>
            <a:pPr defTabSz="914377" eaLnBrk="1" fontAlgn="auto" hangingPunct="1">
              <a:spcAft>
                <a:spcPts val="0"/>
              </a:spcAft>
              <a:defRPr/>
            </a:pPr>
            <a:r>
              <a:rPr lang="en-US" sz="3600" dirty="0" smtClean="0"/>
              <a:t>TF and VTE</a:t>
            </a:r>
          </a:p>
        </p:txBody>
      </p:sp>
      <p:pic>
        <p:nvPicPr>
          <p:cNvPr id="286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313" y="1927225"/>
            <a:ext cx="3587750" cy="2997200"/>
          </a:xfrm>
          <a:prstGeom prst="rect">
            <a:avLst/>
          </a:prstGeom>
          <a:noFill/>
          <a:ln w="9525">
            <a:solidFill>
              <a:srgbClr val="85C855"/>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 Box 4"/>
          <p:cNvSpPr txBox="1">
            <a:spLocks noChangeArrowheads="1"/>
          </p:cNvSpPr>
          <p:nvPr/>
        </p:nvSpPr>
        <p:spPr bwMode="auto">
          <a:xfrm>
            <a:off x="5454650" y="6427788"/>
            <a:ext cx="42989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tabLst>
                <a:tab pos="655638" algn="l"/>
                <a:tab pos="1312863" algn="l"/>
                <a:tab pos="1968500" algn="l"/>
                <a:tab pos="2625725" algn="l"/>
                <a:tab pos="3282950" algn="l"/>
              </a:tabLst>
              <a:defRPr>
                <a:solidFill>
                  <a:schemeClr val="tx1"/>
                </a:solidFill>
                <a:latin typeface="Calibri" pitchFamily="34" charset="0"/>
              </a:defRPr>
            </a:lvl1pPr>
            <a:lvl2pPr marL="742950" indent="-285750">
              <a:tabLst>
                <a:tab pos="655638" algn="l"/>
                <a:tab pos="1312863" algn="l"/>
                <a:tab pos="1968500" algn="l"/>
                <a:tab pos="2625725" algn="l"/>
                <a:tab pos="3282950" algn="l"/>
              </a:tabLst>
              <a:defRPr>
                <a:solidFill>
                  <a:schemeClr val="tx1"/>
                </a:solidFill>
                <a:latin typeface="Calibri" pitchFamily="34" charset="0"/>
              </a:defRPr>
            </a:lvl2pPr>
            <a:lvl3pPr marL="1143000" indent="-228600">
              <a:tabLst>
                <a:tab pos="655638" algn="l"/>
                <a:tab pos="1312863" algn="l"/>
                <a:tab pos="1968500" algn="l"/>
                <a:tab pos="2625725" algn="l"/>
                <a:tab pos="3282950" algn="l"/>
              </a:tabLst>
              <a:defRPr>
                <a:solidFill>
                  <a:schemeClr val="tx1"/>
                </a:solidFill>
                <a:latin typeface="Calibri" pitchFamily="34" charset="0"/>
              </a:defRPr>
            </a:lvl3pPr>
            <a:lvl4pPr marL="1600200" indent="-228600">
              <a:tabLst>
                <a:tab pos="655638" algn="l"/>
                <a:tab pos="1312863" algn="l"/>
                <a:tab pos="1968500" algn="l"/>
                <a:tab pos="2625725" algn="l"/>
                <a:tab pos="3282950" algn="l"/>
              </a:tabLst>
              <a:defRPr>
                <a:solidFill>
                  <a:schemeClr val="tx1"/>
                </a:solidFill>
                <a:latin typeface="Calibri" pitchFamily="34" charset="0"/>
              </a:defRPr>
            </a:lvl4pPr>
            <a:lvl5pPr marL="2057400" indent="-228600">
              <a:tabLst>
                <a:tab pos="655638" algn="l"/>
                <a:tab pos="1312863" algn="l"/>
                <a:tab pos="1968500" algn="l"/>
                <a:tab pos="2625725" algn="l"/>
                <a:tab pos="3282950" algn="l"/>
              </a:tabLst>
              <a:defRPr>
                <a:solidFill>
                  <a:schemeClr val="tx1"/>
                </a:solidFill>
                <a:latin typeface="Calibri" pitchFamily="34"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Calibri" pitchFamily="34"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Calibri" pitchFamily="34"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Calibri" pitchFamily="34"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Calibri" pitchFamily="34" charset="0"/>
              </a:defRPr>
            </a:lvl9pPr>
          </a:lstStyle>
          <a:p>
            <a:pPr>
              <a:lnSpc>
                <a:spcPct val="97000"/>
              </a:lnSpc>
              <a:buClr>
                <a:srgbClr val="000000"/>
              </a:buClr>
              <a:buSzPct val="45000"/>
            </a:pPr>
            <a:r>
              <a:rPr lang="en-GB" sz="1300">
                <a:solidFill>
                  <a:schemeClr val="bg1"/>
                </a:solidFill>
              </a:rPr>
              <a:t>Zwicker J I et al. </a:t>
            </a:r>
            <a:r>
              <a:rPr lang="en-GB" sz="1300" i="1">
                <a:solidFill>
                  <a:schemeClr val="bg1"/>
                </a:solidFill>
              </a:rPr>
              <a:t>Clin Cancer Res </a:t>
            </a:r>
            <a:r>
              <a:rPr lang="en-GB" sz="1300">
                <a:solidFill>
                  <a:schemeClr val="bg1"/>
                </a:solidFill>
              </a:rPr>
              <a:t>2009;15:6830-40</a:t>
            </a:r>
          </a:p>
        </p:txBody>
      </p:sp>
      <p:sp>
        <p:nvSpPr>
          <p:cNvPr id="28678" name="TextBox 10"/>
          <p:cNvSpPr txBox="1">
            <a:spLocks noChangeArrowheads="1"/>
          </p:cNvSpPr>
          <p:nvPr/>
        </p:nvSpPr>
        <p:spPr bwMode="auto">
          <a:xfrm>
            <a:off x="5692775" y="4964113"/>
            <a:ext cx="2536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t>Systemic TF-MPs by flow </a:t>
            </a:r>
          </a:p>
          <a:p>
            <a:pPr algn="ctr"/>
            <a:r>
              <a:rPr lang="en-US"/>
              <a:t>cytometry</a:t>
            </a:r>
            <a:r>
              <a:rPr lang="en-US" baseline="30000"/>
              <a:t>2</a:t>
            </a:r>
            <a:endParaRPr lang="en-US"/>
          </a:p>
        </p:txBody>
      </p:sp>
      <p:sp>
        <p:nvSpPr>
          <p:cNvPr id="28679" name="Text Box 6"/>
          <p:cNvSpPr txBox="1">
            <a:spLocks noChangeArrowheads="1"/>
          </p:cNvSpPr>
          <p:nvPr/>
        </p:nvSpPr>
        <p:spPr bwMode="auto">
          <a:xfrm>
            <a:off x="3455988" y="3325813"/>
            <a:ext cx="803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a:latin typeface="Arial" pitchFamily="34" charset="0"/>
              </a:rPr>
              <a:t>P = .04 </a:t>
            </a:r>
          </a:p>
        </p:txBody>
      </p:sp>
      <p:sp>
        <p:nvSpPr>
          <p:cNvPr id="28680" name="Text Box 7"/>
          <p:cNvSpPr txBox="1">
            <a:spLocks noChangeArrowheads="1"/>
          </p:cNvSpPr>
          <p:nvPr/>
        </p:nvSpPr>
        <p:spPr bwMode="auto">
          <a:xfrm>
            <a:off x="1905000" y="1862138"/>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latin typeface="Arial" pitchFamily="34" charset="0"/>
              </a:rPr>
              <a:t>DVT</a:t>
            </a:r>
          </a:p>
        </p:txBody>
      </p:sp>
      <p:sp>
        <p:nvSpPr>
          <p:cNvPr id="28681" name="Text Box 8"/>
          <p:cNvSpPr txBox="1">
            <a:spLocks noChangeArrowheads="1"/>
          </p:cNvSpPr>
          <p:nvPr/>
        </p:nvSpPr>
        <p:spPr bwMode="auto">
          <a:xfrm>
            <a:off x="3186113" y="2444750"/>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latin typeface="Arial" pitchFamily="34" charset="0"/>
              </a:rPr>
              <a:t>DVT</a:t>
            </a:r>
          </a:p>
        </p:txBody>
      </p:sp>
      <p:sp>
        <p:nvSpPr>
          <p:cNvPr id="28682" name="Text Box 9"/>
          <p:cNvSpPr txBox="1">
            <a:spLocks noChangeArrowheads="1"/>
          </p:cNvSpPr>
          <p:nvPr/>
        </p:nvSpPr>
        <p:spPr bwMode="auto">
          <a:xfrm>
            <a:off x="3767138" y="2468563"/>
            <a:ext cx="871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latin typeface="Arial" pitchFamily="34" charset="0"/>
              </a:rPr>
              <a:t>Fatal PE</a:t>
            </a:r>
          </a:p>
        </p:txBody>
      </p:sp>
      <p:sp>
        <p:nvSpPr>
          <p:cNvPr id="28683" name="Text Box 5"/>
          <p:cNvSpPr txBox="1">
            <a:spLocks noChangeArrowheads="1"/>
          </p:cNvSpPr>
          <p:nvPr/>
        </p:nvSpPr>
        <p:spPr bwMode="auto">
          <a:xfrm>
            <a:off x="5051425" y="6134100"/>
            <a:ext cx="3743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solidFill>
                  <a:schemeClr val="bg1"/>
                </a:solidFill>
              </a:rPr>
              <a:t>Khorana AA, et al. </a:t>
            </a:r>
            <a:r>
              <a:rPr lang="en-US" sz="1400" i="1">
                <a:solidFill>
                  <a:schemeClr val="bg1"/>
                </a:solidFill>
              </a:rPr>
              <a:t>J Thromb Haem </a:t>
            </a:r>
            <a:r>
              <a:rPr lang="en-US" sz="1400">
                <a:solidFill>
                  <a:schemeClr val="bg1"/>
                </a:solidFill>
              </a:rPr>
              <a:t>2008;6:1983-5</a:t>
            </a:r>
          </a:p>
        </p:txBody>
      </p:sp>
      <p:sp>
        <p:nvSpPr>
          <p:cNvPr id="28684" name="TextBox 10"/>
          <p:cNvSpPr txBox="1">
            <a:spLocks noChangeArrowheads="1"/>
          </p:cNvSpPr>
          <p:nvPr/>
        </p:nvSpPr>
        <p:spPr bwMode="auto">
          <a:xfrm>
            <a:off x="1233488" y="5114925"/>
            <a:ext cx="2187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t>Systemic TF by ELISA</a:t>
            </a:r>
            <a:r>
              <a:rPr lang="en-US" baseline="30000"/>
              <a:t>1</a:t>
            </a:r>
            <a:endParaRPr lang="en-US"/>
          </a:p>
        </p:txBody>
      </p:sp>
    </p:spTree>
    <p:extLst>
      <p:ext uri="{BB962C8B-B14F-4D97-AF65-F5344CB8AC3E}">
        <p14:creationId xmlns:p14="http://schemas.microsoft.com/office/powerpoint/2010/main" val="2678677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19225" y="533400"/>
            <a:ext cx="6115050" cy="742950"/>
          </a:xfrm>
        </p:spPr>
        <p:txBody>
          <a:bodyPr>
            <a:normAutofit fontScale="90000"/>
          </a:bodyPr>
          <a:lstStyle/>
          <a:p>
            <a:pPr defTabSz="914377" eaLnBrk="1" fontAlgn="auto" hangingPunct="1">
              <a:spcAft>
                <a:spcPts val="0"/>
              </a:spcAft>
              <a:defRPr/>
            </a:pPr>
            <a:r>
              <a:rPr lang="en-US" dirty="0" smtClean="0"/>
              <a:t>TF In Pancreatic &amp; biliary Cancers</a:t>
            </a:r>
          </a:p>
        </p:txBody>
      </p:sp>
      <p:sp>
        <p:nvSpPr>
          <p:cNvPr id="29699" name="Text Box 6"/>
          <p:cNvSpPr txBox="1">
            <a:spLocks noChangeArrowheads="1"/>
          </p:cNvSpPr>
          <p:nvPr/>
        </p:nvSpPr>
        <p:spPr bwMode="auto">
          <a:xfrm>
            <a:off x="5772150" y="6467475"/>
            <a:ext cx="3371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65" tIns="34283" rIns="68565" bIns="3428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600">
                <a:solidFill>
                  <a:schemeClr val="bg1"/>
                </a:solidFill>
                <a:latin typeface="Calibri Light" pitchFamily="34" charset="0"/>
              </a:rPr>
              <a:t>Bharthuar et al </a:t>
            </a:r>
            <a:r>
              <a:rPr lang="en-US" sz="1600" i="1">
                <a:solidFill>
                  <a:schemeClr val="bg1"/>
                </a:solidFill>
                <a:latin typeface="Calibri Light" pitchFamily="34" charset="0"/>
              </a:rPr>
              <a:t>ASCO </a:t>
            </a:r>
            <a:r>
              <a:rPr lang="en-US" sz="1600">
                <a:solidFill>
                  <a:schemeClr val="bg1"/>
                </a:solidFill>
                <a:latin typeface="Calibri Light" pitchFamily="34" charset="0"/>
              </a:rPr>
              <a:t>2010</a:t>
            </a:r>
          </a:p>
        </p:txBody>
      </p:sp>
      <p:sp>
        <p:nvSpPr>
          <p:cNvPr id="29700" name="Rectangle 6818"/>
          <p:cNvSpPr>
            <a:spLocks noChangeArrowheads="1"/>
          </p:cNvSpPr>
          <p:nvPr/>
        </p:nvSpPr>
        <p:spPr bwMode="auto">
          <a:xfrm>
            <a:off x="1219200" y="4848225"/>
            <a:ext cx="32575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5" tIns="34283" rIns="68565" bIns="34283">
            <a:spAutoFit/>
          </a:bodyPr>
          <a:lstStyle/>
          <a:p>
            <a:pPr marL="342900" indent="-342900">
              <a:spcBef>
                <a:spcPct val="50000"/>
              </a:spcBef>
            </a:pPr>
            <a:r>
              <a:rPr lang="en-US" sz="1600"/>
              <a:t>Median Survival in 117 pts with TF MP-PCA &gt;2.5 and &lt;/=2.5pg/ml. </a:t>
            </a:r>
          </a:p>
        </p:txBody>
      </p:sp>
      <p:sp>
        <p:nvSpPr>
          <p:cNvPr id="45061" name="TextBox 8"/>
          <p:cNvSpPr txBox="1">
            <a:spLocks noChangeArrowheads="1"/>
          </p:cNvSpPr>
          <p:nvPr/>
        </p:nvSpPr>
        <p:spPr bwMode="auto">
          <a:xfrm rot="10800000" flipV="1">
            <a:off x="5715000" y="1752600"/>
            <a:ext cx="3001963" cy="4662488"/>
          </a:xfrm>
          <a:prstGeom prst="rect">
            <a:avLst/>
          </a:prstGeom>
          <a:noFill/>
          <a:ln w="9525">
            <a:noFill/>
            <a:miter lim="800000"/>
            <a:headEnd/>
            <a:tailEnd/>
          </a:ln>
        </p:spPr>
        <p:txBody>
          <a:bodyPr lIns="68565" tIns="34283" rIns="68565" bIns="34283">
            <a:spAutoFit/>
          </a:bodyPr>
          <a:lstStyle/>
          <a:p>
            <a:pPr marL="285750" indent="-285750">
              <a:buFont typeface="Arial" panose="020B0604020202020204" pitchFamily="34" charset="0"/>
              <a:buChar char="•"/>
              <a:defRPr/>
            </a:pPr>
            <a:r>
              <a:rPr lang="en-US" dirty="0"/>
              <a:t>Elevated TF was significantly associated with TE in a logistic regression analysis, (OR = 1.22, p = 0.04) </a:t>
            </a:r>
          </a:p>
          <a:p>
            <a:pPr marL="285750" indent="-285750">
              <a:buFont typeface="Arial" panose="020B0604020202020204" pitchFamily="34" charset="0"/>
              <a:buChar char="•"/>
              <a:defRPr/>
            </a:pPr>
            <a:r>
              <a:rPr lang="en-US" dirty="0"/>
              <a:t>Elevated TF was also associated with overall survival (HR = 1.05, p = 0.01)</a:t>
            </a:r>
          </a:p>
          <a:p>
            <a:pPr marL="285750" indent="-285750">
              <a:buFont typeface="Arial" panose="020B0604020202020204" pitchFamily="34" charset="0"/>
              <a:buChar char="•"/>
              <a:defRPr/>
            </a:pPr>
            <a:r>
              <a:rPr lang="en-US" dirty="0">
                <a:solidFill>
                  <a:schemeClr val="tx2"/>
                </a:solidFill>
              </a:rPr>
              <a:t>Median survival was </a:t>
            </a:r>
            <a:r>
              <a:rPr lang="en-US" b="1" u="sng" dirty="0">
                <a:solidFill>
                  <a:schemeClr val="tx2"/>
                </a:solidFill>
              </a:rPr>
              <a:t>98.5 days </a:t>
            </a:r>
            <a:r>
              <a:rPr lang="en-US" dirty="0">
                <a:solidFill>
                  <a:schemeClr val="tx2"/>
                </a:solidFill>
              </a:rPr>
              <a:t>vs.</a:t>
            </a:r>
            <a:r>
              <a:rPr lang="en-US" b="1" u="sng" dirty="0">
                <a:solidFill>
                  <a:schemeClr val="tx2"/>
                </a:solidFill>
              </a:rPr>
              <a:t>231 days </a:t>
            </a:r>
            <a:r>
              <a:rPr lang="en-US" dirty="0">
                <a:solidFill>
                  <a:schemeClr val="tx2"/>
                </a:solidFill>
              </a:rPr>
              <a:t>for high </a:t>
            </a:r>
            <a:r>
              <a:rPr lang="en-US" dirty="0" err="1">
                <a:solidFill>
                  <a:schemeClr val="tx2"/>
                </a:solidFill>
              </a:rPr>
              <a:t>vs</a:t>
            </a:r>
            <a:r>
              <a:rPr lang="en-US" dirty="0">
                <a:solidFill>
                  <a:schemeClr val="tx2"/>
                </a:solidFill>
              </a:rPr>
              <a:t> low TF (p&lt; 0.0001)</a:t>
            </a:r>
          </a:p>
          <a:p>
            <a:pPr marL="285750" indent="-285750">
              <a:buFont typeface="Arial" panose="020B0604020202020204" pitchFamily="34" charset="0"/>
              <a:buChar char="•"/>
              <a:defRPr/>
            </a:pPr>
            <a:r>
              <a:rPr lang="en-US" dirty="0">
                <a:solidFill>
                  <a:schemeClr val="tx2"/>
                </a:solidFill>
              </a:rPr>
              <a:t>Correlated with D-dimer and leukocyte count</a:t>
            </a:r>
          </a:p>
          <a:p>
            <a:pPr>
              <a:defRPr/>
            </a:pPr>
            <a:endParaRPr lang="en-US" dirty="0">
              <a:solidFill>
                <a:schemeClr val="tx2"/>
              </a:solidFill>
            </a:endParaRPr>
          </a:p>
          <a:p>
            <a:pPr>
              <a:defRPr/>
            </a:pPr>
            <a:endParaRPr lang="en-US" dirty="0">
              <a:solidFill>
                <a:schemeClr val="tx2"/>
              </a:solidFill>
            </a:endParaRPr>
          </a:p>
          <a:p>
            <a:pPr>
              <a:defRPr/>
            </a:pPr>
            <a:endParaRPr lang="en-US" sz="1350" b="1" dirty="0"/>
          </a:p>
        </p:txBody>
      </p:sp>
      <p:pic>
        <p:nvPicPr>
          <p:cNvPr id="29702" name="Picture 0" descr="T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828800"/>
            <a:ext cx="53800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757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584200" y="3325813"/>
            <a:ext cx="8229600" cy="3200400"/>
          </a:xfrm>
        </p:spPr>
        <p:txBody>
          <a:bodyPr>
            <a:normAutofit/>
          </a:bodyPr>
          <a:lstStyle/>
          <a:p>
            <a:pPr marL="274320" eaLnBrk="1" fontAlgn="auto" hangingPunct="1">
              <a:spcAft>
                <a:spcPts val="0"/>
              </a:spcAft>
              <a:defRPr/>
            </a:pPr>
            <a:r>
              <a:rPr lang="en-US" sz="2800" smtClean="0"/>
              <a:t>N= 348</a:t>
            </a:r>
          </a:p>
          <a:p>
            <a:pPr marL="274320" eaLnBrk="1" fontAlgn="auto" hangingPunct="1">
              <a:spcAft>
                <a:spcPts val="0"/>
              </a:spcAft>
              <a:defRPr/>
            </a:pPr>
            <a:r>
              <a:rPr lang="en-US" sz="2800" smtClean="0"/>
              <a:t>MP-TF activity was </a:t>
            </a:r>
            <a:r>
              <a:rPr lang="en-US" sz="2800" i="1" smtClean="0"/>
              <a:t>not</a:t>
            </a:r>
            <a:r>
              <a:rPr lang="en-US" sz="2800" smtClean="0"/>
              <a:t> associated with future VTE </a:t>
            </a:r>
          </a:p>
          <a:p>
            <a:pPr marL="274320" eaLnBrk="1" fontAlgn="auto" hangingPunct="1">
              <a:spcAft>
                <a:spcPts val="0"/>
              </a:spcAft>
              <a:defRPr/>
            </a:pPr>
            <a:r>
              <a:rPr lang="en-US" sz="2800" smtClean="0"/>
              <a:t>MP-TF activity was associated with mortality in pancreatic cancer</a:t>
            </a:r>
          </a:p>
          <a:p>
            <a:pPr marL="274320" eaLnBrk="1" fontAlgn="auto" hangingPunct="1">
              <a:spcAft>
                <a:spcPts val="0"/>
              </a:spcAft>
              <a:defRPr/>
            </a:pPr>
            <a:r>
              <a:rPr lang="en-US" sz="2800" smtClean="0"/>
              <a:t>MP-TF activity correlated with D-dimer in pancreatic cancer</a:t>
            </a:r>
          </a:p>
        </p:txBody>
      </p:sp>
      <p:sp>
        <p:nvSpPr>
          <p:cNvPr id="21506" name="Title 1"/>
          <p:cNvSpPr>
            <a:spLocks noGrp="1"/>
          </p:cNvSpPr>
          <p:nvPr>
            <p:ph type="title"/>
          </p:nvPr>
        </p:nvSpPr>
        <p:spPr>
          <a:xfrm>
            <a:off x="584200" y="457200"/>
            <a:ext cx="8229600" cy="1143000"/>
          </a:xfrm>
        </p:spPr>
        <p:txBody>
          <a:bodyPr/>
          <a:lstStyle/>
          <a:p>
            <a:pPr defTabSz="914377" eaLnBrk="1" fontAlgn="auto" hangingPunct="1">
              <a:spcAft>
                <a:spcPts val="0"/>
              </a:spcAft>
              <a:defRPr/>
            </a:pPr>
            <a:r>
              <a:rPr lang="en-US" dirty="0" smtClean="0"/>
              <a:t>TF and VTE: Not So Fast</a:t>
            </a:r>
          </a:p>
        </p:txBody>
      </p:sp>
      <p:pic>
        <p:nvPicPr>
          <p:cNvPr id="307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97013"/>
            <a:ext cx="5567363"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6"/>
          <p:cNvSpPr txBox="1">
            <a:spLocks noChangeArrowheads="1"/>
          </p:cNvSpPr>
          <p:nvPr/>
        </p:nvSpPr>
        <p:spPr bwMode="auto">
          <a:xfrm>
            <a:off x="5791200" y="6324600"/>
            <a:ext cx="3182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solidFill>
                  <a:schemeClr val="bg1"/>
                </a:solidFill>
              </a:rPr>
              <a:t>Thaler et al </a:t>
            </a:r>
            <a:r>
              <a:rPr lang="en-US" i="1">
                <a:solidFill>
                  <a:schemeClr val="bg1"/>
                </a:solidFill>
              </a:rPr>
              <a:t>J Throm Haem </a:t>
            </a:r>
            <a:r>
              <a:rPr lang="en-US">
                <a:solidFill>
                  <a:schemeClr val="bg1"/>
                </a:solidFill>
              </a:rPr>
              <a:t>2012 </a:t>
            </a:r>
          </a:p>
        </p:txBody>
      </p:sp>
    </p:spTree>
    <p:extLst>
      <p:ext uri="{BB962C8B-B14F-4D97-AF65-F5344CB8AC3E}">
        <p14:creationId xmlns:p14="http://schemas.microsoft.com/office/powerpoint/2010/main" val="1487208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Placeholder 1"/>
          <p:cNvSpPr>
            <a:spLocks noGrp="1"/>
          </p:cNvSpPr>
          <p:nvPr>
            <p:ph type="body" idx="1"/>
          </p:nvPr>
        </p:nvSpPr>
        <p:spPr/>
        <p:txBody>
          <a:bodyPr/>
          <a:lstStyle/>
          <a:p>
            <a:pPr defTabSz="914377" eaLnBrk="1" fontAlgn="auto" hangingPunct="1">
              <a:spcAft>
                <a:spcPts val="0"/>
              </a:spcAft>
              <a:defRPr/>
            </a:pPr>
            <a:endParaRPr lang="en-US" smtClean="0"/>
          </a:p>
        </p:txBody>
      </p:sp>
      <p:sp>
        <p:nvSpPr>
          <p:cNvPr id="12" name="Content Placeholder 7"/>
          <p:cNvSpPr>
            <a:spLocks noGrp="1"/>
          </p:cNvSpPr>
          <p:nvPr>
            <p:ph sz="half" idx="2"/>
          </p:nvPr>
        </p:nvSpPr>
        <p:spPr>
          <a:xfrm>
            <a:off x="457200" y="2438400"/>
            <a:ext cx="4040188" cy="3687763"/>
          </a:xfrm>
        </p:spPr>
        <p:txBody>
          <a:bodyPr/>
          <a:lstStyle/>
          <a:p>
            <a:pPr marL="349250" indent="-349250" defTabSz="914377" eaLnBrk="1" fontAlgn="auto" hangingPunct="1">
              <a:spcBef>
                <a:spcPts val="2000"/>
              </a:spcBef>
              <a:spcAft>
                <a:spcPts val="0"/>
              </a:spcAft>
              <a:buFont typeface="Arial" panose="020B0604020202020204" pitchFamily="34" charset="0"/>
              <a:buNone/>
              <a:defRPr/>
            </a:pPr>
            <a:r>
              <a:rPr lang="de-DE" sz="1800" kern="0" dirty="0" smtClean="0">
                <a:solidFill>
                  <a:schemeClr val="tx1">
                    <a:lumMod val="75000"/>
                    <a:lumOff val="25000"/>
                  </a:schemeClr>
                </a:solidFill>
              </a:rPr>
              <a:t>Elevated D-dimer (&gt;75th percentile, 1.44µg/mL); </a:t>
            </a:r>
            <a:r>
              <a:rPr lang="en-US" sz="1800" b="1" kern="0" dirty="0" smtClean="0">
                <a:solidFill>
                  <a:schemeClr val="tx1">
                    <a:lumMod val="75000"/>
                    <a:lumOff val="25000"/>
                  </a:schemeClr>
                </a:solidFill>
                <a:cs typeface="Times New Roman" pitchFamily="18" charset="0"/>
              </a:rPr>
              <a:t>HR 2.2</a:t>
            </a:r>
            <a:r>
              <a:rPr lang="en-US" sz="1800" kern="0" dirty="0" smtClean="0">
                <a:solidFill>
                  <a:schemeClr val="tx1">
                    <a:lumMod val="75000"/>
                    <a:lumOff val="25000"/>
                  </a:schemeClr>
                </a:solidFill>
                <a:cs typeface="Times New Roman" pitchFamily="18" charset="0"/>
              </a:rPr>
              <a:t> (95% CI: 1.3 - 3.6), p=0.003</a:t>
            </a:r>
          </a:p>
          <a:p>
            <a:pPr marL="225420" indent="-225420" defTabSz="914377" eaLnBrk="1" fontAlgn="auto" hangingPunct="1">
              <a:spcAft>
                <a:spcPts val="0"/>
              </a:spcAft>
              <a:defRPr/>
            </a:pPr>
            <a:endParaRPr lang="en-US" dirty="0">
              <a:solidFill>
                <a:schemeClr val="tx1">
                  <a:lumMod val="75000"/>
                  <a:lumOff val="25000"/>
                </a:schemeClr>
              </a:solidFill>
            </a:endParaRPr>
          </a:p>
        </p:txBody>
      </p:sp>
      <p:sp>
        <p:nvSpPr>
          <p:cNvPr id="4" name="Content Placeholder 3"/>
          <p:cNvSpPr>
            <a:spLocks noGrp="1"/>
          </p:cNvSpPr>
          <p:nvPr>
            <p:ph sz="quarter" idx="4"/>
          </p:nvPr>
        </p:nvSpPr>
        <p:spPr>
          <a:xfrm>
            <a:off x="4635500" y="1687513"/>
            <a:ext cx="4041775" cy="3951287"/>
          </a:xfrm>
        </p:spPr>
        <p:txBody>
          <a:bodyPr/>
          <a:lstStyle/>
          <a:p>
            <a:pPr marL="0" indent="0" defTabSz="914377" eaLnBrk="1" fontAlgn="auto" hangingPunct="1">
              <a:spcAft>
                <a:spcPts val="0"/>
              </a:spcAft>
              <a:buFont typeface="Arial" panose="020B0604020202020204" pitchFamily="34" charset="0"/>
              <a:buNone/>
              <a:defRPr/>
            </a:pPr>
            <a:endParaRPr lang="en-US" dirty="0">
              <a:solidFill>
                <a:schemeClr val="tx1">
                  <a:lumMod val="75000"/>
                  <a:lumOff val="25000"/>
                </a:schemeClr>
              </a:solidFill>
            </a:endParaRPr>
          </a:p>
          <a:p>
            <a:pPr marL="225420" indent="-225420" defTabSz="914377" eaLnBrk="1" fontAlgn="auto" hangingPunct="1">
              <a:spcAft>
                <a:spcPts val="0"/>
              </a:spcAft>
              <a:defRPr/>
            </a:pPr>
            <a:r>
              <a:rPr lang="en-US" dirty="0">
                <a:solidFill>
                  <a:schemeClr val="tx1">
                    <a:lumMod val="75000"/>
                    <a:lumOff val="25000"/>
                  </a:schemeClr>
                </a:solidFill>
              </a:rPr>
              <a:t>No consensus  on cut-off levels</a:t>
            </a:r>
          </a:p>
          <a:p>
            <a:pPr marL="225420" indent="-225420" defTabSz="914377" eaLnBrk="1" fontAlgn="auto" hangingPunct="1">
              <a:spcAft>
                <a:spcPts val="0"/>
              </a:spcAft>
              <a:defRPr/>
            </a:pPr>
            <a:r>
              <a:rPr lang="en-US" dirty="0">
                <a:solidFill>
                  <a:schemeClr val="tx1">
                    <a:lumMod val="75000"/>
                    <a:lumOff val="25000"/>
                  </a:schemeClr>
                </a:solidFill>
              </a:rPr>
              <a:t>Widely available</a:t>
            </a:r>
          </a:p>
          <a:p>
            <a:pPr marL="225420" indent="-225420" defTabSz="914377" eaLnBrk="1" fontAlgn="auto" hangingPunct="1">
              <a:spcAft>
                <a:spcPts val="0"/>
              </a:spcAft>
              <a:defRPr/>
            </a:pPr>
            <a:r>
              <a:rPr lang="en-US" dirty="0">
                <a:solidFill>
                  <a:schemeClr val="tx1">
                    <a:lumMod val="75000"/>
                    <a:lumOff val="25000"/>
                  </a:schemeClr>
                </a:solidFill>
              </a:rPr>
              <a:t>Potential to discriminate intermediate-risk </a:t>
            </a:r>
            <a:r>
              <a:rPr lang="en-US" dirty="0" smtClean="0">
                <a:solidFill>
                  <a:schemeClr val="tx1">
                    <a:lumMod val="75000"/>
                    <a:lumOff val="25000"/>
                  </a:schemeClr>
                </a:solidFill>
              </a:rPr>
              <a:t>patients</a:t>
            </a:r>
          </a:p>
          <a:p>
            <a:pPr marL="225420" indent="-225420" defTabSz="914377" eaLnBrk="1" fontAlgn="auto" hangingPunct="1">
              <a:spcAft>
                <a:spcPts val="0"/>
              </a:spcAft>
              <a:defRPr/>
            </a:pPr>
            <a:r>
              <a:rPr lang="en-US" dirty="0" smtClean="0">
                <a:solidFill>
                  <a:schemeClr val="tx1">
                    <a:lumMod val="75000"/>
                    <a:lumOff val="25000"/>
                  </a:schemeClr>
                </a:solidFill>
              </a:rPr>
              <a:t>Poor person’s TF?</a:t>
            </a:r>
            <a:endParaRPr lang="en-US" dirty="0">
              <a:solidFill>
                <a:schemeClr val="tx1">
                  <a:lumMod val="75000"/>
                  <a:lumOff val="25000"/>
                </a:schemeClr>
              </a:solidFill>
            </a:endParaRPr>
          </a:p>
          <a:p>
            <a:pPr marL="225420" indent="-225420" defTabSz="914377" eaLnBrk="1" fontAlgn="auto" hangingPunct="1">
              <a:spcAft>
                <a:spcPts val="0"/>
              </a:spcAft>
              <a:defRPr/>
            </a:pPr>
            <a:endParaRPr lang="en-US" dirty="0">
              <a:solidFill>
                <a:schemeClr val="tx1">
                  <a:lumMod val="75000"/>
                  <a:lumOff val="25000"/>
                </a:schemeClr>
              </a:solidFill>
            </a:endParaRPr>
          </a:p>
        </p:txBody>
      </p:sp>
      <p:sp>
        <p:nvSpPr>
          <p:cNvPr id="23554" name="Rectangle 2"/>
          <p:cNvSpPr>
            <a:spLocks noGrp="1" noRot="1" noChangeArrowheads="1"/>
          </p:cNvSpPr>
          <p:nvPr>
            <p:ph type="title"/>
          </p:nvPr>
        </p:nvSpPr>
        <p:spPr/>
        <p:txBody>
          <a:bodyPr/>
          <a:lstStyle/>
          <a:p>
            <a:pPr defTabSz="914377" eaLnBrk="1" fontAlgn="auto" hangingPunct="1">
              <a:spcAft>
                <a:spcPts val="0"/>
              </a:spcAft>
              <a:defRPr/>
            </a:pPr>
            <a:r>
              <a:rPr lang="en-US" sz="3600" dirty="0" smtClean="0"/>
              <a:t> D-dimer and VTE</a:t>
            </a:r>
          </a:p>
        </p:txBody>
      </p:sp>
      <p:pic>
        <p:nvPicPr>
          <p:cNvPr id="32774" name="Picture 3246"/>
          <p:cNvPicPr>
            <a:picLocks noChangeAspect="1" noChangeArrowheads="1"/>
          </p:cNvPicPr>
          <p:nvPr/>
        </p:nvPicPr>
        <p:blipFill>
          <a:blip r:embed="rId2">
            <a:extLst>
              <a:ext uri="{28A0092B-C50C-407E-A947-70E740481C1C}">
                <a14:useLocalDpi xmlns:a14="http://schemas.microsoft.com/office/drawing/2010/main" val="0"/>
              </a:ext>
            </a:extLst>
          </a:blip>
          <a:srcRect l="1537" t="15388" r="1537" b="1924"/>
          <a:stretch>
            <a:fillRect/>
          </a:stretch>
        </p:blipFill>
        <p:spPr bwMode="auto">
          <a:xfrm>
            <a:off x="319088" y="1585913"/>
            <a:ext cx="41767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12"/>
          <p:cNvSpPr>
            <a:spLocks noChangeArrowheads="1"/>
          </p:cNvSpPr>
          <p:nvPr/>
        </p:nvSpPr>
        <p:spPr bwMode="auto">
          <a:xfrm>
            <a:off x="4870450" y="6488113"/>
            <a:ext cx="3279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r>
              <a:rPr lang="de-AT" sz="1400">
                <a:solidFill>
                  <a:schemeClr val="bg1"/>
                </a:solidFill>
                <a:ea typeface="MS PGothic" pitchFamily="34" charset="-128"/>
              </a:rPr>
              <a:t>Ay C et al, </a:t>
            </a:r>
            <a:r>
              <a:rPr lang="de-DE" sz="1400" i="1">
                <a:solidFill>
                  <a:schemeClr val="bg1"/>
                </a:solidFill>
                <a:ea typeface="MS PGothic" pitchFamily="34" charset="-128"/>
              </a:rPr>
              <a:t>J Clin Oncol</a:t>
            </a:r>
            <a:r>
              <a:rPr lang="de-DE" sz="1400">
                <a:solidFill>
                  <a:schemeClr val="bg1"/>
                </a:solidFill>
                <a:ea typeface="MS PGothic" pitchFamily="34" charset="-128"/>
              </a:rPr>
              <a:t>. </a:t>
            </a:r>
            <a:r>
              <a:rPr lang="de-AT" sz="1400">
                <a:solidFill>
                  <a:schemeClr val="bg1"/>
                </a:solidFill>
              </a:rPr>
              <a:t>2009;27(25):4124-9</a:t>
            </a:r>
          </a:p>
        </p:txBody>
      </p:sp>
      <p:sp>
        <p:nvSpPr>
          <p:cNvPr id="32776" name="Content Placeholder 7"/>
          <p:cNvSpPr txBox="1">
            <a:spLocks/>
          </p:cNvSpPr>
          <p:nvPr/>
        </p:nvSpPr>
        <p:spPr bwMode="auto">
          <a:xfrm>
            <a:off x="311150" y="4703763"/>
            <a:ext cx="42592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0" indent="-349250"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lnSpc>
                <a:spcPct val="90000"/>
              </a:lnSpc>
              <a:spcBef>
                <a:spcPts val="2000"/>
              </a:spcBef>
            </a:pPr>
            <a:r>
              <a:rPr lang="de-DE">
                <a:latin typeface="Tw Cen MT" pitchFamily="34" charset="0"/>
              </a:rPr>
              <a:t>Elevated D-dimer (&gt;75th percentile, 1.44µg/mL); </a:t>
            </a:r>
            <a:r>
              <a:rPr lang="en-US" b="1">
                <a:latin typeface="Tw Cen MT" pitchFamily="34" charset="0"/>
                <a:cs typeface="Times New Roman" pitchFamily="18" charset="0"/>
              </a:rPr>
              <a:t>HR 2.2</a:t>
            </a:r>
            <a:r>
              <a:rPr lang="en-US">
                <a:latin typeface="Tw Cen MT" pitchFamily="34" charset="0"/>
                <a:cs typeface="Times New Roman" pitchFamily="18" charset="0"/>
              </a:rPr>
              <a:t> (95% CI: 1.3 - 3.6), p=0.003</a:t>
            </a:r>
          </a:p>
          <a:p>
            <a:pPr>
              <a:spcBef>
                <a:spcPct val="20000"/>
              </a:spcBef>
              <a:buFontTx/>
              <a:buChar char="•"/>
            </a:pPr>
            <a:endParaRPr lang="en-US" sz="3200">
              <a:latin typeface="Tw Cen MT" pitchFamily="34" charset="0"/>
            </a:endParaRPr>
          </a:p>
        </p:txBody>
      </p:sp>
    </p:spTree>
    <p:extLst>
      <p:ext uri="{BB962C8B-B14F-4D97-AF65-F5344CB8AC3E}">
        <p14:creationId xmlns:p14="http://schemas.microsoft.com/office/powerpoint/2010/main" val="82937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br>
              <a:rPr lang="en-US" dirty="0" smtClean="0"/>
            </a:br>
            <a:r>
              <a:rPr lang="en-US" i="1" dirty="0" smtClean="0"/>
              <a:t>ASCO 2013 Guideline Update</a:t>
            </a:r>
            <a:endParaRPr lang="en-US" i="1" dirty="0"/>
          </a:p>
        </p:txBody>
      </p:sp>
      <p:sp>
        <p:nvSpPr>
          <p:cNvPr id="3" name="Content Placeholder 2"/>
          <p:cNvSpPr>
            <a:spLocks noGrp="1"/>
          </p:cNvSpPr>
          <p:nvPr>
            <p:ph idx="1"/>
          </p:nvPr>
        </p:nvSpPr>
        <p:spPr/>
        <p:txBody>
          <a:bodyPr>
            <a:normAutofit/>
          </a:bodyPr>
          <a:lstStyle/>
          <a:p>
            <a:endParaRPr lang="en-US" sz="2400" dirty="0" smtClean="0"/>
          </a:p>
          <a:p>
            <a:endParaRPr lang="en-US" sz="2400" dirty="0"/>
          </a:p>
          <a:p>
            <a:pPr marL="0" indent="0">
              <a:buNone/>
            </a:pPr>
            <a:r>
              <a:rPr lang="en-US" sz="2400" dirty="0" smtClean="0"/>
              <a:t>“Individual risk factors, including biomarkers or cancer site, do not reliably identify cancer patients at high risk for VTE”</a:t>
            </a:r>
            <a:endParaRPr lang="en-US" sz="2400" dirty="0"/>
          </a:p>
        </p:txBody>
      </p:sp>
      <p:sp>
        <p:nvSpPr>
          <p:cNvPr id="5" name="Text Box 21"/>
          <p:cNvSpPr txBox="1">
            <a:spLocks noChangeArrowheads="1"/>
          </p:cNvSpPr>
          <p:nvPr/>
        </p:nvSpPr>
        <p:spPr bwMode="auto">
          <a:xfrm>
            <a:off x="420815" y="5833421"/>
            <a:ext cx="8339137"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indent="0" algn="r"/>
            <a:r>
              <a:rPr lang="en-GB" sz="1600" dirty="0" smtClean="0"/>
              <a:t>Lyman </a:t>
            </a:r>
            <a:r>
              <a:rPr lang="en-GB" sz="1600" dirty="0"/>
              <a:t>GH, et al. </a:t>
            </a:r>
            <a:r>
              <a:rPr lang="en-GB" sz="1600" i="1" dirty="0"/>
              <a:t>J </a:t>
            </a:r>
            <a:r>
              <a:rPr lang="en-GB" sz="1600" i="1" dirty="0" err="1"/>
              <a:t>Clin</a:t>
            </a:r>
            <a:r>
              <a:rPr lang="en-GB" sz="1600" i="1" dirty="0"/>
              <a:t> </a:t>
            </a:r>
            <a:r>
              <a:rPr lang="en-GB" sz="1600" i="1" dirty="0" err="1" smtClean="0"/>
              <a:t>Onc</a:t>
            </a:r>
            <a:r>
              <a:rPr lang="en-GB" sz="1600" i="1" dirty="0" smtClean="0"/>
              <a:t> </a:t>
            </a:r>
            <a:r>
              <a:rPr lang="en-GB" sz="1600" dirty="0" smtClean="0"/>
              <a:t>2013</a:t>
            </a:r>
            <a:endParaRPr lang="en-GB" sz="1600" dirty="0"/>
          </a:p>
        </p:txBody>
      </p:sp>
    </p:spTree>
    <p:extLst>
      <p:ext uri="{BB962C8B-B14F-4D97-AF65-F5344CB8AC3E}">
        <p14:creationId xmlns:p14="http://schemas.microsoft.com/office/powerpoint/2010/main" val="3841282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228600" y="159224"/>
            <a:ext cx="8229600" cy="1143000"/>
          </a:xfrm>
        </p:spPr>
        <p:txBody>
          <a:bodyPr/>
          <a:lstStyle/>
          <a:p>
            <a:pPr defTabSz="914377" eaLnBrk="1" fontAlgn="auto" hangingPunct="1">
              <a:spcAft>
                <a:spcPts val="0"/>
              </a:spcAft>
              <a:defRPr/>
            </a:pPr>
            <a:r>
              <a:rPr lang="en-US" dirty="0" smtClean="0">
                <a:ea typeface="MS PGothic" panose="020B0600070205080204" pitchFamily="34" charset="-128"/>
              </a:rPr>
              <a:t>Risk Score</a:t>
            </a:r>
          </a:p>
        </p:txBody>
      </p:sp>
      <p:graphicFrame>
        <p:nvGraphicFramePr>
          <p:cNvPr id="37916" name="Group 28"/>
          <p:cNvGraphicFramePr>
            <a:graphicFrameLocks noGrp="1"/>
          </p:cNvGraphicFramePr>
          <p:nvPr>
            <p:extLst>
              <p:ext uri="{D42A27DB-BD31-4B8C-83A1-F6EECF244321}">
                <p14:modId xmlns:p14="http://schemas.microsoft.com/office/powerpoint/2010/main" val="3653917478"/>
              </p:ext>
            </p:extLst>
          </p:nvPr>
        </p:nvGraphicFramePr>
        <p:xfrm>
          <a:off x="685800" y="1302224"/>
          <a:ext cx="8001000" cy="4672013"/>
        </p:xfrm>
        <a:graphic>
          <a:graphicData uri="http://schemas.openxmlformats.org/drawingml/2006/table">
            <a:tbl>
              <a:tblPr>
                <a:tableStyleId>{69C7853C-536D-4A76-A0AE-DD22124D55A5}</a:tableStyleId>
              </a:tblPr>
              <a:tblGrid>
                <a:gridCol w="6418263"/>
                <a:gridCol w="1582737"/>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Patient Characteristic</a:t>
                      </a:r>
                      <a:endParaRPr kumimoji="0" lang="en-US" sz="2400" b="1" i="0" u="none" strike="noStrike" cap="none" normalizeH="0" baseline="0" dirty="0" smtClean="0">
                        <a:ln>
                          <a:noFill/>
                        </a:ln>
                        <a:solidFill>
                          <a:schemeClr val="tx1"/>
                        </a:solidFill>
                        <a:effectLst/>
                        <a:latin typeface="Tw Cen MT" pitchFamily="34" charset="0"/>
                        <a:ea typeface="MS PGothic" pitchFamily="34" charset="-128"/>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smtClean="0">
                          <a:ln>
                            <a:noFill/>
                          </a:ln>
                          <a:effectLst/>
                        </a:rPr>
                        <a:t>Score</a:t>
                      </a:r>
                      <a:endParaRPr kumimoji="0" lang="en-US" sz="2400" b="1" i="0" u="none" strike="noStrike" cap="none" normalizeH="0" baseline="0" smtClean="0">
                        <a:ln>
                          <a:noFill/>
                        </a:ln>
                        <a:solidFill>
                          <a:schemeClr val="tx1"/>
                        </a:solidFill>
                        <a:effectLst/>
                        <a:latin typeface="Tw Cen MT" pitchFamily="34" charset="0"/>
                        <a:ea typeface="MS PGothic" pitchFamily="34" charset="-128"/>
                      </a:endParaRPr>
                    </a:p>
                  </a:txBody>
                  <a:tcPr marT="45722" marB="45722" horzOverflow="overflow"/>
                </a:tc>
              </a:tr>
              <a:tr h="1835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Site of Cancer</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Very high risk (stomach, pancreas)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High risk (lung, lymphoma, gynecologic, GU excluding prostate)</a:t>
                      </a:r>
                      <a:endParaRPr kumimoji="0" lang="en-US" sz="2400" b="0" i="0" u="none" strike="noStrike" cap="none" normalizeH="0" baseline="0" dirty="0" smtClean="0">
                        <a:ln>
                          <a:noFill/>
                        </a:ln>
                        <a:solidFill>
                          <a:schemeClr val="tx1"/>
                        </a:solidFill>
                        <a:effectLst/>
                        <a:latin typeface="Tw Cen MT" pitchFamily="34" charset="0"/>
                        <a:ea typeface="MS PGothic" pitchFamily="34" charset="-128"/>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smtClean="0">
                          <a:ln>
                            <a:noFill/>
                          </a:ln>
                          <a:effectLst/>
                        </a:rPr>
                        <a:t>2</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smtClean="0">
                          <a:ln>
                            <a:noFill/>
                          </a:ln>
                          <a:effectLst/>
                        </a:rPr>
                        <a:t>1</a:t>
                      </a:r>
                      <a:endParaRPr kumimoji="0" lang="en-US" sz="2400" b="0" i="0" u="none" strike="noStrike" cap="none" normalizeH="0" baseline="0" smtClean="0">
                        <a:ln>
                          <a:noFill/>
                        </a:ln>
                        <a:solidFill>
                          <a:schemeClr val="tx1"/>
                        </a:solidFill>
                        <a:effectLst/>
                        <a:latin typeface="Tw Cen MT" pitchFamily="34" charset="0"/>
                        <a:ea typeface="MS PGothic" pitchFamily="34" charset="-128"/>
                      </a:endParaRPr>
                    </a:p>
                  </a:txBody>
                  <a:tcPr marT="45722" marB="45722" horzOverflow="overflow"/>
                </a:tc>
              </a:tr>
              <a:tr h="574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smtClean="0">
                          <a:ln>
                            <a:noFill/>
                          </a:ln>
                          <a:effectLst/>
                        </a:rPr>
                        <a:t>Platelet count </a:t>
                      </a:r>
                      <a:r>
                        <a:rPr kumimoji="0" lang="en-US" sz="2400" u="sng" strike="noStrike" cap="none" normalizeH="0" baseline="0" smtClean="0">
                          <a:ln>
                            <a:noFill/>
                          </a:ln>
                          <a:effectLst/>
                        </a:rPr>
                        <a:t>&gt;</a:t>
                      </a:r>
                      <a:r>
                        <a:rPr kumimoji="0" lang="en-US" sz="2400" u="none" strike="noStrike" cap="none" normalizeH="0" baseline="0" smtClean="0">
                          <a:ln>
                            <a:noFill/>
                          </a:ln>
                          <a:effectLst/>
                        </a:rPr>
                        <a:t> 350,000/mm</a:t>
                      </a:r>
                      <a:r>
                        <a:rPr kumimoji="0" lang="en-US" sz="2400" u="none" strike="noStrike" cap="none" normalizeH="0" baseline="30000" smtClean="0">
                          <a:ln>
                            <a:noFill/>
                          </a:ln>
                          <a:effectLst/>
                        </a:rPr>
                        <a:t>3</a:t>
                      </a:r>
                      <a:endParaRPr kumimoji="0" lang="en-US" sz="2400" b="0" i="0" u="none" strike="noStrike" cap="none" normalizeH="0" baseline="30000" smtClean="0">
                        <a:ln>
                          <a:noFill/>
                        </a:ln>
                        <a:solidFill>
                          <a:schemeClr val="tx1"/>
                        </a:solidFill>
                        <a:effectLst/>
                        <a:latin typeface="Tw Cen MT" pitchFamily="34" charset="0"/>
                        <a:ea typeface="MS PGothic" pitchFamily="34" charset="-128"/>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smtClean="0">
                          <a:ln>
                            <a:noFill/>
                          </a:ln>
                          <a:effectLst/>
                        </a:rPr>
                        <a:t>1</a:t>
                      </a:r>
                      <a:endParaRPr kumimoji="0" lang="en-US" sz="2400" b="0" i="0" u="none" strike="noStrike" cap="none" normalizeH="0" baseline="0" smtClean="0">
                        <a:ln>
                          <a:noFill/>
                        </a:ln>
                        <a:solidFill>
                          <a:schemeClr val="tx1"/>
                        </a:solidFill>
                        <a:effectLst/>
                        <a:latin typeface="Tw Cen MT" pitchFamily="34" charset="0"/>
                        <a:ea typeface="MS PGothic" pitchFamily="34" charset="-128"/>
                      </a:endParaRPr>
                    </a:p>
                  </a:txBody>
                  <a:tcPr marT="45722" marB="45722" horzOverflow="overflow"/>
                </a:tc>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err="1" smtClean="0">
                          <a:ln>
                            <a:noFill/>
                          </a:ln>
                          <a:effectLst/>
                        </a:rPr>
                        <a:t>Hb</a:t>
                      </a:r>
                      <a:r>
                        <a:rPr kumimoji="0" lang="en-US" sz="2400" u="none" strike="noStrike" cap="none" normalizeH="0" baseline="0" dirty="0" smtClean="0">
                          <a:ln>
                            <a:noFill/>
                          </a:ln>
                          <a:effectLst/>
                        </a:rPr>
                        <a:t> &lt; 10g/</a:t>
                      </a:r>
                      <a:r>
                        <a:rPr kumimoji="0" lang="en-US" sz="2400" u="none" strike="noStrike" cap="none" normalizeH="0" baseline="0" dirty="0" err="1" smtClean="0">
                          <a:ln>
                            <a:noFill/>
                          </a:ln>
                          <a:effectLst/>
                        </a:rPr>
                        <a:t>dL</a:t>
                      </a:r>
                      <a:r>
                        <a:rPr kumimoji="0" lang="en-US" sz="2400" u="none" strike="noStrike" cap="none" normalizeH="0" baseline="0" dirty="0" smtClean="0">
                          <a:ln>
                            <a:noFill/>
                          </a:ln>
                          <a:effectLst/>
                        </a:rPr>
                        <a:t> or use of ESA</a:t>
                      </a:r>
                      <a:endParaRPr kumimoji="0" lang="en-US" sz="2400" b="0" i="0" u="none" strike="noStrike" cap="none" normalizeH="0" baseline="0" dirty="0" smtClean="0">
                        <a:ln>
                          <a:noFill/>
                        </a:ln>
                        <a:solidFill>
                          <a:schemeClr val="tx1"/>
                        </a:solidFill>
                        <a:effectLst/>
                        <a:latin typeface="Tw Cen MT" pitchFamily="34" charset="0"/>
                        <a:ea typeface="MS PGothic" pitchFamily="34" charset="-128"/>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smtClean="0">
                          <a:ln>
                            <a:noFill/>
                          </a:ln>
                          <a:effectLst/>
                        </a:rPr>
                        <a:t>1</a:t>
                      </a:r>
                      <a:endParaRPr kumimoji="0" lang="en-US" sz="2400" b="0" i="0" u="none" strike="noStrike" cap="none" normalizeH="0" baseline="0" smtClean="0">
                        <a:ln>
                          <a:noFill/>
                        </a:ln>
                        <a:solidFill>
                          <a:schemeClr val="tx1"/>
                        </a:solidFill>
                        <a:effectLst/>
                        <a:latin typeface="Tw Cen MT" pitchFamily="34" charset="0"/>
                        <a:ea typeface="MS PGothic" pitchFamily="34" charset="-128"/>
                      </a:endParaRPr>
                    </a:p>
                  </a:txBody>
                  <a:tcPr marT="45722" marB="45722" horzOverflow="overflow"/>
                </a:tc>
              </a:tr>
              <a:tr h="574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Leukocyte count &gt; 11,000/mm</a:t>
                      </a:r>
                      <a:r>
                        <a:rPr kumimoji="0" lang="en-US" sz="2400" u="none" strike="noStrike" cap="none" normalizeH="0" baseline="30000" dirty="0" smtClean="0">
                          <a:ln>
                            <a:noFill/>
                          </a:ln>
                          <a:effectLst/>
                        </a:rPr>
                        <a:t>3</a:t>
                      </a:r>
                      <a:endParaRPr kumimoji="0" lang="en-US" sz="2400" b="0" i="0" u="none" strike="noStrike" cap="none" normalizeH="0" baseline="30000" dirty="0" smtClean="0">
                        <a:ln>
                          <a:noFill/>
                        </a:ln>
                        <a:solidFill>
                          <a:schemeClr val="tx1"/>
                        </a:solidFill>
                        <a:effectLst/>
                        <a:latin typeface="Tw Cen MT" pitchFamily="34" charset="0"/>
                        <a:ea typeface="MS PGothic" pitchFamily="34" charset="-128"/>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smtClean="0">
                          <a:ln>
                            <a:noFill/>
                          </a:ln>
                          <a:effectLst/>
                        </a:rPr>
                        <a:t>1</a:t>
                      </a:r>
                      <a:endParaRPr kumimoji="0" lang="en-US" sz="2400" b="0" i="0" u="none" strike="noStrike" cap="none" normalizeH="0" baseline="0" smtClean="0">
                        <a:ln>
                          <a:noFill/>
                        </a:ln>
                        <a:solidFill>
                          <a:schemeClr val="tx1"/>
                        </a:solidFill>
                        <a:effectLst/>
                        <a:latin typeface="Tw Cen MT" pitchFamily="34" charset="0"/>
                        <a:ea typeface="MS PGothic" pitchFamily="34" charset="-128"/>
                      </a:endParaRPr>
                    </a:p>
                  </a:txBody>
                  <a:tcPr marT="45722" marB="45722" horzOverflow="overflow"/>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BMI </a:t>
                      </a:r>
                      <a:r>
                        <a:rPr kumimoji="0" lang="en-US" sz="2400" u="sng" strike="noStrike" cap="none" normalizeH="0" baseline="0" dirty="0" smtClean="0">
                          <a:ln>
                            <a:noFill/>
                          </a:ln>
                          <a:effectLst/>
                        </a:rPr>
                        <a:t>&gt;</a:t>
                      </a:r>
                      <a:r>
                        <a:rPr kumimoji="0" lang="en-US" sz="2400" u="none" strike="noStrike" cap="none" normalizeH="0" baseline="0" dirty="0" smtClean="0">
                          <a:ln>
                            <a:noFill/>
                          </a:ln>
                          <a:effectLst/>
                        </a:rPr>
                        <a:t> 35 kg/m</a:t>
                      </a:r>
                      <a:r>
                        <a:rPr kumimoji="0" lang="en-US" sz="2400" u="none" strike="noStrike" cap="none" normalizeH="0" baseline="30000" dirty="0" smtClean="0">
                          <a:ln>
                            <a:noFill/>
                          </a:ln>
                          <a:effectLst/>
                        </a:rPr>
                        <a:t>2</a:t>
                      </a:r>
                      <a:endParaRPr kumimoji="0" lang="en-US" sz="2400" b="0" i="0" u="none" strike="noStrike" cap="none" normalizeH="0" baseline="30000" dirty="0" smtClean="0">
                        <a:ln>
                          <a:noFill/>
                        </a:ln>
                        <a:solidFill>
                          <a:schemeClr val="tx1"/>
                        </a:solidFill>
                        <a:effectLst/>
                        <a:latin typeface="Tw Cen MT" pitchFamily="34" charset="0"/>
                        <a:ea typeface="MS PGothic" pitchFamily="34" charset="-128"/>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1</a:t>
                      </a:r>
                      <a:endParaRPr kumimoji="0" lang="en-US" sz="2400" b="0" i="0" u="none" strike="noStrike" cap="none" normalizeH="0" baseline="0" dirty="0" smtClean="0">
                        <a:ln>
                          <a:noFill/>
                        </a:ln>
                        <a:solidFill>
                          <a:schemeClr val="tx1"/>
                        </a:solidFill>
                        <a:effectLst/>
                        <a:latin typeface="Tw Cen MT" pitchFamily="34" charset="0"/>
                        <a:ea typeface="MS PGothic" pitchFamily="34" charset="-128"/>
                      </a:endParaRPr>
                    </a:p>
                  </a:txBody>
                  <a:tcPr marT="45722" marB="45722" horzOverflow="overflow"/>
                </a:tc>
              </a:tr>
            </a:tbl>
          </a:graphicData>
        </a:graphic>
      </p:graphicFrame>
      <p:sp>
        <p:nvSpPr>
          <p:cNvPr id="5" name="Text Box 50"/>
          <p:cNvSpPr txBox="1">
            <a:spLocks noChangeArrowheads="1"/>
          </p:cNvSpPr>
          <p:nvPr/>
        </p:nvSpPr>
        <p:spPr bwMode="auto">
          <a:xfrm>
            <a:off x="5293825" y="6321994"/>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dirty="0">
                <a:latin typeface="News Gothic MT"/>
              </a:rPr>
              <a:t>Khorana AA et al. </a:t>
            </a:r>
            <a:r>
              <a:rPr lang="en-US" i="1" dirty="0">
                <a:latin typeface="News Gothic MT"/>
              </a:rPr>
              <a:t>Blood </a:t>
            </a:r>
            <a:r>
              <a:rPr lang="en-US" dirty="0">
                <a:latin typeface="News Gothic MT"/>
              </a:rPr>
              <a:t>2008</a:t>
            </a:r>
          </a:p>
        </p:txBody>
      </p:sp>
    </p:spTree>
    <p:extLst>
      <p:ext uri="{BB962C8B-B14F-4D97-AF65-F5344CB8AC3E}">
        <p14:creationId xmlns:p14="http://schemas.microsoft.com/office/powerpoint/2010/main" val="3272737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533400"/>
            <a:ext cx="8229600" cy="1143000"/>
          </a:xfrm>
        </p:spPr>
        <p:txBody>
          <a:bodyPr/>
          <a:lstStyle/>
          <a:p>
            <a:pPr defTabSz="914377" eaLnBrk="1" fontAlgn="auto" hangingPunct="1">
              <a:spcAft>
                <a:spcPts val="0"/>
              </a:spcAft>
              <a:defRPr/>
            </a:pPr>
            <a:endParaRPr lang="en-US" dirty="0" smtClean="0">
              <a:solidFill>
                <a:schemeClr val="tx1">
                  <a:lumMod val="90000"/>
                  <a:lumOff val="10000"/>
                </a:schemeClr>
              </a:solidFill>
            </a:endParaRPr>
          </a:p>
        </p:txBody>
      </p:sp>
      <p:graphicFrame>
        <p:nvGraphicFramePr>
          <p:cNvPr id="2" name="Diagram 1"/>
          <p:cNvGraphicFramePr/>
          <p:nvPr>
            <p:extLst>
              <p:ext uri="{D42A27DB-BD31-4B8C-83A1-F6EECF244321}">
                <p14:modId xmlns:p14="http://schemas.microsoft.com/office/powerpoint/2010/main" val="1019197441"/>
              </p:ext>
            </p:extLst>
          </p:nvPr>
        </p:nvGraphicFramePr>
        <p:xfrm>
          <a:off x="762000" y="1549400"/>
          <a:ext cx="70866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899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381000" y="152400"/>
            <a:ext cx="8229600" cy="1143000"/>
          </a:xfrm>
        </p:spPr>
        <p:txBody>
          <a:bodyPr/>
          <a:lstStyle/>
          <a:p>
            <a:pPr eaLnBrk="1" hangingPunct="1"/>
            <a:r>
              <a:rPr lang="en-US" dirty="0" smtClean="0">
                <a:ea typeface="MS PGothic" pitchFamily="34" charset="-128"/>
              </a:rPr>
              <a:t>Risk Model Validation</a:t>
            </a:r>
          </a:p>
        </p:txBody>
      </p:sp>
      <p:sp>
        <p:nvSpPr>
          <p:cNvPr id="68611" name="Text Box 3"/>
          <p:cNvSpPr txBox="1">
            <a:spLocks noChangeArrowheads="1"/>
          </p:cNvSpPr>
          <p:nvPr/>
        </p:nvSpPr>
        <p:spPr bwMode="auto">
          <a:xfrm>
            <a:off x="1863725" y="578485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10000"/>
              </a:spcBef>
            </a:pPr>
            <a:r>
              <a:rPr lang="en-US" b="1" dirty="0">
                <a:latin typeface="News Gothic MT"/>
              </a:rPr>
              <a:t>Risk      Low (0)             Intermediate(1-2)          High(</a:t>
            </a:r>
            <a:r>
              <a:rPr lang="en-US" b="1" u="sng" dirty="0">
                <a:latin typeface="News Gothic MT"/>
              </a:rPr>
              <a:t>&gt;</a:t>
            </a:r>
            <a:r>
              <a:rPr lang="en-US" b="1" dirty="0">
                <a:latin typeface="News Gothic MT"/>
              </a:rPr>
              <a:t>3)</a:t>
            </a:r>
          </a:p>
        </p:txBody>
      </p:sp>
      <p:sp>
        <p:nvSpPr>
          <p:cNvPr id="58372" name="Line 4"/>
          <p:cNvSpPr>
            <a:spLocks noChangeShapeType="1"/>
          </p:cNvSpPr>
          <p:nvPr/>
        </p:nvSpPr>
        <p:spPr bwMode="auto">
          <a:xfrm>
            <a:off x="1728788" y="1752600"/>
            <a:ext cx="1587" cy="36576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en-US"/>
          </a:p>
        </p:txBody>
      </p:sp>
      <p:sp>
        <p:nvSpPr>
          <p:cNvPr id="68613" name="Line 5"/>
          <p:cNvSpPr>
            <a:spLocks noChangeShapeType="1"/>
          </p:cNvSpPr>
          <p:nvPr/>
        </p:nvSpPr>
        <p:spPr bwMode="auto">
          <a:xfrm>
            <a:off x="1658938" y="5256213"/>
            <a:ext cx="6985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4" name="Line 6"/>
          <p:cNvSpPr>
            <a:spLocks noChangeShapeType="1"/>
          </p:cNvSpPr>
          <p:nvPr/>
        </p:nvSpPr>
        <p:spPr bwMode="auto">
          <a:xfrm>
            <a:off x="1658938" y="4799013"/>
            <a:ext cx="6985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5" name="Line 7"/>
          <p:cNvSpPr>
            <a:spLocks noChangeShapeType="1"/>
          </p:cNvSpPr>
          <p:nvPr/>
        </p:nvSpPr>
        <p:spPr bwMode="auto">
          <a:xfrm>
            <a:off x="1658938" y="4341813"/>
            <a:ext cx="6985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6" name="Line 8"/>
          <p:cNvSpPr>
            <a:spLocks noChangeShapeType="1"/>
          </p:cNvSpPr>
          <p:nvPr/>
        </p:nvSpPr>
        <p:spPr bwMode="auto">
          <a:xfrm>
            <a:off x="1658938" y="3884613"/>
            <a:ext cx="6985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7" name="Line 9"/>
          <p:cNvSpPr>
            <a:spLocks noChangeShapeType="1"/>
          </p:cNvSpPr>
          <p:nvPr/>
        </p:nvSpPr>
        <p:spPr bwMode="auto">
          <a:xfrm>
            <a:off x="1658938" y="3427413"/>
            <a:ext cx="6985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8" name="Line 10"/>
          <p:cNvSpPr>
            <a:spLocks noChangeShapeType="1"/>
          </p:cNvSpPr>
          <p:nvPr/>
        </p:nvSpPr>
        <p:spPr bwMode="auto">
          <a:xfrm>
            <a:off x="1658938" y="2970213"/>
            <a:ext cx="6985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9" name="Line 11"/>
          <p:cNvSpPr>
            <a:spLocks noChangeShapeType="1"/>
          </p:cNvSpPr>
          <p:nvPr/>
        </p:nvSpPr>
        <p:spPr bwMode="auto">
          <a:xfrm>
            <a:off x="1658938" y="2513013"/>
            <a:ext cx="6985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0" name="Line 12"/>
          <p:cNvSpPr>
            <a:spLocks noChangeShapeType="1"/>
          </p:cNvSpPr>
          <p:nvPr/>
        </p:nvSpPr>
        <p:spPr bwMode="auto">
          <a:xfrm>
            <a:off x="1658938" y="2055813"/>
            <a:ext cx="6985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1" name="Line 13"/>
          <p:cNvSpPr>
            <a:spLocks noChangeShapeType="1"/>
          </p:cNvSpPr>
          <p:nvPr/>
        </p:nvSpPr>
        <p:spPr bwMode="auto">
          <a:xfrm>
            <a:off x="1658938" y="1674813"/>
            <a:ext cx="6985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2" name="Line 14"/>
          <p:cNvSpPr>
            <a:spLocks noChangeShapeType="1"/>
          </p:cNvSpPr>
          <p:nvPr/>
        </p:nvSpPr>
        <p:spPr bwMode="auto">
          <a:xfrm>
            <a:off x="1728788" y="5332413"/>
            <a:ext cx="6575425" cy="158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en-US"/>
          </a:p>
        </p:txBody>
      </p:sp>
      <p:sp>
        <p:nvSpPr>
          <p:cNvPr id="68623" name="Rectangle 15"/>
          <p:cNvSpPr>
            <a:spLocks noChangeArrowheads="1"/>
          </p:cNvSpPr>
          <p:nvPr/>
        </p:nvSpPr>
        <p:spPr bwMode="auto">
          <a:xfrm>
            <a:off x="1246188" y="5135563"/>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Times New Roman" pitchFamily="18" charset="0"/>
              </a:rPr>
              <a:t>0%</a:t>
            </a:r>
          </a:p>
        </p:txBody>
      </p:sp>
      <p:sp>
        <p:nvSpPr>
          <p:cNvPr id="68624" name="Rectangle 16"/>
          <p:cNvSpPr>
            <a:spLocks noChangeArrowheads="1"/>
          </p:cNvSpPr>
          <p:nvPr/>
        </p:nvSpPr>
        <p:spPr bwMode="auto">
          <a:xfrm>
            <a:off x="1246188" y="4678363"/>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Times New Roman" pitchFamily="18" charset="0"/>
              </a:rPr>
              <a:t>1%</a:t>
            </a:r>
          </a:p>
        </p:txBody>
      </p:sp>
      <p:sp>
        <p:nvSpPr>
          <p:cNvPr id="68625" name="Rectangle 17"/>
          <p:cNvSpPr>
            <a:spLocks noChangeArrowheads="1"/>
          </p:cNvSpPr>
          <p:nvPr/>
        </p:nvSpPr>
        <p:spPr bwMode="auto">
          <a:xfrm>
            <a:off x="1246188" y="4221163"/>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Times New Roman" pitchFamily="18" charset="0"/>
              </a:rPr>
              <a:t>2%</a:t>
            </a:r>
          </a:p>
        </p:txBody>
      </p:sp>
      <p:sp>
        <p:nvSpPr>
          <p:cNvPr id="68626" name="Rectangle 18"/>
          <p:cNvSpPr>
            <a:spLocks noChangeArrowheads="1"/>
          </p:cNvSpPr>
          <p:nvPr/>
        </p:nvSpPr>
        <p:spPr bwMode="auto">
          <a:xfrm>
            <a:off x="1246188" y="3763963"/>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Times New Roman" pitchFamily="18" charset="0"/>
              </a:rPr>
              <a:t>3%</a:t>
            </a:r>
          </a:p>
        </p:txBody>
      </p:sp>
      <p:sp>
        <p:nvSpPr>
          <p:cNvPr id="68627" name="Rectangle 19"/>
          <p:cNvSpPr>
            <a:spLocks noChangeArrowheads="1"/>
          </p:cNvSpPr>
          <p:nvPr/>
        </p:nvSpPr>
        <p:spPr bwMode="auto">
          <a:xfrm>
            <a:off x="1246188" y="3306763"/>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Times New Roman" pitchFamily="18" charset="0"/>
              </a:rPr>
              <a:t>4%</a:t>
            </a:r>
          </a:p>
        </p:txBody>
      </p:sp>
      <p:sp>
        <p:nvSpPr>
          <p:cNvPr id="68628" name="Rectangle 20"/>
          <p:cNvSpPr>
            <a:spLocks noChangeArrowheads="1"/>
          </p:cNvSpPr>
          <p:nvPr/>
        </p:nvSpPr>
        <p:spPr bwMode="auto">
          <a:xfrm>
            <a:off x="1246188" y="2849563"/>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Times New Roman" pitchFamily="18" charset="0"/>
              </a:rPr>
              <a:t>5%</a:t>
            </a:r>
          </a:p>
        </p:txBody>
      </p:sp>
      <p:sp>
        <p:nvSpPr>
          <p:cNvPr id="68629" name="Rectangle 21"/>
          <p:cNvSpPr>
            <a:spLocks noChangeArrowheads="1"/>
          </p:cNvSpPr>
          <p:nvPr/>
        </p:nvSpPr>
        <p:spPr bwMode="auto">
          <a:xfrm>
            <a:off x="1246188" y="2392363"/>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dirty="0">
                <a:latin typeface="Times New Roman" pitchFamily="18" charset="0"/>
              </a:rPr>
              <a:t>6%</a:t>
            </a:r>
          </a:p>
        </p:txBody>
      </p:sp>
      <p:sp>
        <p:nvSpPr>
          <p:cNvPr id="68630" name="Rectangle 22"/>
          <p:cNvSpPr>
            <a:spLocks noChangeArrowheads="1"/>
          </p:cNvSpPr>
          <p:nvPr/>
        </p:nvSpPr>
        <p:spPr bwMode="auto">
          <a:xfrm>
            <a:off x="1246188" y="1935163"/>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Times New Roman" pitchFamily="18" charset="0"/>
              </a:rPr>
              <a:t>7%</a:t>
            </a:r>
          </a:p>
        </p:txBody>
      </p:sp>
      <p:sp>
        <p:nvSpPr>
          <p:cNvPr id="68631" name="Rectangle 23"/>
          <p:cNvSpPr>
            <a:spLocks noChangeArrowheads="1"/>
          </p:cNvSpPr>
          <p:nvPr/>
        </p:nvSpPr>
        <p:spPr bwMode="auto">
          <a:xfrm>
            <a:off x="1246188" y="1554163"/>
            <a:ext cx="342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Times New Roman" pitchFamily="18" charset="0"/>
              </a:rPr>
              <a:t>8%</a:t>
            </a:r>
          </a:p>
        </p:txBody>
      </p:sp>
      <p:sp>
        <p:nvSpPr>
          <p:cNvPr id="68632" name="Rectangle 24"/>
          <p:cNvSpPr>
            <a:spLocks noChangeArrowheads="1"/>
          </p:cNvSpPr>
          <p:nvPr/>
        </p:nvSpPr>
        <p:spPr bwMode="auto">
          <a:xfrm rot="-5400000">
            <a:off x="-1086973" y="3341374"/>
            <a:ext cx="34720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200" b="1" dirty="0"/>
              <a:t>Rate of VTE over 2.5 </a:t>
            </a:r>
            <a:r>
              <a:rPr lang="en-US" sz="2200" b="1" dirty="0" err="1"/>
              <a:t>mos</a:t>
            </a:r>
            <a:r>
              <a:rPr lang="en-US" sz="2200" b="1" dirty="0"/>
              <a:t> (%)</a:t>
            </a:r>
          </a:p>
        </p:txBody>
      </p:sp>
      <p:grpSp>
        <p:nvGrpSpPr>
          <p:cNvPr id="2" name="Group 25"/>
          <p:cNvGrpSpPr>
            <a:grpSpLocks/>
          </p:cNvGrpSpPr>
          <p:nvPr/>
        </p:nvGrpSpPr>
        <p:grpSpPr bwMode="auto">
          <a:xfrm>
            <a:off x="2105025" y="1828800"/>
            <a:ext cx="5110163" cy="3976688"/>
            <a:chOff x="1332" y="892"/>
            <a:chExt cx="3230" cy="2679"/>
          </a:xfrm>
        </p:grpSpPr>
        <p:sp>
          <p:nvSpPr>
            <p:cNvPr id="68647" name="Rectangle 26"/>
            <p:cNvSpPr>
              <a:spLocks noChangeArrowheads="1"/>
            </p:cNvSpPr>
            <p:nvPr/>
          </p:nvSpPr>
          <p:spPr bwMode="auto">
            <a:xfrm>
              <a:off x="1332" y="3372"/>
              <a:ext cx="38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Garamond" pitchFamily="18" charset="0"/>
                </a:rPr>
                <a:t>n=734</a:t>
              </a:r>
              <a:endParaRPr lang="en-US">
                <a:latin typeface="Garamond" pitchFamily="18" charset="0"/>
              </a:endParaRPr>
            </a:p>
          </p:txBody>
        </p:sp>
        <p:sp>
          <p:nvSpPr>
            <p:cNvPr id="68648" name="Rectangle 27"/>
            <p:cNvSpPr>
              <a:spLocks noChangeArrowheads="1"/>
            </p:cNvSpPr>
            <p:nvPr/>
          </p:nvSpPr>
          <p:spPr bwMode="auto">
            <a:xfrm>
              <a:off x="2705" y="3384"/>
              <a:ext cx="44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Garamond" pitchFamily="18" charset="0"/>
                </a:rPr>
                <a:t>n=1627</a:t>
              </a:r>
              <a:endParaRPr lang="en-US">
                <a:latin typeface="Garamond" pitchFamily="18" charset="0"/>
              </a:endParaRPr>
            </a:p>
          </p:txBody>
        </p:sp>
        <p:sp>
          <p:nvSpPr>
            <p:cNvPr id="68649" name="Rectangle 28"/>
            <p:cNvSpPr>
              <a:spLocks noChangeArrowheads="1"/>
            </p:cNvSpPr>
            <p:nvPr/>
          </p:nvSpPr>
          <p:spPr bwMode="auto">
            <a:xfrm>
              <a:off x="4094" y="3384"/>
              <a:ext cx="382"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Garamond" pitchFamily="18" charset="0"/>
                </a:rPr>
                <a:t>n=340</a:t>
              </a:r>
              <a:endParaRPr lang="en-US">
                <a:latin typeface="Garamond" pitchFamily="18" charset="0"/>
              </a:endParaRPr>
            </a:p>
          </p:txBody>
        </p:sp>
        <p:grpSp>
          <p:nvGrpSpPr>
            <p:cNvPr id="68650" name="Group 29"/>
            <p:cNvGrpSpPr>
              <a:grpSpLocks/>
            </p:cNvGrpSpPr>
            <p:nvPr/>
          </p:nvGrpSpPr>
          <p:grpSpPr bwMode="auto">
            <a:xfrm>
              <a:off x="1391" y="892"/>
              <a:ext cx="3171" cy="2354"/>
              <a:chOff x="1391" y="892"/>
              <a:chExt cx="3171" cy="2354"/>
            </a:xfrm>
          </p:grpSpPr>
          <p:sp>
            <p:nvSpPr>
              <p:cNvPr id="52267" name="Rectangle 30"/>
              <p:cNvSpPr>
                <a:spLocks noChangeArrowheads="1"/>
              </p:cNvSpPr>
              <p:nvPr/>
            </p:nvSpPr>
            <p:spPr bwMode="auto">
              <a:xfrm>
                <a:off x="1391" y="2992"/>
                <a:ext cx="397" cy="24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defRPr/>
                </a:pPr>
                <a:endParaRPr lang="en-US">
                  <a:solidFill>
                    <a:schemeClr val="tx1"/>
                  </a:solidFill>
                </a:endParaRPr>
              </a:p>
            </p:txBody>
          </p:sp>
          <p:sp>
            <p:nvSpPr>
              <p:cNvPr id="52268" name="Rectangle 31"/>
              <p:cNvSpPr>
                <a:spLocks noChangeArrowheads="1"/>
              </p:cNvSpPr>
              <p:nvPr/>
            </p:nvSpPr>
            <p:spPr bwMode="auto">
              <a:xfrm>
                <a:off x="2775" y="2679"/>
                <a:ext cx="397" cy="56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defRPr/>
                </a:pPr>
                <a:endParaRPr lang="en-US">
                  <a:solidFill>
                    <a:schemeClr val="tx1"/>
                  </a:solidFill>
                </a:endParaRPr>
              </a:p>
            </p:txBody>
          </p:sp>
          <p:sp>
            <p:nvSpPr>
              <p:cNvPr id="52269" name="Rectangle 32"/>
              <p:cNvSpPr>
                <a:spLocks noChangeArrowheads="1"/>
              </p:cNvSpPr>
              <p:nvPr/>
            </p:nvSpPr>
            <p:spPr bwMode="auto">
              <a:xfrm>
                <a:off x="4165" y="1074"/>
                <a:ext cx="397" cy="217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defRPr/>
                </a:pPr>
                <a:endParaRPr lang="en-US">
                  <a:solidFill>
                    <a:schemeClr val="tx1"/>
                  </a:solidFill>
                </a:endParaRPr>
              </a:p>
            </p:txBody>
          </p:sp>
          <p:sp>
            <p:nvSpPr>
              <p:cNvPr id="68654" name="Rectangle 33"/>
              <p:cNvSpPr>
                <a:spLocks noChangeArrowheads="1"/>
              </p:cNvSpPr>
              <p:nvPr/>
            </p:nvSpPr>
            <p:spPr bwMode="auto">
              <a:xfrm>
                <a:off x="1450" y="2811"/>
                <a:ext cx="29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Garamond" pitchFamily="18" charset="0"/>
                  </a:rPr>
                  <a:t>0.8%</a:t>
                </a:r>
              </a:p>
            </p:txBody>
          </p:sp>
          <p:sp>
            <p:nvSpPr>
              <p:cNvPr id="68655" name="Rectangle 34"/>
              <p:cNvSpPr>
                <a:spLocks noChangeArrowheads="1"/>
              </p:cNvSpPr>
              <p:nvPr/>
            </p:nvSpPr>
            <p:spPr bwMode="auto">
              <a:xfrm>
                <a:off x="2839" y="2497"/>
                <a:ext cx="283"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Garamond" pitchFamily="18" charset="0"/>
                  </a:rPr>
                  <a:t>1.8%</a:t>
                </a:r>
              </a:p>
            </p:txBody>
          </p:sp>
          <p:sp>
            <p:nvSpPr>
              <p:cNvPr id="68656" name="Rectangle 35"/>
              <p:cNvSpPr>
                <a:spLocks noChangeArrowheads="1"/>
              </p:cNvSpPr>
              <p:nvPr/>
            </p:nvSpPr>
            <p:spPr bwMode="auto">
              <a:xfrm>
                <a:off x="4217" y="892"/>
                <a:ext cx="283"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Garamond" pitchFamily="18" charset="0"/>
                  </a:rPr>
                  <a:t>7.1%</a:t>
                </a:r>
              </a:p>
            </p:txBody>
          </p:sp>
          <p:sp>
            <p:nvSpPr>
              <p:cNvPr id="52273" name="Rectangle 36"/>
              <p:cNvSpPr>
                <a:spLocks noChangeArrowheads="1"/>
              </p:cNvSpPr>
              <p:nvPr/>
            </p:nvSpPr>
            <p:spPr bwMode="auto">
              <a:xfrm>
                <a:off x="1392" y="1092"/>
                <a:ext cx="143" cy="11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a:solidFill>
                    <a:schemeClr val="tx1"/>
                  </a:solidFill>
                  <a:latin typeface="Arial" charset="0"/>
                </a:endParaRPr>
              </a:p>
            </p:txBody>
          </p:sp>
          <p:sp>
            <p:nvSpPr>
              <p:cNvPr id="68658" name="Rectangle 37"/>
              <p:cNvSpPr>
                <a:spLocks noChangeArrowheads="1"/>
              </p:cNvSpPr>
              <p:nvPr/>
            </p:nvSpPr>
            <p:spPr bwMode="auto">
              <a:xfrm>
                <a:off x="1629" y="1057"/>
                <a:ext cx="127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Garamond" pitchFamily="18" charset="0"/>
                  </a:rPr>
                  <a:t>Development cohort</a:t>
                </a:r>
                <a:endParaRPr lang="en-US">
                  <a:latin typeface="Garamond" pitchFamily="18" charset="0"/>
                </a:endParaRPr>
              </a:p>
            </p:txBody>
          </p:sp>
        </p:grpSp>
      </p:grpSp>
      <p:grpSp>
        <p:nvGrpSpPr>
          <p:cNvPr id="4" name="Group 38"/>
          <p:cNvGrpSpPr>
            <a:grpSpLocks/>
          </p:cNvGrpSpPr>
          <p:nvPr/>
        </p:nvGrpSpPr>
        <p:grpSpPr bwMode="auto">
          <a:xfrm>
            <a:off x="2181225" y="1981200"/>
            <a:ext cx="6111875" cy="3856038"/>
            <a:chOff x="1380" y="997"/>
            <a:chExt cx="3864" cy="2598"/>
          </a:xfrm>
        </p:grpSpPr>
        <p:sp>
          <p:nvSpPr>
            <p:cNvPr id="52252" name="Rectangle 39"/>
            <p:cNvSpPr>
              <a:spLocks noChangeArrowheads="1"/>
            </p:cNvSpPr>
            <p:nvPr/>
          </p:nvSpPr>
          <p:spPr bwMode="auto">
            <a:xfrm>
              <a:off x="1788" y="3164"/>
              <a:ext cx="362" cy="8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defRPr/>
              </a:pPr>
              <a:endParaRPr lang="en-US">
                <a:solidFill>
                  <a:schemeClr val="tx1"/>
                </a:solidFill>
                <a:latin typeface="Arial" charset="0"/>
              </a:endParaRPr>
            </a:p>
          </p:txBody>
        </p:sp>
        <p:sp>
          <p:nvSpPr>
            <p:cNvPr id="52253" name="Rectangle 40"/>
            <p:cNvSpPr>
              <a:spLocks noChangeArrowheads="1"/>
            </p:cNvSpPr>
            <p:nvPr/>
          </p:nvSpPr>
          <p:spPr bwMode="auto">
            <a:xfrm>
              <a:off x="3172" y="2623"/>
              <a:ext cx="367" cy="62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defRPr/>
              </a:pPr>
              <a:endParaRPr lang="en-US">
                <a:solidFill>
                  <a:schemeClr val="tx1"/>
                </a:solidFill>
                <a:latin typeface="Arial" charset="0"/>
              </a:endParaRPr>
            </a:p>
          </p:txBody>
        </p:sp>
        <p:sp>
          <p:nvSpPr>
            <p:cNvPr id="52254" name="Rectangle 41"/>
            <p:cNvSpPr>
              <a:spLocks noChangeArrowheads="1"/>
            </p:cNvSpPr>
            <p:nvPr/>
          </p:nvSpPr>
          <p:spPr bwMode="auto">
            <a:xfrm>
              <a:off x="4562" y="1179"/>
              <a:ext cx="391" cy="206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defRPr/>
              </a:pPr>
              <a:endParaRPr lang="en-US">
                <a:solidFill>
                  <a:schemeClr val="tx1"/>
                </a:solidFill>
                <a:latin typeface="Arial" charset="0"/>
              </a:endParaRPr>
            </a:p>
          </p:txBody>
        </p:sp>
        <p:sp>
          <p:nvSpPr>
            <p:cNvPr id="68639" name="Rectangle 42"/>
            <p:cNvSpPr>
              <a:spLocks noChangeArrowheads="1"/>
            </p:cNvSpPr>
            <p:nvPr/>
          </p:nvSpPr>
          <p:spPr bwMode="auto">
            <a:xfrm>
              <a:off x="1865" y="2982"/>
              <a:ext cx="29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Garamond" pitchFamily="18" charset="0"/>
                </a:rPr>
                <a:t>0.3%</a:t>
              </a:r>
            </a:p>
          </p:txBody>
        </p:sp>
        <p:sp>
          <p:nvSpPr>
            <p:cNvPr id="68640" name="Rectangle 43"/>
            <p:cNvSpPr>
              <a:spLocks noChangeArrowheads="1"/>
            </p:cNvSpPr>
            <p:nvPr/>
          </p:nvSpPr>
          <p:spPr bwMode="auto">
            <a:xfrm>
              <a:off x="3255" y="2441"/>
              <a:ext cx="29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Garamond" pitchFamily="18" charset="0"/>
                </a:rPr>
                <a:t>2.0%</a:t>
              </a:r>
            </a:p>
          </p:txBody>
        </p:sp>
        <p:sp>
          <p:nvSpPr>
            <p:cNvPr id="68641" name="Rectangle 44"/>
            <p:cNvSpPr>
              <a:spLocks noChangeArrowheads="1"/>
            </p:cNvSpPr>
            <p:nvPr/>
          </p:nvSpPr>
          <p:spPr bwMode="auto">
            <a:xfrm>
              <a:off x="4639" y="997"/>
              <a:ext cx="297"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Garamond" pitchFamily="18" charset="0"/>
                </a:rPr>
                <a:t>6.7%</a:t>
              </a:r>
            </a:p>
          </p:txBody>
        </p:sp>
        <p:sp>
          <p:nvSpPr>
            <p:cNvPr id="52258" name="Rectangle 45"/>
            <p:cNvSpPr>
              <a:spLocks noChangeArrowheads="1"/>
            </p:cNvSpPr>
            <p:nvPr/>
          </p:nvSpPr>
          <p:spPr bwMode="auto">
            <a:xfrm>
              <a:off x="1380" y="1316"/>
              <a:ext cx="143" cy="11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defRPr/>
              </a:pPr>
              <a:endParaRPr lang="en-US">
                <a:solidFill>
                  <a:schemeClr val="tx1"/>
                </a:solidFill>
                <a:latin typeface="Arial" charset="0"/>
              </a:endParaRPr>
            </a:p>
          </p:txBody>
        </p:sp>
        <p:sp>
          <p:nvSpPr>
            <p:cNvPr id="68643" name="Rectangle 46"/>
            <p:cNvSpPr>
              <a:spLocks noChangeArrowheads="1"/>
            </p:cNvSpPr>
            <p:nvPr/>
          </p:nvSpPr>
          <p:spPr bwMode="auto">
            <a:xfrm>
              <a:off x="1617" y="1300"/>
              <a:ext cx="1066"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latin typeface="Garamond" pitchFamily="18" charset="0"/>
                </a:rPr>
                <a:t>Validation cohort</a:t>
              </a:r>
              <a:endParaRPr lang="en-US">
                <a:latin typeface="Garamond" pitchFamily="18" charset="0"/>
              </a:endParaRPr>
            </a:p>
          </p:txBody>
        </p:sp>
        <p:sp>
          <p:nvSpPr>
            <p:cNvPr id="68644" name="Text Box 47"/>
            <p:cNvSpPr txBox="1">
              <a:spLocks noChangeArrowheads="1"/>
            </p:cNvSpPr>
            <p:nvPr/>
          </p:nvSpPr>
          <p:spPr bwMode="auto">
            <a:xfrm>
              <a:off x="1776" y="3333"/>
              <a:ext cx="52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b="1">
                  <a:latin typeface="Garamond" pitchFamily="18" charset="0"/>
                </a:rPr>
                <a:t>n=374</a:t>
              </a:r>
              <a:endParaRPr lang="en-US">
                <a:latin typeface="Garamond" pitchFamily="18" charset="0"/>
              </a:endParaRPr>
            </a:p>
          </p:txBody>
        </p:sp>
        <p:sp>
          <p:nvSpPr>
            <p:cNvPr id="68645" name="Text Box 48"/>
            <p:cNvSpPr txBox="1">
              <a:spLocks noChangeArrowheads="1"/>
            </p:cNvSpPr>
            <p:nvPr/>
          </p:nvSpPr>
          <p:spPr bwMode="auto">
            <a:xfrm>
              <a:off x="3156" y="3348"/>
              <a:ext cx="62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b="1">
                  <a:latin typeface="Garamond" pitchFamily="18" charset="0"/>
                </a:rPr>
                <a:t>n=842</a:t>
              </a:r>
              <a:endParaRPr lang="en-US">
                <a:latin typeface="Garamond" pitchFamily="18" charset="0"/>
              </a:endParaRPr>
            </a:p>
          </p:txBody>
        </p:sp>
        <p:sp>
          <p:nvSpPr>
            <p:cNvPr id="68646" name="Text Box 49"/>
            <p:cNvSpPr txBox="1">
              <a:spLocks noChangeArrowheads="1"/>
            </p:cNvSpPr>
            <p:nvPr/>
          </p:nvSpPr>
          <p:spPr bwMode="auto">
            <a:xfrm>
              <a:off x="4572" y="3348"/>
              <a:ext cx="67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b="1">
                  <a:latin typeface="Garamond" pitchFamily="18" charset="0"/>
                </a:rPr>
                <a:t>n=149</a:t>
              </a:r>
              <a:endParaRPr lang="en-US">
                <a:latin typeface="Garamond" pitchFamily="18" charset="0"/>
              </a:endParaRPr>
            </a:p>
          </p:txBody>
        </p:sp>
      </p:grpSp>
      <p:sp>
        <p:nvSpPr>
          <p:cNvPr id="68635" name="Text Box 50"/>
          <p:cNvSpPr txBox="1">
            <a:spLocks noChangeArrowheads="1"/>
          </p:cNvSpPr>
          <p:nvPr/>
        </p:nvSpPr>
        <p:spPr bwMode="auto">
          <a:xfrm>
            <a:off x="5293825" y="6321994"/>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dirty="0">
                <a:latin typeface="News Gothic MT"/>
              </a:rPr>
              <a:t>Khorana AA et al. </a:t>
            </a:r>
            <a:r>
              <a:rPr lang="en-US" i="1" dirty="0">
                <a:latin typeface="News Gothic MT"/>
              </a:rPr>
              <a:t>Blood </a:t>
            </a:r>
            <a:r>
              <a:rPr lang="en-US" dirty="0">
                <a:latin typeface="News Gothic MT"/>
              </a:rPr>
              <a:t>2008</a:t>
            </a:r>
          </a:p>
        </p:txBody>
      </p:sp>
    </p:spTree>
    <p:extLst>
      <p:ext uri="{BB962C8B-B14F-4D97-AF65-F5344CB8AC3E}">
        <p14:creationId xmlns:p14="http://schemas.microsoft.com/office/powerpoint/2010/main" val="391775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7"/>
          <p:cNvSpPr>
            <a:spLocks noGrp="1"/>
          </p:cNvSpPr>
          <p:nvPr>
            <p:ph type="title"/>
          </p:nvPr>
        </p:nvSpPr>
        <p:spPr>
          <a:xfrm>
            <a:off x="512810" y="123967"/>
            <a:ext cx="8229600" cy="1252538"/>
          </a:xfrm>
        </p:spPr>
        <p:txBody>
          <a:bodyPr/>
          <a:lstStyle/>
          <a:p>
            <a:pPr defTabSz="914377" eaLnBrk="1" fontAlgn="auto" hangingPunct="1">
              <a:spcAft>
                <a:spcPts val="0"/>
              </a:spcAft>
              <a:defRPr/>
            </a:pPr>
            <a:r>
              <a:rPr lang="en-US" dirty="0" smtClean="0"/>
              <a:t>Vienna CATS validation</a:t>
            </a:r>
          </a:p>
        </p:txBody>
      </p:sp>
      <p:sp>
        <p:nvSpPr>
          <p:cNvPr id="33795" name="Rectangle 3"/>
          <p:cNvSpPr>
            <a:spLocks noGrp="1"/>
          </p:cNvSpPr>
          <p:nvPr>
            <p:ph idx="1"/>
          </p:nvPr>
        </p:nvSpPr>
        <p:spPr>
          <a:xfrm>
            <a:off x="966788" y="1376505"/>
            <a:ext cx="7872412" cy="827088"/>
          </a:xfrm>
          <a:prstGeom prst="rect">
            <a:avLst/>
          </a:prstGeom>
        </p:spPr>
        <p:txBody>
          <a:bodyPr/>
          <a:lstStyle/>
          <a:p>
            <a:pPr marL="274320" eaLnBrk="1" fontAlgn="auto" hangingPunct="1">
              <a:lnSpc>
                <a:spcPct val="80000"/>
              </a:lnSpc>
              <a:spcAft>
                <a:spcPts val="0"/>
              </a:spcAft>
              <a:defRPr/>
            </a:pPr>
            <a:r>
              <a:rPr lang="de-DE" sz="1800" dirty="0" smtClean="0">
                <a:latin typeface="Arial" pitchFamily="34" charset="0"/>
              </a:rPr>
              <a:t>Full data available in 839 patients</a:t>
            </a:r>
          </a:p>
          <a:p>
            <a:pPr marL="274320" eaLnBrk="1" fontAlgn="auto" hangingPunct="1">
              <a:lnSpc>
                <a:spcPct val="80000"/>
              </a:lnSpc>
              <a:spcAft>
                <a:spcPts val="0"/>
              </a:spcAft>
              <a:defRPr/>
            </a:pPr>
            <a:r>
              <a:rPr lang="de-DE" sz="1800" dirty="0" smtClean="0">
                <a:latin typeface="Arial" pitchFamily="34" charset="0"/>
              </a:rPr>
              <a:t>Median observation time/follow-up: 643 days </a:t>
            </a:r>
            <a:endParaRPr lang="de-AT" sz="1800" dirty="0" smtClean="0">
              <a:latin typeface="Arial" pitchFamily="34" charset="0"/>
            </a:endParaRPr>
          </a:p>
        </p:txBody>
      </p:sp>
      <p:graphicFrame>
        <p:nvGraphicFramePr>
          <p:cNvPr id="24701" name="Group 125"/>
          <p:cNvGraphicFramePr>
            <a:graphicFrameLocks noGrp="1"/>
          </p:cNvGraphicFramePr>
          <p:nvPr>
            <p:extLst>
              <p:ext uri="{D42A27DB-BD31-4B8C-83A1-F6EECF244321}">
                <p14:modId xmlns:p14="http://schemas.microsoft.com/office/powerpoint/2010/main" val="1588768231"/>
              </p:ext>
            </p:extLst>
          </p:nvPr>
        </p:nvGraphicFramePr>
        <p:xfrm>
          <a:off x="6304010" y="2435859"/>
          <a:ext cx="2438400" cy="2797177"/>
        </p:xfrm>
        <a:graphic>
          <a:graphicData uri="http://schemas.openxmlformats.org/drawingml/2006/table">
            <a:tbl>
              <a:tblPr>
                <a:tableStyleId>{FABFCF23-3B69-468F-B69F-88F6DE6A72F2}</a:tableStyleId>
              </a:tblPr>
              <a:tblGrid>
                <a:gridCol w="814388"/>
                <a:gridCol w="785812"/>
                <a:gridCol w="838200"/>
              </a:tblGrid>
              <a:tr h="26035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sz="1400" b="1" i="0" u="none" strike="noStrike" cap="none" normalizeH="0" baseline="0" dirty="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rPr>
                        <a:t>Number of</a:t>
                      </a:r>
                      <a:endParaRPr kumimoji="0" lang="de-DE" sz="1400" b="1" i="0" u="none" strike="noStrike" cap="none" normalizeH="0" baseline="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hMerge="1">
                  <a:txBody>
                    <a:bodyPr/>
                    <a:lstStyle/>
                    <a:p>
                      <a:endParaRPr lang="en-US"/>
                    </a:p>
                  </a:txBody>
                  <a:tcPr/>
                </a:tc>
              </a:tr>
              <a:tr h="25876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rPr>
                        <a:t>Patients </a:t>
                      </a: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Events</a:t>
                      </a: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r>
              <a:tr h="3333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rPr>
                        <a:t>n </a:t>
                      </a:r>
                      <a:endParaRPr kumimoji="0" lang="de-DE" sz="1400" b="0" i="0" u="none" strike="noStrike" cap="none" normalizeH="0" baseline="0" dirty="0" smtClean="0">
                        <a:ln>
                          <a:noFill/>
                        </a:ln>
                        <a:solidFill>
                          <a:schemeClr val="accent4"/>
                        </a:solidFill>
                        <a:effectLst/>
                        <a:latin typeface="Arial" pitchFamily="34" charset="0"/>
                        <a:ea typeface="ＭＳ Ｐゴシック" pitchFamily="34" charset="-128"/>
                      </a:endParaRPr>
                    </a:p>
                  </a:txBody>
                  <a:tcPr marL="11430" marR="11430" marT="11430" marB="0" anchorCtr="1"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rPr>
                        <a:t>n (%)</a:t>
                      </a: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endParaRPr>
                    </a:p>
                  </a:txBody>
                  <a:tcPr marL="11430" marR="11430" marT="11430" marB="0" anchorCtr="1" horzOverflow="overflow"/>
                </a:tc>
              </a:tr>
              <a:tr h="369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rPr>
                        <a:t>Score </a:t>
                      </a:r>
                      <a:r>
                        <a:rPr kumimoji="0" lang="de-AT" sz="1400" u="none" strike="noStrike" cap="none" normalizeH="0" baseline="0" smtClean="0">
                          <a:ln>
                            <a:noFill/>
                          </a:ln>
                          <a:effectLst/>
                        </a:rPr>
                        <a:t>≥</a:t>
                      </a:r>
                      <a:r>
                        <a:rPr kumimoji="0" lang="de-DE" sz="1400" u="none" strike="noStrike" cap="none" normalizeH="0" baseline="0" smtClean="0">
                          <a:ln>
                            <a:noFill/>
                          </a:ln>
                          <a:effectLst/>
                        </a:rPr>
                        <a:t>3 </a:t>
                      </a: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rPr>
                        <a:t>96</a:t>
                      </a:r>
                      <a:endParaRPr kumimoji="0" lang="de-AT" sz="1400" b="0" i="0" u="none" strike="noStrike" cap="none" normalizeH="0" baseline="0" dirty="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rPr>
                        <a:t>16 (17%)</a:t>
                      </a:r>
                      <a:endParaRPr kumimoji="0" lang="de-AT" sz="1400" b="0" i="0" u="none" strike="noStrike" cap="none" normalizeH="0" baseline="0" dirty="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r>
              <a:tr h="471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rPr>
                        <a:t>Score 2</a:t>
                      </a: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rPr>
                        <a:t>231</a:t>
                      </a:r>
                      <a:endParaRPr kumimoji="0" lang="de-DE" sz="1400" b="0" i="0" u="none" strike="noStrike" cap="none" normalizeH="0" baseline="0" dirty="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rPr>
                        <a:t>25 (11%)</a:t>
                      </a: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r>
              <a:tr h="381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rPr>
                        <a:t>Score 1</a:t>
                      </a: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cs typeface="Times New Roman" pitchFamily="18"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rPr>
                        <a:t>233</a:t>
                      </a:r>
                      <a:endParaRPr kumimoji="0" lang="de-DE" sz="1400" b="0" i="0" u="none" strike="noStrike" cap="none" normalizeH="0" baseline="0" dirty="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rPr>
                        <a:t>14 (6%)</a:t>
                      </a:r>
                      <a:endParaRPr kumimoji="0" lang="de-DE" sz="1400" b="0" i="0" u="none" strike="noStrike" cap="none" normalizeH="0" baseline="0" dirty="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r>
              <a:tr h="381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rPr>
                        <a:t>Score 0</a:t>
                      </a: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cs typeface="Times New Roman" pitchFamily="18"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rPr>
                        <a:t>279</a:t>
                      </a: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rPr>
                        <a:t>7 (3%)</a:t>
                      </a: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r>
              <a:tr h="3413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chemeClr val="accent4"/>
                        </a:solidFill>
                        <a:effectLst/>
                        <a:latin typeface="Arial" pitchFamily="34" charset="0"/>
                        <a:ea typeface="ＭＳ Ｐゴシック" pitchFamily="34" charset="-128"/>
                        <a:cs typeface="Times New Roman" pitchFamily="18"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chemeClr val="accent4"/>
                        </a:solidFill>
                        <a:effectLst/>
                        <a:latin typeface="Arial" pitchFamily="34" charset="0"/>
                        <a:ea typeface="ＭＳ Ｐゴシック" pitchFamily="34" charset="-128"/>
                      </a:endParaRPr>
                    </a:p>
                  </a:txBody>
                  <a:tcPr marL="12700" marR="12700" marT="12700" marB="0" anchor="b" horzOverflow="overflow"/>
                </a:tc>
              </a:tr>
            </a:tbl>
          </a:graphicData>
        </a:graphic>
      </p:graphicFrame>
      <p:sp>
        <p:nvSpPr>
          <p:cNvPr id="33821" name="TextBox 18"/>
          <p:cNvSpPr txBox="1">
            <a:spLocks noChangeArrowheads="1"/>
          </p:cNvSpPr>
          <p:nvPr/>
        </p:nvSpPr>
        <p:spPr bwMode="auto">
          <a:xfrm>
            <a:off x="6417860" y="5847670"/>
            <a:ext cx="1973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dirty="0"/>
              <a:t>Ay et al </a:t>
            </a:r>
            <a:r>
              <a:rPr lang="en-US" i="1" dirty="0"/>
              <a:t>Blood</a:t>
            </a:r>
            <a:r>
              <a:rPr lang="en-US" dirty="0"/>
              <a:t> 2011</a:t>
            </a:r>
          </a:p>
        </p:txBody>
      </p:sp>
      <p:grpSp>
        <p:nvGrpSpPr>
          <p:cNvPr id="33796" name="Group 33"/>
          <p:cNvGrpSpPr>
            <a:grpSpLocks/>
          </p:cNvGrpSpPr>
          <p:nvPr/>
        </p:nvGrpSpPr>
        <p:grpSpPr bwMode="auto">
          <a:xfrm>
            <a:off x="756576" y="2309748"/>
            <a:ext cx="5356225" cy="3505200"/>
            <a:chOff x="1425" y="1920"/>
            <a:chExt cx="3470" cy="2208"/>
          </a:xfrm>
        </p:grpSpPr>
        <p:grpSp>
          <p:nvGrpSpPr>
            <p:cNvPr id="33822" name="Group 6"/>
            <p:cNvGrpSpPr>
              <a:grpSpLocks/>
            </p:cNvGrpSpPr>
            <p:nvPr/>
          </p:nvGrpSpPr>
          <p:grpSpPr bwMode="auto">
            <a:xfrm>
              <a:off x="1425" y="1920"/>
              <a:ext cx="3470" cy="2208"/>
              <a:chOff x="912" y="1298"/>
              <a:chExt cx="3806" cy="2830"/>
            </a:xfrm>
          </p:grpSpPr>
          <p:sp>
            <p:nvSpPr>
              <p:cNvPr id="33829" name="Text Box 8"/>
              <p:cNvSpPr txBox="1">
                <a:spLocks noChangeArrowheads="1"/>
              </p:cNvSpPr>
              <p:nvPr/>
            </p:nvSpPr>
            <p:spPr bwMode="auto">
              <a:xfrm>
                <a:off x="4151" y="3433"/>
                <a:ext cx="50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200"/>
                  <a:t>Score 0</a:t>
                </a:r>
                <a:endParaRPr lang="de-AT" sz="1200"/>
              </a:p>
            </p:txBody>
          </p:sp>
          <p:sp>
            <p:nvSpPr>
              <p:cNvPr id="33830" name="Text Box 9"/>
              <p:cNvSpPr txBox="1">
                <a:spLocks noChangeArrowheads="1"/>
              </p:cNvSpPr>
              <p:nvPr/>
            </p:nvSpPr>
            <p:spPr bwMode="auto">
              <a:xfrm>
                <a:off x="4156" y="3139"/>
                <a:ext cx="50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200"/>
                  <a:t>Score 1</a:t>
                </a:r>
                <a:endParaRPr lang="de-AT" sz="1200"/>
              </a:p>
            </p:txBody>
          </p:sp>
          <p:sp>
            <p:nvSpPr>
              <p:cNvPr id="33831" name="Text Box 10"/>
              <p:cNvSpPr txBox="1">
                <a:spLocks noChangeArrowheads="1"/>
              </p:cNvSpPr>
              <p:nvPr/>
            </p:nvSpPr>
            <p:spPr bwMode="auto">
              <a:xfrm>
                <a:off x="4156" y="2801"/>
                <a:ext cx="50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200"/>
                  <a:t>Score 2</a:t>
                </a:r>
                <a:endParaRPr lang="de-AT" sz="1200"/>
              </a:p>
            </p:txBody>
          </p:sp>
          <p:sp>
            <p:nvSpPr>
              <p:cNvPr id="33832" name="Text Box 11"/>
              <p:cNvSpPr txBox="1">
                <a:spLocks noChangeArrowheads="1"/>
              </p:cNvSpPr>
              <p:nvPr/>
            </p:nvSpPr>
            <p:spPr bwMode="auto">
              <a:xfrm>
                <a:off x="4156" y="2418"/>
                <a:ext cx="56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200"/>
                  <a:t>Score </a:t>
                </a:r>
                <a:r>
                  <a:rPr lang="de-AT" sz="1200"/>
                  <a:t>≥</a:t>
                </a:r>
                <a:r>
                  <a:rPr lang="de-DE" sz="1200"/>
                  <a:t>3</a:t>
                </a:r>
                <a:endParaRPr lang="de-AT" sz="1200"/>
              </a:p>
            </p:txBody>
          </p:sp>
          <p:pic>
            <p:nvPicPr>
              <p:cNvPr id="3382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1298"/>
                <a:ext cx="3168" cy="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3" name="Text Box 21"/>
            <p:cNvSpPr txBox="1">
              <a:spLocks noChangeArrowheads="1"/>
            </p:cNvSpPr>
            <p:nvPr/>
          </p:nvSpPr>
          <p:spPr bwMode="auto">
            <a:xfrm>
              <a:off x="2028" y="3936"/>
              <a:ext cx="6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200">
                  <a:solidFill>
                    <a:srgbClr val="FF0000"/>
                  </a:solidFill>
                </a:rPr>
                <a:t>6 months</a:t>
              </a:r>
              <a:endParaRPr lang="de-AT" sz="1200">
                <a:solidFill>
                  <a:srgbClr val="FF0000"/>
                </a:solidFill>
              </a:endParaRPr>
            </a:p>
          </p:txBody>
        </p:sp>
        <p:sp>
          <p:nvSpPr>
            <p:cNvPr id="33824" name="Text Box 22"/>
            <p:cNvSpPr txBox="1">
              <a:spLocks noChangeArrowheads="1"/>
            </p:cNvSpPr>
            <p:nvPr/>
          </p:nvSpPr>
          <p:spPr bwMode="auto">
            <a:xfrm>
              <a:off x="2112" y="3648"/>
              <a:ext cx="4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000">
                  <a:solidFill>
                    <a:srgbClr val="FF0000"/>
                  </a:solidFill>
                </a:rPr>
                <a:t>1.5</a:t>
              </a:r>
              <a:r>
                <a:rPr lang="de-AT" sz="1000">
                  <a:solidFill>
                    <a:srgbClr val="FF0000"/>
                  </a:solidFill>
                </a:rPr>
                <a:t>%</a:t>
              </a:r>
            </a:p>
          </p:txBody>
        </p:sp>
        <p:sp>
          <p:nvSpPr>
            <p:cNvPr id="33825" name="Text Box 23"/>
            <p:cNvSpPr txBox="1">
              <a:spLocks noChangeArrowheads="1"/>
            </p:cNvSpPr>
            <p:nvPr/>
          </p:nvSpPr>
          <p:spPr bwMode="auto">
            <a:xfrm>
              <a:off x="2112" y="3504"/>
              <a:ext cx="4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000">
                  <a:solidFill>
                    <a:srgbClr val="FF0000"/>
                  </a:solidFill>
                </a:rPr>
                <a:t>3.8</a:t>
              </a:r>
              <a:r>
                <a:rPr lang="de-AT" sz="1000">
                  <a:solidFill>
                    <a:srgbClr val="FF0000"/>
                  </a:solidFill>
                </a:rPr>
                <a:t>%</a:t>
              </a:r>
            </a:p>
          </p:txBody>
        </p:sp>
        <p:sp>
          <p:nvSpPr>
            <p:cNvPr id="33826" name="Text Box 31"/>
            <p:cNvSpPr txBox="1">
              <a:spLocks noChangeArrowheads="1"/>
            </p:cNvSpPr>
            <p:nvPr/>
          </p:nvSpPr>
          <p:spPr bwMode="auto">
            <a:xfrm>
              <a:off x="2112" y="3216"/>
              <a:ext cx="3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000">
                  <a:solidFill>
                    <a:srgbClr val="FF0000"/>
                  </a:solidFill>
                </a:rPr>
                <a:t>9.4%</a:t>
              </a:r>
              <a:endParaRPr lang="de-AT" sz="1000">
                <a:solidFill>
                  <a:srgbClr val="FF0000"/>
                </a:solidFill>
              </a:endParaRPr>
            </a:p>
          </p:txBody>
        </p:sp>
        <p:sp>
          <p:nvSpPr>
            <p:cNvPr id="33827" name="Text Box 32"/>
            <p:cNvSpPr txBox="1">
              <a:spLocks noChangeArrowheads="1"/>
            </p:cNvSpPr>
            <p:nvPr/>
          </p:nvSpPr>
          <p:spPr bwMode="auto">
            <a:xfrm>
              <a:off x="2064" y="2832"/>
              <a:ext cx="4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de-DE" sz="1000">
                  <a:solidFill>
                    <a:srgbClr val="FF0000"/>
                  </a:solidFill>
                </a:rPr>
                <a:t>17.7</a:t>
              </a:r>
              <a:r>
                <a:rPr lang="de-AT" sz="1000">
                  <a:solidFill>
                    <a:srgbClr val="FF0000"/>
                  </a:solidFill>
                </a:rPr>
                <a:t>%</a:t>
              </a:r>
            </a:p>
          </p:txBody>
        </p:sp>
      </p:grpSp>
    </p:spTree>
    <p:extLst>
      <p:ext uri="{BB962C8B-B14F-4D97-AF65-F5344CB8AC3E}">
        <p14:creationId xmlns:p14="http://schemas.microsoft.com/office/powerpoint/2010/main" val="3955408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81013" y="457200"/>
            <a:ext cx="8229600" cy="1143000"/>
          </a:xfrm>
        </p:spPr>
        <p:txBody>
          <a:bodyPr>
            <a:normAutofit/>
          </a:bodyPr>
          <a:lstStyle/>
          <a:p>
            <a:pPr defTabSz="914377" eaLnBrk="1" fontAlgn="auto" hangingPunct="1">
              <a:spcAft>
                <a:spcPts val="0"/>
              </a:spcAft>
              <a:defRPr/>
            </a:pPr>
            <a:r>
              <a:rPr lang="en-US" dirty="0" smtClean="0"/>
              <a:t>External Validation of Risk Score</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r="6874" b="2525"/>
          <a:stretch>
            <a:fillRect/>
          </a:stretch>
        </p:blipFill>
        <p:spPr bwMode="auto">
          <a:xfrm>
            <a:off x="352574" y="1393185"/>
            <a:ext cx="3907914" cy="370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4"/>
          <p:cNvSpPr txBox="1">
            <a:spLocks noChangeArrowheads="1"/>
          </p:cNvSpPr>
          <p:nvPr/>
        </p:nvSpPr>
        <p:spPr bwMode="auto">
          <a:xfrm>
            <a:off x="6070600" y="5706044"/>
            <a:ext cx="27279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baseline="30000" dirty="0" smtClean="0"/>
              <a:t>1</a:t>
            </a:r>
            <a:r>
              <a:rPr lang="en-US" sz="1600" dirty="0" smtClean="0"/>
              <a:t>Moore </a:t>
            </a:r>
            <a:r>
              <a:rPr lang="en-US" sz="1600" dirty="0"/>
              <a:t>et al, </a:t>
            </a:r>
            <a:r>
              <a:rPr lang="en-US" sz="1600" i="1" dirty="0"/>
              <a:t>J </a:t>
            </a:r>
            <a:r>
              <a:rPr lang="en-US" sz="1600" i="1" dirty="0" err="1"/>
              <a:t>Clin</a:t>
            </a:r>
            <a:r>
              <a:rPr lang="en-US" sz="1600" i="1" dirty="0"/>
              <a:t> </a:t>
            </a:r>
            <a:r>
              <a:rPr lang="en-US" sz="1600" i="1" dirty="0" err="1"/>
              <a:t>Oncol</a:t>
            </a:r>
            <a:r>
              <a:rPr lang="en-US" sz="1600" dirty="0"/>
              <a:t> 2011</a:t>
            </a:r>
          </a:p>
          <a:p>
            <a:pPr eaLnBrk="1" hangingPunct="1"/>
            <a:r>
              <a:rPr lang="en-US" sz="1600" baseline="30000" dirty="0" smtClean="0"/>
              <a:t>2</a:t>
            </a:r>
            <a:r>
              <a:rPr lang="en-US" sz="1600" dirty="0" smtClean="0"/>
              <a:t>Mandala </a:t>
            </a:r>
            <a:r>
              <a:rPr lang="en-US" sz="1600" dirty="0"/>
              <a:t>et al, </a:t>
            </a:r>
            <a:r>
              <a:rPr lang="en-US" sz="1600" i="1" dirty="0"/>
              <a:t>Ann </a:t>
            </a:r>
            <a:r>
              <a:rPr lang="en-US" sz="1600" i="1" dirty="0" err="1"/>
              <a:t>Onc</a:t>
            </a:r>
            <a:r>
              <a:rPr lang="en-US" sz="1600" i="1" dirty="0"/>
              <a:t> </a:t>
            </a:r>
            <a:r>
              <a:rPr lang="en-US" sz="1600" dirty="0"/>
              <a:t>2012</a:t>
            </a:r>
          </a:p>
        </p:txBody>
      </p:sp>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l="5466" r="1822"/>
          <a:stretch>
            <a:fillRect/>
          </a:stretch>
        </p:blipFill>
        <p:spPr bwMode="auto">
          <a:xfrm>
            <a:off x="4448921" y="1457467"/>
            <a:ext cx="46529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p:cNvSpPr txBox="1">
            <a:spLocks noChangeArrowheads="1"/>
          </p:cNvSpPr>
          <p:nvPr/>
        </p:nvSpPr>
        <p:spPr bwMode="auto">
          <a:xfrm>
            <a:off x="1752600" y="5271187"/>
            <a:ext cx="878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dirty="0" smtClean="0">
                <a:solidFill>
                  <a:schemeClr val="bg1"/>
                </a:solidFill>
              </a:rPr>
              <a:t>N=932</a:t>
            </a:r>
            <a:r>
              <a:rPr lang="en-US" baseline="30000" dirty="0" smtClean="0">
                <a:solidFill>
                  <a:schemeClr val="bg1"/>
                </a:solidFill>
              </a:rPr>
              <a:t>1</a:t>
            </a:r>
            <a:endParaRPr lang="en-US" dirty="0">
              <a:solidFill>
                <a:schemeClr val="bg1"/>
              </a:solidFill>
            </a:endParaRPr>
          </a:p>
        </p:txBody>
      </p:sp>
      <p:sp>
        <p:nvSpPr>
          <p:cNvPr id="34823" name="TextBox 6"/>
          <p:cNvSpPr txBox="1">
            <a:spLocks noChangeArrowheads="1"/>
          </p:cNvSpPr>
          <p:nvPr/>
        </p:nvSpPr>
        <p:spPr bwMode="auto">
          <a:xfrm>
            <a:off x="6288039" y="5289384"/>
            <a:ext cx="1053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dirty="0" smtClean="0">
                <a:solidFill>
                  <a:schemeClr val="bg1"/>
                </a:solidFill>
              </a:rPr>
              <a:t>N=1,415</a:t>
            </a:r>
            <a:r>
              <a:rPr lang="en-US" baseline="30000" dirty="0" smtClean="0">
                <a:solidFill>
                  <a:schemeClr val="bg1"/>
                </a:solidFill>
              </a:rPr>
              <a:t>2</a:t>
            </a:r>
            <a:endParaRPr lang="en-US" dirty="0">
              <a:solidFill>
                <a:schemeClr val="bg1"/>
              </a:solidFill>
            </a:endParaRPr>
          </a:p>
        </p:txBody>
      </p:sp>
      <p:sp>
        <p:nvSpPr>
          <p:cNvPr id="2" name="Oval 1"/>
          <p:cNvSpPr/>
          <p:nvPr/>
        </p:nvSpPr>
        <p:spPr>
          <a:xfrm>
            <a:off x="214099" y="3978322"/>
            <a:ext cx="4184864" cy="1021355"/>
          </a:xfrm>
          <a:prstGeom prst="ellipse">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085" y="2859728"/>
            <a:ext cx="5104263" cy="145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423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747713" y="76200"/>
            <a:ext cx="7289800" cy="1498600"/>
          </a:xfrm>
        </p:spPr>
        <p:txBody>
          <a:bodyPr/>
          <a:lstStyle/>
          <a:p>
            <a:pPr defTabSz="914377" eaLnBrk="1" fontAlgn="auto" hangingPunct="1">
              <a:spcAft>
                <a:spcPts val="0"/>
              </a:spcAft>
              <a:defRPr/>
            </a:pPr>
            <a:r>
              <a:rPr lang="en-GB" dirty="0" smtClean="0"/>
              <a:t>Evaluation of Risk Score</a:t>
            </a:r>
            <a:br>
              <a:rPr lang="en-GB" dirty="0" smtClean="0"/>
            </a:br>
            <a:r>
              <a:rPr lang="en-GB" sz="2800" i="1" dirty="0" smtClean="0"/>
              <a:t>N=10, 694</a:t>
            </a:r>
            <a:endParaRPr lang="en-US" sz="2800" i="1" dirty="0" smtClean="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02929838"/>
              </p:ext>
            </p:extLst>
          </p:nvPr>
        </p:nvGraphicFramePr>
        <p:xfrm>
          <a:off x="958851" y="1311015"/>
          <a:ext cx="7429499" cy="4924426"/>
        </p:xfrm>
        <a:graphic>
          <a:graphicData uri="http://schemas.openxmlformats.org/drawingml/2006/table">
            <a:tbl>
              <a:tblPr>
                <a:tableStyleId>{5FD0F851-EC5A-4D38-B0AD-8093EC10F338}</a:tableStyleId>
              </a:tblPr>
              <a:tblGrid>
                <a:gridCol w="1213271"/>
                <a:gridCol w="2072552"/>
                <a:gridCol w="710834"/>
                <a:gridCol w="1036276"/>
                <a:gridCol w="1375992"/>
                <a:gridCol w="1020574"/>
              </a:tblGrid>
              <a:tr h="74069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Study </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Type, duration </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N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Low-risk</a:t>
                      </a:r>
                      <a:br>
                        <a:rPr kumimoji="0" lang="en-US" sz="1200" u="none" strike="noStrike" cap="none" normalizeH="0" baseline="0" smtClean="0">
                          <a:ln>
                            <a:noFill/>
                          </a:ln>
                          <a:effectLst/>
                        </a:rPr>
                      </a:br>
                      <a:r>
                        <a:rPr kumimoji="0" lang="en-US" sz="1200" u="none" strike="noStrike" cap="none" normalizeH="0" baseline="0" smtClean="0">
                          <a:ln>
                            <a:noFill/>
                          </a:ln>
                          <a:effectLst/>
                        </a:rPr>
                        <a:t>(score = 0)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Intermediate-risk</a:t>
                      </a:r>
                      <a:br>
                        <a:rPr kumimoji="0" lang="en-US" sz="1200" u="none" strike="noStrike" cap="none" normalizeH="0" baseline="0" smtClean="0">
                          <a:ln>
                            <a:noFill/>
                          </a:ln>
                          <a:effectLst/>
                        </a:rPr>
                      </a:br>
                      <a:r>
                        <a:rPr kumimoji="0" lang="en-US" sz="1200" u="none" strike="noStrike" cap="none" normalizeH="0" baseline="0" smtClean="0">
                          <a:ln>
                            <a:noFill/>
                          </a:ln>
                          <a:effectLst/>
                        </a:rPr>
                        <a:t>(score = 1-2)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High-risk</a:t>
                      </a:r>
                      <a:br>
                        <a:rPr kumimoji="0" lang="en-US" sz="1200" u="none" strike="noStrike" cap="none" normalizeH="0" baseline="0" dirty="0" smtClean="0">
                          <a:ln>
                            <a:noFill/>
                          </a:ln>
                          <a:effectLst/>
                        </a:rPr>
                      </a:br>
                      <a:r>
                        <a:rPr kumimoji="0" lang="en-US" sz="1200" u="none" strike="noStrike" cap="none" normalizeH="0" baseline="0" dirty="0" smtClean="0">
                          <a:ln>
                            <a:noFill/>
                          </a:ln>
                          <a:effectLst/>
                        </a:rPr>
                        <a:t>(score ≥3) </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r>
              <a:tr h="52296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Khorana et al, 2008</a:t>
                      </a:r>
                      <a:endPar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Development cohort,</a:t>
                      </a:r>
                      <a:br>
                        <a:rPr kumimoji="0" lang="en-US" sz="1200" u="none" strike="noStrike" cap="none" normalizeH="0" baseline="0" dirty="0" smtClean="0">
                          <a:ln>
                            <a:noFill/>
                          </a:ln>
                          <a:effectLst/>
                        </a:rPr>
                      </a:br>
                      <a:r>
                        <a:rPr kumimoji="0" lang="en-US" sz="1200" u="none" strike="noStrike" cap="none" normalizeH="0" baseline="0" dirty="0" smtClean="0">
                          <a:ln>
                            <a:noFill/>
                          </a:ln>
                          <a:effectLst/>
                        </a:rPr>
                        <a:t>2.5 months</a:t>
                      </a:r>
                      <a:endPar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2701 </a:t>
                      </a:r>
                      <a:endPar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0.8% </a:t>
                      </a:r>
                      <a:endPar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1.8% </a:t>
                      </a:r>
                      <a:endPar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7.1% </a:t>
                      </a:r>
                      <a:endPar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r>
              <a:tr h="52296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Khorana et al, 2008 </a:t>
                      </a:r>
                      <a:endParaRPr kumimoji="0" lang="en-US" sz="12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Validation cohort,</a:t>
                      </a:r>
                      <a:br>
                        <a:rPr kumimoji="0" lang="en-US" sz="1200" u="none" strike="noStrike" cap="none" normalizeH="0" baseline="0" smtClean="0">
                          <a:ln>
                            <a:noFill/>
                          </a:ln>
                          <a:effectLst/>
                        </a:rPr>
                      </a:br>
                      <a:r>
                        <a:rPr kumimoji="0" lang="en-US" sz="1200" u="none" strike="noStrike" cap="none" normalizeH="0" baseline="0" smtClean="0">
                          <a:ln>
                            <a:noFill/>
                          </a:ln>
                          <a:effectLst/>
                        </a:rPr>
                        <a:t>2.5 months</a:t>
                      </a:r>
                      <a:endParaRPr kumimoji="0" lang="en-US" sz="12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1365 </a:t>
                      </a:r>
                      <a:endParaRPr kumimoji="0" lang="en-US" sz="12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0.3% </a:t>
                      </a:r>
                      <a:endPar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2% </a:t>
                      </a:r>
                      <a:endPar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6.7% </a:t>
                      </a:r>
                      <a:endPar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r>
              <a:tr h="52296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Kearney et al, 2009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Retrospective, </a:t>
                      </a:r>
                      <a:br>
                        <a:rPr kumimoji="0" lang="en-US" sz="1200" u="none" strike="noStrike" cap="none" normalizeH="0" baseline="0" smtClean="0">
                          <a:ln>
                            <a:noFill/>
                          </a:ln>
                          <a:effectLst/>
                        </a:rPr>
                      </a:br>
                      <a:r>
                        <a:rPr kumimoji="0" lang="en-US" sz="1200" u="none" strike="noStrike" cap="none" normalizeH="0" baseline="0" smtClean="0">
                          <a:ln>
                            <a:noFill/>
                          </a:ln>
                          <a:effectLst/>
                        </a:rPr>
                        <a:t>2 years</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112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5%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15.9%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41.4% </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r>
              <a:tr h="52296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Price et al, 2010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Retrospective, pancreatic, NA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108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 *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rPr>
                        <a:t>14% </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27% </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r>
              <a:tr h="52296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Ay et al, 2010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Prospective,</a:t>
                      </a:r>
                      <a:br>
                        <a:rPr kumimoji="0" lang="en-US" sz="1200" u="none" strike="noStrike" cap="none" normalizeH="0" baseline="0" smtClean="0">
                          <a:ln>
                            <a:noFill/>
                          </a:ln>
                          <a:effectLst/>
                        </a:rPr>
                      </a:br>
                      <a:r>
                        <a:rPr kumimoji="0" lang="en-US" sz="1200" u="none" strike="noStrike" cap="none" normalizeH="0" baseline="0" smtClean="0">
                          <a:ln>
                            <a:noFill/>
                          </a:ln>
                          <a:effectLst/>
                        </a:rPr>
                        <a:t>643 days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819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1.5%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9.6% (score= 2)</a:t>
                      </a:r>
                      <a:br>
                        <a:rPr kumimoji="0" lang="en-US" sz="1200" u="none" strike="noStrike" cap="none" normalizeH="0" baseline="0" smtClean="0">
                          <a:ln>
                            <a:noFill/>
                          </a:ln>
                          <a:effectLst/>
                        </a:rPr>
                      </a:br>
                      <a:r>
                        <a:rPr kumimoji="0" lang="en-US" sz="1200" u="none" strike="noStrike" cap="none" normalizeH="0" baseline="0" smtClean="0">
                          <a:ln>
                            <a:noFill/>
                          </a:ln>
                          <a:effectLst/>
                        </a:rPr>
                        <a:t>3.8% (score=1)</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17.7% </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r>
              <a:tr h="52296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Khorana et al, 2010</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Prospective**,</a:t>
                      </a:r>
                      <a:br>
                        <a:rPr kumimoji="0" lang="en-US" sz="1200" u="none" strike="noStrike" cap="none" normalizeH="0" baseline="0" smtClean="0">
                          <a:ln>
                            <a:noFill/>
                          </a:ln>
                          <a:effectLst/>
                        </a:rPr>
                      </a:br>
                      <a:r>
                        <a:rPr kumimoji="0" lang="en-US" sz="1200" u="none" strike="noStrike" cap="none" normalizeH="0" baseline="0" smtClean="0">
                          <a:ln>
                            <a:noFill/>
                          </a:ln>
                          <a:effectLst/>
                        </a:rPr>
                        <a:t>3 months</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30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 </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27%</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r>
              <a:tr h="52296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Moore et al, 2011</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Retrospective, cisplatin-based chemo only</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932</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13%</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smtClean="0">
                          <a:ln>
                            <a:noFill/>
                          </a:ln>
                          <a:effectLst/>
                        </a:rPr>
                        <a:t>17.1%</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28.2%</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r>
              <a:tr h="52296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err="1" smtClean="0">
                          <a:ln>
                            <a:noFill/>
                          </a:ln>
                          <a:effectLst/>
                        </a:rPr>
                        <a:t>Mandala</a:t>
                      </a:r>
                      <a:r>
                        <a:rPr kumimoji="0" lang="en-US" sz="1200" u="none" strike="noStrike" cap="none" normalizeH="0" baseline="0" dirty="0" smtClean="0">
                          <a:ln>
                            <a:noFill/>
                          </a:ln>
                          <a:effectLst/>
                        </a:rPr>
                        <a:t> et al, 2012</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Retrospective, phase I patients only, 2 months</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1415</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1.5%</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4.8%</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u="none" strike="noStrike" cap="none" normalizeH="0" baseline="0" dirty="0" smtClean="0">
                          <a:ln>
                            <a:noFill/>
                          </a:ln>
                          <a:effectLst/>
                        </a:rPr>
                        <a:t>12.9%</a:t>
                      </a: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82217" marR="82217" marT="43702" marB="43702" horzOverflow="overflow"/>
                </a:tc>
              </a:tr>
            </a:tbl>
          </a:graphicData>
        </a:graphic>
      </p:graphicFrame>
      <p:sp>
        <p:nvSpPr>
          <p:cNvPr id="35915" name="TextBox 5"/>
          <p:cNvSpPr txBox="1">
            <a:spLocks noChangeArrowheads="1"/>
          </p:cNvSpPr>
          <p:nvPr/>
        </p:nvSpPr>
        <p:spPr bwMode="auto">
          <a:xfrm>
            <a:off x="529400" y="6228583"/>
            <a:ext cx="799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GB" sz="1200" b="1" dirty="0"/>
              <a:t>NA=not available; *=pancreatic cancer patients assigned a score of 2 based on site of cancer and therefore no patients in the low-risk category; **included 4-weekly </a:t>
            </a:r>
            <a:r>
              <a:rPr lang="en-GB" sz="1100" b="1" dirty="0"/>
              <a:t>screening</a:t>
            </a:r>
            <a:r>
              <a:rPr lang="en-GB" sz="1200" b="1" dirty="0"/>
              <a:t> ultrasonography; ***enrolled only high-risk patients</a:t>
            </a:r>
            <a:endParaRPr lang="en-US" sz="1200" b="1" dirty="0"/>
          </a:p>
        </p:txBody>
      </p:sp>
    </p:spTree>
    <p:extLst>
      <p:ext uri="{BB962C8B-B14F-4D97-AF65-F5344CB8AC3E}">
        <p14:creationId xmlns:p14="http://schemas.microsoft.com/office/powerpoint/2010/main" val="4649963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Risk Assessment: The Present</a:t>
            </a:r>
            <a:br>
              <a:rPr lang="en-US" dirty="0" smtClean="0"/>
            </a:br>
            <a:r>
              <a:rPr lang="en-US" i="1" dirty="0" smtClean="0"/>
              <a:t>ASCO 2013 New Recommendation</a:t>
            </a:r>
            <a:br>
              <a:rPr lang="en-US" i="1" dirty="0" smtClean="0"/>
            </a:br>
            <a:endParaRPr lang="en-US" i="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906"/>
          <a:stretch/>
        </p:blipFill>
        <p:spPr bwMode="auto">
          <a:xfrm>
            <a:off x="583912" y="2708573"/>
            <a:ext cx="7919146" cy="262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6053105"/>
            <a:ext cx="8376630" cy="432854"/>
          </a:xfrm>
          <a:prstGeom prst="rect">
            <a:avLst/>
          </a:prstGeom>
        </p:spPr>
      </p:pic>
    </p:spTree>
    <p:extLst>
      <p:ext uri="{BB962C8B-B14F-4D97-AF65-F5344CB8AC3E}">
        <p14:creationId xmlns:p14="http://schemas.microsoft.com/office/powerpoint/2010/main" val="1353435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794"/>
            <a:ext cx="8229600" cy="1143000"/>
          </a:xfrm>
        </p:spPr>
        <p:txBody>
          <a:bodyPr>
            <a:normAutofit fontScale="90000"/>
          </a:bodyPr>
          <a:lstStyle/>
          <a:p>
            <a:r>
              <a:rPr lang="en-US" dirty="0" smtClean="0"/>
              <a:t>Risk Assessment: The Future</a:t>
            </a:r>
            <a:br>
              <a:rPr lang="en-US" dirty="0" smtClean="0"/>
            </a:br>
            <a:r>
              <a:rPr lang="en-US" dirty="0" smtClean="0"/>
              <a:t> </a:t>
            </a:r>
            <a:r>
              <a:rPr lang="en-US" i="1" dirty="0"/>
              <a:t>H</a:t>
            </a:r>
            <a:r>
              <a:rPr lang="en-US" i="1" dirty="0" smtClean="0"/>
              <a:t>igh coverage LC-MS/MS</a:t>
            </a:r>
            <a:endParaRPr lang="en-US" i="1" dirty="0"/>
          </a:p>
        </p:txBody>
      </p:sp>
      <p:pic>
        <p:nvPicPr>
          <p:cNvPr id="4" name="Picture 3"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22" y="1295400"/>
            <a:ext cx="4955178" cy="3886200"/>
          </a:xfrm>
          <a:prstGeom prst="rect">
            <a:avLst/>
          </a:prstGeom>
          <a:ln w="9525" cmpd="sng">
            <a:solidFill>
              <a:schemeClr val="tx1"/>
            </a:solidFill>
          </a:ln>
        </p:spPr>
      </p:pic>
      <p:sp>
        <p:nvSpPr>
          <p:cNvPr id="7" name="Content Placeholder 2"/>
          <p:cNvSpPr>
            <a:spLocks noGrp="1"/>
          </p:cNvSpPr>
          <p:nvPr>
            <p:ph idx="4294967295"/>
          </p:nvPr>
        </p:nvSpPr>
        <p:spPr>
          <a:xfrm>
            <a:off x="5486400" y="1371600"/>
            <a:ext cx="3352800" cy="4114800"/>
          </a:xfrm>
          <a:ln w="38100" cap="rnd">
            <a:solidFill>
              <a:schemeClr val="tx1"/>
            </a:solidFill>
          </a:ln>
        </p:spPr>
        <p:txBody>
          <a:bodyPr/>
          <a:lstStyle/>
          <a:p>
            <a:pPr marL="228600" indent="-228600">
              <a:spcBef>
                <a:spcPct val="30000"/>
              </a:spcBef>
            </a:pPr>
            <a:endParaRPr lang="en-US" sz="2000" b="1" dirty="0" smtClean="0"/>
          </a:p>
          <a:p>
            <a:pPr marL="228600" indent="-228600">
              <a:spcBef>
                <a:spcPct val="30000"/>
              </a:spcBef>
            </a:pPr>
            <a:r>
              <a:rPr lang="en-US" sz="2000" b="1" dirty="0" smtClean="0"/>
              <a:t>&gt;50637 </a:t>
            </a:r>
            <a:r>
              <a:rPr lang="en-US" sz="2000" b="1" dirty="0"/>
              <a:t>spectra </a:t>
            </a:r>
            <a:endParaRPr lang="en-US" sz="2000" b="1" dirty="0" smtClean="0"/>
          </a:p>
          <a:p>
            <a:pPr marL="228600" indent="-228600">
              <a:spcBef>
                <a:spcPct val="30000"/>
              </a:spcBef>
            </a:pPr>
            <a:r>
              <a:rPr lang="en-US" sz="2000" b="1" dirty="0" smtClean="0"/>
              <a:t>2145 </a:t>
            </a:r>
            <a:r>
              <a:rPr lang="en-US" sz="2000" b="1" dirty="0"/>
              <a:t>unique </a:t>
            </a:r>
            <a:r>
              <a:rPr lang="en-US" sz="2000" b="1" dirty="0" smtClean="0"/>
              <a:t>peptides</a:t>
            </a:r>
          </a:p>
          <a:p>
            <a:pPr marL="228600" indent="-228600">
              <a:spcBef>
                <a:spcPct val="30000"/>
              </a:spcBef>
            </a:pPr>
            <a:r>
              <a:rPr lang="en-US" sz="2000" b="1" dirty="0" smtClean="0"/>
              <a:t>149 </a:t>
            </a:r>
            <a:r>
              <a:rPr lang="en-US" sz="2000" b="1" dirty="0"/>
              <a:t>proteins </a:t>
            </a:r>
            <a:endParaRPr lang="en-US" sz="2000" b="1" dirty="0" smtClean="0"/>
          </a:p>
          <a:p>
            <a:pPr marL="228600" indent="-228600">
              <a:spcBef>
                <a:spcPct val="30000"/>
              </a:spcBef>
            </a:pPr>
            <a:r>
              <a:rPr lang="en-US" sz="2000" b="1" dirty="0" smtClean="0"/>
              <a:t>116 </a:t>
            </a:r>
            <a:r>
              <a:rPr lang="en-US" sz="2000" b="1" dirty="0"/>
              <a:t>protein groups </a:t>
            </a:r>
            <a:endParaRPr lang="en-US" sz="2000" b="1" dirty="0" smtClean="0"/>
          </a:p>
          <a:p>
            <a:pPr marL="228600" indent="-228600">
              <a:spcBef>
                <a:spcPct val="30000"/>
              </a:spcBef>
            </a:pPr>
            <a:r>
              <a:rPr lang="en-US" sz="2000" b="1" dirty="0" smtClean="0"/>
              <a:t>Differential expression</a:t>
            </a:r>
          </a:p>
          <a:p>
            <a:pPr marL="628650" lvl="1" indent="-228600">
              <a:spcBef>
                <a:spcPct val="30000"/>
              </a:spcBef>
            </a:pPr>
            <a:r>
              <a:rPr lang="en-US" sz="2000" b="1" dirty="0" smtClean="0"/>
              <a:t>9 proteins p &lt;0.05</a:t>
            </a:r>
          </a:p>
          <a:p>
            <a:pPr marL="628650" lvl="1" indent="-228600">
              <a:spcBef>
                <a:spcPct val="30000"/>
              </a:spcBef>
            </a:pPr>
            <a:r>
              <a:rPr lang="en-US" sz="2000" b="1" dirty="0" smtClean="0"/>
              <a:t>23 proteins p&lt;0.10</a:t>
            </a:r>
          </a:p>
          <a:p>
            <a:pPr marL="228600" indent="-228600">
              <a:spcBef>
                <a:spcPct val="30000"/>
              </a:spcBef>
            </a:pPr>
            <a:endParaRPr lang="en-US" sz="2000" dirty="0"/>
          </a:p>
          <a:p>
            <a:pPr marL="228600" indent="-228600">
              <a:spcBef>
                <a:spcPct val="30000"/>
              </a:spcBef>
            </a:pPr>
            <a:endParaRPr lang="en-US" sz="1600" dirty="0" smtClean="0"/>
          </a:p>
          <a:p>
            <a:pPr marL="628650" lvl="1" indent="-228600">
              <a:spcBef>
                <a:spcPct val="30000"/>
              </a:spcBef>
            </a:pPr>
            <a:endParaRPr lang="en-US" sz="1600" dirty="0" smtClean="0"/>
          </a:p>
          <a:p>
            <a:pPr marL="628650" lvl="1" indent="-228600">
              <a:spcBef>
                <a:spcPct val="30000"/>
              </a:spcBef>
            </a:pPr>
            <a:endParaRPr lang="en-US" sz="1600" dirty="0" smtClean="0"/>
          </a:p>
          <a:p>
            <a:pPr marL="628650" lvl="1" indent="-228600">
              <a:spcBef>
                <a:spcPct val="30000"/>
              </a:spcBef>
            </a:pPr>
            <a:endParaRPr lang="en-US" sz="1600" dirty="0"/>
          </a:p>
          <a:p>
            <a:pPr marL="228600" indent="-228600">
              <a:spcBef>
                <a:spcPct val="30000"/>
              </a:spcBef>
            </a:pPr>
            <a:endParaRPr lang="en-US" sz="2000" dirty="0" smtClean="0"/>
          </a:p>
        </p:txBody>
      </p:sp>
      <p:sp>
        <p:nvSpPr>
          <p:cNvPr id="3" name="TextBox 2"/>
          <p:cNvSpPr txBox="1"/>
          <p:nvPr/>
        </p:nvSpPr>
        <p:spPr>
          <a:xfrm>
            <a:off x="914400" y="5562600"/>
            <a:ext cx="6225294" cy="369332"/>
          </a:xfrm>
          <a:prstGeom prst="rect">
            <a:avLst/>
          </a:prstGeom>
          <a:noFill/>
        </p:spPr>
        <p:txBody>
          <a:bodyPr wrap="none" rtlCol="0">
            <a:spAutoFit/>
          </a:bodyPr>
          <a:lstStyle/>
          <a:p>
            <a:r>
              <a:rPr lang="en-US" dirty="0" smtClean="0"/>
              <a:t>Match criteria: 3 peptide minimum and 95% probability of match</a:t>
            </a:r>
            <a:endParaRPr lang="en-US" dirty="0"/>
          </a:p>
        </p:txBody>
      </p:sp>
      <p:sp>
        <p:nvSpPr>
          <p:cNvPr id="5" name="TextBox 4"/>
          <p:cNvSpPr txBox="1"/>
          <p:nvPr/>
        </p:nvSpPr>
        <p:spPr>
          <a:xfrm>
            <a:off x="6047232" y="5912382"/>
            <a:ext cx="2537361" cy="369332"/>
          </a:xfrm>
          <a:prstGeom prst="rect">
            <a:avLst/>
          </a:prstGeom>
          <a:noFill/>
        </p:spPr>
        <p:txBody>
          <a:bodyPr wrap="none" rtlCol="0">
            <a:spAutoFit/>
          </a:bodyPr>
          <a:lstStyle/>
          <a:p>
            <a:r>
              <a:rPr lang="en-US" dirty="0" smtClean="0"/>
              <a:t>Connolly et al, ISTH 2013</a:t>
            </a:r>
            <a:endParaRPr lang="en-US" dirty="0"/>
          </a:p>
        </p:txBody>
      </p:sp>
    </p:spTree>
    <p:extLst>
      <p:ext uri="{BB962C8B-B14F-4D97-AF65-F5344CB8AC3E}">
        <p14:creationId xmlns:p14="http://schemas.microsoft.com/office/powerpoint/2010/main" val="1145086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Risk Assessment</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28470176"/>
              </p:ext>
            </p:extLst>
          </p:nvPr>
        </p:nvGraphicFramePr>
        <p:xfrm>
          <a:off x="857250" y="2057400"/>
          <a:ext cx="74041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812351" y="2705085"/>
            <a:ext cx="1300356" cy="369332"/>
          </a:xfrm>
          <a:prstGeom prst="rect">
            <a:avLst/>
          </a:prstGeom>
          <a:noFill/>
        </p:spPr>
        <p:txBody>
          <a:bodyPr wrap="none" rtlCol="0">
            <a:spAutoFit/>
          </a:bodyPr>
          <a:lstStyle/>
          <a:p>
            <a:r>
              <a:rPr lang="en-US" dirty="0" smtClean="0">
                <a:solidFill>
                  <a:schemeClr val="accent6">
                    <a:lumMod val="50000"/>
                  </a:schemeClr>
                </a:solidFill>
              </a:rPr>
              <a:t>Risk Score</a:t>
            </a:r>
            <a:endParaRPr lang="en-US" dirty="0">
              <a:solidFill>
                <a:schemeClr val="accent6">
                  <a:lumMod val="50000"/>
                </a:schemeClr>
              </a:solidFill>
            </a:endParaRPr>
          </a:p>
        </p:txBody>
      </p:sp>
    </p:spTree>
    <p:extLst>
      <p:ext uri="{BB962C8B-B14F-4D97-AF65-F5344CB8AC3E}">
        <p14:creationId xmlns:p14="http://schemas.microsoft.com/office/powerpoint/2010/main" val="3032354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11" y="231648"/>
            <a:ext cx="7406640" cy="1356360"/>
          </a:xfrm>
        </p:spPr>
        <p:txBody>
          <a:bodyPr>
            <a:normAutofit/>
          </a:bodyPr>
          <a:lstStyle/>
          <a:p>
            <a:pPr eaLnBrk="1" fontAlgn="auto" hangingPunct="1">
              <a:spcAft>
                <a:spcPts val="0"/>
              </a:spcAft>
              <a:defRPr/>
            </a:pPr>
            <a:r>
              <a:rPr lang="en-US" dirty="0" smtClean="0"/>
              <a:t>Risk Assessment</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4" b="-1404"/>
          <a:stretch/>
        </p:blipFill>
        <p:spPr bwMode="auto">
          <a:xfrm>
            <a:off x="1201002" y="1280160"/>
            <a:ext cx="661515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832511" y="3207224"/>
            <a:ext cx="6983647" cy="1378424"/>
          </a:xfrm>
          <a:prstGeom prst="ellipse">
            <a:avLst/>
          </a:prstGeom>
          <a:noFill/>
          <a:ln>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913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 y="9798"/>
            <a:ext cx="7406640" cy="1356360"/>
          </a:xfrm>
        </p:spPr>
        <p:txBody>
          <a:bodyPr>
            <a:normAutofit/>
          </a:bodyPr>
          <a:lstStyle/>
          <a:p>
            <a:r>
              <a:rPr lang="en-US" sz="3200" dirty="0" smtClean="0"/>
              <a:t>Applying Risk Assessment</a:t>
            </a:r>
            <a:br>
              <a:rPr lang="en-US" sz="3200" dirty="0" smtClean="0"/>
            </a:br>
            <a:r>
              <a:rPr lang="en-US" sz="3200" i="1" dirty="0" smtClean="0"/>
              <a:t>Screening</a:t>
            </a:r>
            <a:endParaRPr lang="en-US" sz="32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3236690"/>
              </p:ext>
            </p:extLst>
          </p:nvPr>
        </p:nvGraphicFramePr>
        <p:xfrm>
          <a:off x="266827" y="1188469"/>
          <a:ext cx="8493125" cy="48196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50"/>
          <p:cNvSpPr txBox="1">
            <a:spLocks noChangeArrowheads="1"/>
          </p:cNvSpPr>
          <p:nvPr/>
        </p:nvSpPr>
        <p:spPr bwMode="auto">
          <a:xfrm>
            <a:off x="5561139" y="5971750"/>
            <a:ext cx="3083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dirty="0">
                <a:latin typeface="News Gothic MT"/>
              </a:rPr>
              <a:t>Khorana AA et al. </a:t>
            </a:r>
            <a:r>
              <a:rPr lang="en-US" i="1" dirty="0" smtClean="0">
                <a:latin typeface="News Gothic MT"/>
              </a:rPr>
              <a:t>ASH </a:t>
            </a:r>
            <a:r>
              <a:rPr lang="en-US" dirty="0" smtClean="0">
                <a:latin typeface="News Gothic MT"/>
              </a:rPr>
              <a:t>2010</a:t>
            </a:r>
            <a:endParaRPr lang="en-US" dirty="0">
              <a:latin typeface="News Gothic MT"/>
            </a:endParaRPr>
          </a:p>
        </p:txBody>
      </p:sp>
      <p:sp>
        <p:nvSpPr>
          <p:cNvPr id="3" name="Oval 2"/>
          <p:cNvSpPr/>
          <p:nvPr/>
        </p:nvSpPr>
        <p:spPr>
          <a:xfrm>
            <a:off x="400834" y="1188469"/>
            <a:ext cx="2129424" cy="4435717"/>
          </a:xfrm>
          <a:prstGeom prst="ellipse">
            <a:avLst/>
          </a:prstGeom>
          <a:noFill/>
          <a:ln w="190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5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533400"/>
            <a:ext cx="8229600" cy="1143000"/>
          </a:xfrm>
        </p:spPr>
        <p:txBody>
          <a:bodyPr/>
          <a:lstStyle/>
          <a:p>
            <a:pPr defTabSz="914377" eaLnBrk="1" fontAlgn="auto" hangingPunct="1">
              <a:spcAft>
                <a:spcPts val="0"/>
              </a:spcAft>
              <a:defRPr/>
            </a:pPr>
            <a:endParaRPr lang="en-US" dirty="0" smtClean="0">
              <a:solidFill>
                <a:schemeClr val="tx1">
                  <a:lumMod val="90000"/>
                  <a:lumOff val="10000"/>
                </a:schemeClr>
              </a:solidFill>
            </a:endParaRPr>
          </a:p>
        </p:txBody>
      </p:sp>
      <p:graphicFrame>
        <p:nvGraphicFramePr>
          <p:cNvPr id="2" name="Diagram 1"/>
          <p:cNvGraphicFramePr/>
          <p:nvPr>
            <p:extLst>
              <p:ext uri="{D42A27DB-BD31-4B8C-83A1-F6EECF244321}">
                <p14:modId xmlns:p14="http://schemas.microsoft.com/office/powerpoint/2010/main" val="2848514114"/>
              </p:ext>
            </p:extLst>
          </p:nvPr>
        </p:nvGraphicFramePr>
        <p:xfrm>
          <a:off x="762000" y="1549400"/>
          <a:ext cx="70866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08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533400"/>
            <a:ext cx="8229600" cy="1143000"/>
          </a:xfrm>
        </p:spPr>
        <p:txBody>
          <a:bodyPr/>
          <a:lstStyle/>
          <a:p>
            <a:pPr defTabSz="914377" eaLnBrk="1" fontAlgn="auto" hangingPunct="1">
              <a:spcAft>
                <a:spcPts val="0"/>
              </a:spcAft>
              <a:defRPr/>
            </a:pPr>
            <a:endParaRPr lang="en-US" dirty="0" smtClean="0">
              <a:solidFill>
                <a:schemeClr val="tx1">
                  <a:lumMod val="90000"/>
                  <a:lumOff val="10000"/>
                </a:schemeClr>
              </a:solidFill>
            </a:endParaRPr>
          </a:p>
        </p:txBody>
      </p:sp>
      <p:graphicFrame>
        <p:nvGraphicFramePr>
          <p:cNvPr id="2" name="Diagram 1"/>
          <p:cNvGraphicFramePr/>
          <p:nvPr>
            <p:extLst>
              <p:ext uri="{D42A27DB-BD31-4B8C-83A1-F6EECF244321}">
                <p14:modId xmlns:p14="http://schemas.microsoft.com/office/powerpoint/2010/main" val="1167379308"/>
              </p:ext>
            </p:extLst>
          </p:nvPr>
        </p:nvGraphicFramePr>
        <p:xfrm>
          <a:off x="762000" y="1549400"/>
          <a:ext cx="70866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217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p:txBody>
          <a:bodyPr/>
          <a:lstStyle/>
          <a:p>
            <a:pPr fontAlgn="auto">
              <a:spcAft>
                <a:spcPts val="0"/>
              </a:spcAft>
              <a:defRPr/>
            </a:pPr>
            <a:r>
              <a:rPr lang="fr-FR" sz="4000" dirty="0" err="1" smtClean="0">
                <a:latin typeface="+mn-lt"/>
              </a:rPr>
              <a:t>Preventing</a:t>
            </a:r>
            <a:r>
              <a:rPr lang="fr-FR" sz="4000" dirty="0" smtClean="0">
                <a:latin typeface="+mn-lt"/>
              </a:rPr>
              <a:t> VTE in Cancer</a:t>
            </a:r>
          </a:p>
        </p:txBody>
      </p:sp>
      <p:sp>
        <p:nvSpPr>
          <p:cNvPr id="2" name="Rectangle 1"/>
          <p:cNvSpPr/>
          <p:nvPr/>
        </p:nvSpPr>
        <p:spPr>
          <a:xfrm>
            <a:off x="533400" y="3505200"/>
            <a:ext cx="2514600" cy="106680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2000" dirty="0"/>
              <a:t>Major cancer </a:t>
            </a:r>
            <a:r>
              <a:rPr lang="fr-FR" sz="2000" dirty="0" err="1"/>
              <a:t>surgery</a:t>
            </a:r>
            <a:endParaRPr lang="fr-FR" sz="2000" dirty="0"/>
          </a:p>
        </p:txBody>
      </p:sp>
      <p:sp>
        <p:nvSpPr>
          <p:cNvPr id="3" name="Rectangle à coins arrondis 2"/>
          <p:cNvSpPr/>
          <p:nvPr/>
        </p:nvSpPr>
        <p:spPr>
          <a:xfrm>
            <a:off x="2425700" y="1720850"/>
            <a:ext cx="4314825" cy="1143000"/>
          </a:xfrm>
          <a:prstGeom prst="roundRect">
            <a:avLst/>
          </a:prstGeom>
          <a:solidFill>
            <a:schemeClr val="accent1">
              <a:lumMod val="60000"/>
              <a:lumOff val="40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fr-FR" sz="2800" b="1" dirty="0"/>
              <a:t>Cancer Patients</a:t>
            </a:r>
          </a:p>
          <a:p>
            <a:pPr algn="ctr">
              <a:defRPr/>
            </a:pPr>
            <a:r>
              <a:rPr lang="fr-FR" sz="2800" dirty="0" err="1">
                <a:solidFill>
                  <a:srgbClr val="FFFF66"/>
                </a:solidFill>
              </a:rPr>
              <a:t>Clinical</a:t>
            </a:r>
            <a:r>
              <a:rPr lang="fr-FR" sz="2800" dirty="0">
                <a:solidFill>
                  <a:srgbClr val="FFFF66"/>
                </a:solidFill>
              </a:rPr>
              <a:t> setting</a:t>
            </a:r>
          </a:p>
        </p:txBody>
      </p:sp>
      <p:sp>
        <p:nvSpPr>
          <p:cNvPr id="8" name="Rectangle 7"/>
          <p:cNvSpPr/>
          <p:nvPr/>
        </p:nvSpPr>
        <p:spPr>
          <a:xfrm>
            <a:off x="3352800" y="3505200"/>
            <a:ext cx="2667000" cy="106680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2000" dirty="0" err="1"/>
              <a:t>Hospitalization</a:t>
            </a:r>
            <a:r>
              <a:rPr lang="fr-FR" sz="2000" dirty="0"/>
              <a:t> for acute </a:t>
            </a:r>
            <a:r>
              <a:rPr lang="fr-FR" sz="2000" dirty="0" err="1"/>
              <a:t>medical</a:t>
            </a:r>
            <a:r>
              <a:rPr lang="fr-FR" sz="2000" dirty="0"/>
              <a:t>  </a:t>
            </a:r>
            <a:r>
              <a:rPr lang="fr-FR" sz="2000" dirty="0" err="1"/>
              <a:t>illness</a:t>
            </a:r>
            <a:r>
              <a:rPr lang="fr-FR" sz="2000" dirty="0"/>
              <a:t> </a:t>
            </a:r>
          </a:p>
        </p:txBody>
      </p:sp>
      <p:sp>
        <p:nvSpPr>
          <p:cNvPr id="9" name="Rectangle 8"/>
          <p:cNvSpPr/>
          <p:nvPr/>
        </p:nvSpPr>
        <p:spPr>
          <a:xfrm>
            <a:off x="6292850" y="3476625"/>
            <a:ext cx="2514600" cy="106680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2000" dirty="0" err="1"/>
              <a:t>Outpatient</a:t>
            </a:r>
            <a:r>
              <a:rPr lang="fr-FR" sz="2000" dirty="0"/>
              <a:t> </a:t>
            </a:r>
            <a:r>
              <a:rPr lang="fr-FR" sz="2000" dirty="0" err="1"/>
              <a:t>chemotherapy</a:t>
            </a:r>
            <a:endParaRPr lang="fr-FR" sz="2000" dirty="0"/>
          </a:p>
        </p:txBody>
      </p:sp>
      <p:sp>
        <p:nvSpPr>
          <p:cNvPr id="4" name="Flèche vers le bas 3"/>
          <p:cNvSpPr/>
          <p:nvPr/>
        </p:nvSpPr>
        <p:spPr>
          <a:xfrm rot="3597384">
            <a:off x="1562100" y="2665413"/>
            <a:ext cx="4572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cs typeface="Arial" pitchFamily="34" charset="0"/>
            </a:endParaRPr>
          </a:p>
        </p:txBody>
      </p:sp>
      <p:sp>
        <p:nvSpPr>
          <p:cNvPr id="11" name="Flèche vers le bas 10"/>
          <p:cNvSpPr/>
          <p:nvPr/>
        </p:nvSpPr>
        <p:spPr>
          <a:xfrm rot="18098638">
            <a:off x="6919119" y="2770982"/>
            <a:ext cx="457200" cy="608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cs typeface="Arial" pitchFamily="34" charset="0"/>
            </a:endParaRPr>
          </a:p>
        </p:txBody>
      </p:sp>
      <p:sp>
        <p:nvSpPr>
          <p:cNvPr id="7" name="Flèche vers le bas 6"/>
          <p:cNvSpPr/>
          <p:nvPr/>
        </p:nvSpPr>
        <p:spPr>
          <a:xfrm>
            <a:off x="4191000" y="2947988"/>
            <a:ext cx="685800" cy="449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cs typeface="Arial" pitchFamily="34" charset="0"/>
            </a:endParaRPr>
          </a:p>
        </p:txBody>
      </p:sp>
      <p:sp>
        <p:nvSpPr>
          <p:cNvPr id="46096" name="ZoneTexte 9"/>
          <p:cNvSpPr txBox="1">
            <a:spLocks noChangeArrowheads="1"/>
          </p:cNvSpPr>
          <p:nvPr/>
        </p:nvSpPr>
        <p:spPr bwMode="auto">
          <a:xfrm>
            <a:off x="0" y="4648200"/>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lgn="ctr" eaLnBrk="1" hangingPunct="1">
              <a:lnSpc>
                <a:spcPct val="120000"/>
              </a:lnSpc>
            </a:pPr>
            <a:r>
              <a:rPr lang="fr-FR" sz="1600" dirty="0">
                <a:latin typeface="Tw Cen MT" pitchFamily="34" charset="0"/>
                <a:cs typeface="Arial" pitchFamily="34" charset="0"/>
              </a:rPr>
              <a:t>ENOXACAN-1</a:t>
            </a:r>
          </a:p>
          <a:p>
            <a:pPr algn="ctr" eaLnBrk="1" hangingPunct="1">
              <a:lnSpc>
                <a:spcPct val="120000"/>
              </a:lnSpc>
            </a:pPr>
            <a:r>
              <a:rPr lang="en-US" sz="1600" dirty="0">
                <a:latin typeface="Tw Cen MT" pitchFamily="34" charset="0"/>
                <a:cs typeface="Arial" pitchFamily="34" charset="0"/>
              </a:rPr>
              <a:t>Canadian Colorectal DVT Prophylaxis</a:t>
            </a:r>
            <a:endParaRPr lang="en-US" sz="1600" baseline="30000" dirty="0">
              <a:latin typeface="Tw Cen MT" pitchFamily="34" charset="0"/>
              <a:cs typeface="Arial" pitchFamily="34" charset="0"/>
            </a:endParaRPr>
          </a:p>
          <a:p>
            <a:pPr algn="ctr" eaLnBrk="1" hangingPunct="1">
              <a:lnSpc>
                <a:spcPct val="120000"/>
              </a:lnSpc>
            </a:pPr>
            <a:r>
              <a:rPr lang="fr-FR" sz="1600" dirty="0">
                <a:latin typeface="Tw Cen MT" pitchFamily="34" charset="0"/>
                <a:cs typeface="Arial" pitchFamily="34" charset="0"/>
              </a:rPr>
              <a:t>ENOXACAN-2</a:t>
            </a:r>
          </a:p>
          <a:p>
            <a:pPr algn="ctr" eaLnBrk="1" hangingPunct="1">
              <a:lnSpc>
                <a:spcPct val="120000"/>
              </a:lnSpc>
            </a:pPr>
            <a:r>
              <a:rPr lang="en-US" sz="1600" dirty="0">
                <a:latin typeface="Tw Cen MT" pitchFamily="34" charset="0"/>
                <a:cs typeface="Arial" pitchFamily="34" charset="0"/>
              </a:rPr>
              <a:t>FAME</a:t>
            </a:r>
          </a:p>
          <a:p>
            <a:pPr algn="ctr" eaLnBrk="1" hangingPunct="1">
              <a:lnSpc>
                <a:spcPct val="120000"/>
              </a:lnSpc>
            </a:pPr>
            <a:r>
              <a:rPr lang="fr-FR" sz="1600" dirty="0">
                <a:latin typeface="Tw Cen MT" pitchFamily="34" charset="0"/>
                <a:cs typeface="Arial" pitchFamily="34" charset="0"/>
              </a:rPr>
              <a:t>CANBESURE</a:t>
            </a:r>
          </a:p>
        </p:txBody>
      </p:sp>
      <p:sp>
        <p:nvSpPr>
          <p:cNvPr id="14" name="ZoneTexte 13"/>
          <p:cNvSpPr txBox="1"/>
          <p:nvPr/>
        </p:nvSpPr>
        <p:spPr>
          <a:xfrm>
            <a:off x="3352800" y="4724400"/>
            <a:ext cx="2514600" cy="1089025"/>
          </a:xfrm>
          <a:prstGeom prst="rect">
            <a:avLst/>
          </a:prstGeom>
          <a:noFill/>
        </p:spPr>
        <p:txBody>
          <a:bodyPr>
            <a:spAutoFit/>
          </a:bodyPr>
          <a:lstStyle/>
          <a:p>
            <a:pPr algn="ctr">
              <a:lnSpc>
                <a:spcPct val="120000"/>
              </a:lnSpc>
              <a:defRPr/>
            </a:pPr>
            <a:r>
              <a:rPr lang="fr-FR" dirty="0">
                <a:latin typeface="+mn-lt"/>
              </a:rPr>
              <a:t>MEDENOX</a:t>
            </a:r>
          </a:p>
          <a:p>
            <a:pPr algn="ctr">
              <a:lnSpc>
                <a:spcPct val="120000"/>
              </a:lnSpc>
              <a:defRPr/>
            </a:pPr>
            <a:r>
              <a:rPr lang="fr-FR" dirty="0">
                <a:latin typeface="+mn-lt"/>
              </a:rPr>
              <a:t>PREVENT</a:t>
            </a:r>
          </a:p>
          <a:p>
            <a:pPr algn="ctr">
              <a:lnSpc>
                <a:spcPct val="120000"/>
              </a:lnSpc>
              <a:defRPr/>
            </a:pPr>
            <a:r>
              <a:rPr lang="fr-FR" dirty="0">
                <a:latin typeface="+mn-lt"/>
              </a:rPr>
              <a:t>EXCLAIM</a:t>
            </a:r>
          </a:p>
        </p:txBody>
      </p:sp>
      <p:sp>
        <p:nvSpPr>
          <p:cNvPr id="15" name="ZoneTexte 14"/>
          <p:cNvSpPr txBox="1"/>
          <p:nvPr/>
        </p:nvSpPr>
        <p:spPr>
          <a:xfrm>
            <a:off x="6248400" y="4724400"/>
            <a:ext cx="2667000" cy="1089025"/>
          </a:xfrm>
          <a:prstGeom prst="rect">
            <a:avLst/>
          </a:prstGeom>
          <a:noFill/>
        </p:spPr>
        <p:txBody>
          <a:bodyPr>
            <a:spAutoFit/>
          </a:bodyPr>
          <a:lstStyle/>
          <a:p>
            <a:pPr algn="ctr">
              <a:lnSpc>
                <a:spcPct val="120000"/>
              </a:lnSpc>
              <a:defRPr/>
            </a:pPr>
            <a:r>
              <a:rPr lang="fr-FR" dirty="0">
                <a:latin typeface="+mn-lt"/>
              </a:rPr>
              <a:t>PROTECHT</a:t>
            </a:r>
          </a:p>
          <a:p>
            <a:pPr algn="ctr">
              <a:lnSpc>
                <a:spcPct val="120000"/>
              </a:lnSpc>
              <a:defRPr/>
            </a:pPr>
            <a:r>
              <a:rPr lang="fr-FR" dirty="0">
                <a:latin typeface="+mn-lt"/>
              </a:rPr>
              <a:t>CONKO-004</a:t>
            </a:r>
          </a:p>
          <a:p>
            <a:pPr algn="ctr">
              <a:lnSpc>
                <a:spcPct val="120000"/>
              </a:lnSpc>
              <a:defRPr/>
            </a:pPr>
            <a:r>
              <a:rPr lang="fr-FR" dirty="0">
                <a:latin typeface="+mn-lt"/>
              </a:rPr>
              <a:t>FRAGEM</a:t>
            </a:r>
          </a:p>
        </p:txBody>
      </p:sp>
      <p:sp>
        <p:nvSpPr>
          <p:cNvPr id="16" name="ZoneTexte 15"/>
          <p:cNvSpPr txBox="1"/>
          <p:nvPr/>
        </p:nvSpPr>
        <p:spPr>
          <a:xfrm>
            <a:off x="6248400" y="5746750"/>
            <a:ext cx="2667000" cy="401638"/>
          </a:xfrm>
          <a:prstGeom prst="rect">
            <a:avLst/>
          </a:prstGeom>
          <a:noFill/>
        </p:spPr>
        <p:txBody>
          <a:bodyPr>
            <a:spAutoFit/>
          </a:bodyPr>
          <a:lstStyle/>
          <a:p>
            <a:pPr algn="ctr">
              <a:lnSpc>
                <a:spcPct val="120000"/>
              </a:lnSpc>
              <a:defRPr/>
            </a:pPr>
            <a:r>
              <a:rPr lang="fr-FR" dirty="0">
                <a:latin typeface="+mn-lt"/>
              </a:rPr>
              <a:t> SAVE-ONCO</a:t>
            </a:r>
          </a:p>
        </p:txBody>
      </p:sp>
    </p:spTree>
    <p:extLst>
      <p:ext uri="{BB962C8B-B14F-4D97-AF65-F5344CB8AC3E}">
        <p14:creationId xmlns:p14="http://schemas.microsoft.com/office/powerpoint/2010/main" val="4048766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idx="4294967295"/>
          </p:nvPr>
        </p:nvSpPr>
        <p:spPr>
          <a:xfrm>
            <a:off x="457200" y="419100"/>
            <a:ext cx="9144000" cy="1143000"/>
          </a:xfrm>
        </p:spPr>
        <p:txBody>
          <a:bodyPr anchor="t"/>
          <a:lstStyle/>
          <a:p>
            <a:pPr eaLnBrk="1" hangingPunct="1">
              <a:defRPr/>
            </a:pPr>
            <a:r>
              <a:rPr lang="en-US" sz="3400" dirty="0"/>
              <a:t>Despite </a:t>
            </a:r>
            <a:r>
              <a:rPr lang="en-US" sz="3400" dirty="0" smtClean="0"/>
              <a:t>Evidence, Prophylaxis Is </a:t>
            </a:r>
            <a:r>
              <a:rPr lang="en-US" sz="3400" dirty="0"/>
              <a:t>Underused</a:t>
            </a:r>
          </a:p>
        </p:txBody>
      </p:sp>
      <p:graphicFrame>
        <p:nvGraphicFramePr>
          <p:cNvPr id="89147" name="Group 59"/>
          <p:cNvGraphicFramePr>
            <a:graphicFrameLocks noGrp="1"/>
          </p:cNvGraphicFramePr>
          <p:nvPr>
            <p:ph sz="half" idx="4294967295"/>
          </p:nvPr>
        </p:nvGraphicFramePr>
        <p:xfrm>
          <a:off x="533400" y="2514600"/>
          <a:ext cx="3625850" cy="2916239"/>
        </p:xfrm>
        <a:graphic>
          <a:graphicData uri="http://schemas.openxmlformats.org/drawingml/2006/table">
            <a:tbl>
              <a:tblPr/>
              <a:tblGrid>
                <a:gridCol w="1409700"/>
                <a:gridCol w="1077913"/>
                <a:gridCol w="1138237"/>
              </a:tblGrid>
              <a:tr h="541338">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a:noFill/>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1" i="0" u="none" strike="noStrike" cap="none" normalizeH="0" baseline="0" dirty="0" smtClean="0">
                          <a:ln>
                            <a:noFill/>
                          </a:ln>
                          <a:solidFill>
                            <a:schemeClr val="tx1"/>
                          </a:solidFill>
                          <a:effectLst/>
                          <a:latin typeface="Arial" pitchFamily="34" charset="0"/>
                          <a:ea typeface="MS PGothic" pitchFamily="34" charset="-128"/>
                        </a:rPr>
                        <a:t>Medical</a:t>
                      </a:r>
                    </a:p>
                  </a:txBody>
                  <a:tcPr anchor="ctr" horzOverflow="overflow">
                    <a:lnL w="28575" cap="flat" cmpd="sng" algn="ctr">
                      <a:solidFill>
                        <a:srgbClr val="9999FF"/>
                      </a:solidFill>
                      <a:prstDash val="solid"/>
                      <a:round/>
                      <a:headEnd type="none" w="med" len="med"/>
                      <a:tailEnd type="none" w="med" len="med"/>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1" i="0" u="none" strike="noStrike" cap="none" normalizeH="0" baseline="0" dirty="0" smtClean="0">
                          <a:ln>
                            <a:noFill/>
                          </a:ln>
                          <a:solidFill>
                            <a:schemeClr val="tx1"/>
                          </a:solidFill>
                          <a:effectLst/>
                          <a:latin typeface="Arial" pitchFamily="34" charset="0"/>
                          <a:ea typeface="MS PGothic" pitchFamily="34" charset="-128"/>
                        </a:rPr>
                        <a:t>Surgical</a:t>
                      </a:r>
                    </a:p>
                  </a:txBody>
                  <a:tcPr anchor="ctr" horzOverflow="overflow">
                    <a:lnL w="28575" cap="flat" cmpd="sng" algn="ctr">
                      <a:solidFill>
                        <a:srgbClr val="9999FF"/>
                      </a:solidFill>
                      <a:prstDash val="solid"/>
                      <a:round/>
                      <a:headEnd type="none" w="med" len="med"/>
                      <a:tailEnd type="none" w="med" len="med"/>
                    </a:lnL>
                    <a:lnR>
                      <a:noFill/>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r>
              <a:tr h="72866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No. of patients</a:t>
                      </a:r>
                    </a:p>
                  </a:txBody>
                  <a:tcPr anchor="ctr" horzOverflow="overflow">
                    <a:lnL>
                      <a:noFill/>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37,356</a:t>
                      </a:r>
                    </a:p>
                  </a:txBody>
                  <a:tcPr anchor="ctr" horzOverflow="overflow">
                    <a:lnL w="28575" cap="flat" cmpd="sng" algn="ctr">
                      <a:solidFill>
                        <a:srgbClr val="9999FF"/>
                      </a:solidFill>
                      <a:prstDash val="solid"/>
                      <a:round/>
                      <a:headEnd type="none" w="med" len="med"/>
                      <a:tailEnd type="none" w="med" len="med"/>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30,827</a:t>
                      </a:r>
                    </a:p>
                  </a:txBody>
                  <a:tcPr anchor="ctr" horzOverflow="overflow">
                    <a:lnL w="28575" cap="flat" cmpd="sng" algn="ctr">
                      <a:solidFill>
                        <a:srgbClr val="9999FF"/>
                      </a:solidFill>
                      <a:prstDash val="solid"/>
                      <a:round/>
                      <a:headEnd type="none" w="med" len="med"/>
                      <a:tailEnd type="none" w="med" len="med"/>
                    </a:lnL>
                    <a:lnR>
                      <a:noFill/>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At risk for VTE</a:t>
                      </a:r>
                    </a:p>
                  </a:txBody>
                  <a:tcPr anchor="ctr" horzOverflow="overflow">
                    <a:lnL>
                      <a:noFill/>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42%</a:t>
                      </a:r>
                    </a:p>
                  </a:txBody>
                  <a:tcPr anchor="ctr" horzOverflow="overflow">
                    <a:lnL w="28575" cap="flat" cmpd="sng" algn="ctr">
                      <a:solidFill>
                        <a:srgbClr val="9999FF"/>
                      </a:solidFill>
                      <a:prstDash val="solid"/>
                      <a:round/>
                      <a:headEnd type="none" w="med" len="med"/>
                      <a:tailEnd type="none" w="med" len="med"/>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64%</a:t>
                      </a:r>
                    </a:p>
                  </a:txBody>
                  <a:tcPr anchor="ctr" horzOverflow="overflow">
                    <a:lnL w="28575" cap="flat" cmpd="sng" algn="ctr">
                      <a:solidFill>
                        <a:srgbClr val="9999FF"/>
                      </a:solidFill>
                      <a:prstDash val="solid"/>
                      <a:round/>
                      <a:headEnd type="none" w="med" len="med"/>
                      <a:tailEnd type="none" w="med" len="med"/>
                    </a:lnL>
                    <a:lnR>
                      <a:noFill/>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Received prophylaxis(ACCP)</a:t>
                      </a:r>
                    </a:p>
                  </a:txBody>
                  <a:tcPr anchor="ctr" horzOverflow="overflow">
                    <a:lnL>
                      <a:noFill/>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40%</a:t>
                      </a:r>
                    </a:p>
                  </a:txBody>
                  <a:tcPr anchor="ctr" horzOverflow="overflow">
                    <a:lnL w="28575" cap="flat" cmpd="sng" algn="ctr">
                      <a:solidFill>
                        <a:srgbClr val="9999FF"/>
                      </a:solidFill>
                      <a:prstDash val="solid"/>
                      <a:round/>
                      <a:headEnd type="none" w="med" len="med"/>
                      <a:tailEnd type="none" w="med" len="med"/>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59%</a:t>
                      </a:r>
                    </a:p>
                  </a:txBody>
                  <a:tcPr anchor="ctr" horzOverflow="overflow">
                    <a:lnL w="28575" cap="flat" cmpd="sng" algn="ctr">
                      <a:solidFill>
                        <a:srgbClr val="9999FF"/>
                      </a:solidFill>
                      <a:prstDash val="solid"/>
                      <a:round/>
                      <a:headEnd type="none" w="med" len="med"/>
                      <a:tailEnd type="none" w="med" len="med"/>
                    </a:lnL>
                    <a:lnR>
                      <a:noFill/>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r>
            </a:tbl>
          </a:graphicData>
        </a:graphic>
      </p:graphicFrame>
      <p:graphicFrame>
        <p:nvGraphicFramePr>
          <p:cNvPr id="47302" name="Group 198"/>
          <p:cNvGraphicFramePr>
            <a:graphicFrameLocks noGrp="1"/>
          </p:cNvGraphicFramePr>
          <p:nvPr>
            <p:ph sz="half" idx="4294967295"/>
          </p:nvPr>
        </p:nvGraphicFramePr>
        <p:xfrm>
          <a:off x="4419600" y="2514600"/>
          <a:ext cx="4191000" cy="2895601"/>
        </p:xfrm>
        <a:graphic>
          <a:graphicData uri="http://schemas.openxmlformats.org/drawingml/2006/table">
            <a:tbl>
              <a:tblPr/>
              <a:tblGrid>
                <a:gridCol w="1403350"/>
                <a:gridCol w="1401763"/>
                <a:gridCol w="1385887"/>
              </a:tblGrid>
              <a:tr h="649288">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1800" b="0" i="0" u="none" strike="noStrike" cap="none" normalizeH="0" baseline="0" dirty="0" smtClean="0">
                        <a:ln>
                          <a:noFill/>
                        </a:ln>
                        <a:solidFill>
                          <a:schemeClr val="tx1"/>
                        </a:solidFill>
                        <a:effectLst/>
                        <a:latin typeface="Arial" pitchFamily="34" charset="0"/>
                        <a:ea typeface="MS PGothic" pitchFamily="34" charset="-128"/>
                      </a:endParaRPr>
                    </a:p>
                  </a:txBody>
                  <a:tcPr anchor="ctr" horzOverflow="overflow">
                    <a:lnL>
                      <a:noFill/>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1" i="0" u="none" strike="noStrike" cap="none" normalizeH="0" baseline="0" dirty="0" smtClean="0">
                          <a:ln>
                            <a:noFill/>
                          </a:ln>
                          <a:solidFill>
                            <a:schemeClr val="tx1"/>
                          </a:solidFill>
                          <a:effectLst/>
                          <a:latin typeface="Arial" pitchFamily="34" charset="0"/>
                          <a:ea typeface="MS PGothic" pitchFamily="34" charset="-128"/>
                        </a:rPr>
                        <a:t>United States</a:t>
                      </a:r>
                    </a:p>
                  </a:txBody>
                  <a:tcPr anchor="ctr" horzOverflow="overflow">
                    <a:lnL w="28575" cap="flat" cmpd="sng" algn="ctr">
                      <a:solidFill>
                        <a:srgbClr val="9999FF"/>
                      </a:solidFill>
                      <a:prstDash val="solid"/>
                      <a:round/>
                      <a:headEnd type="none" w="med" len="med"/>
                      <a:tailEnd type="none" w="med" len="med"/>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1" i="0" u="none" strike="noStrike" cap="none" normalizeH="0" baseline="0" dirty="0" smtClean="0">
                          <a:ln>
                            <a:noFill/>
                          </a:ln>
                          <a:solidFill>
                            <a:schemeClr val="tx1"/>
                          </a:solidFill>
                          <a:effectLst/>
                          <a:latin typeface="Arial" pitchFamily="34" charset="0"/>
                          <a:ea typeface="MS PGothic" pitchFamily="34" charset="-128"/>
                        </a:rPr>
                        <a:t>Other Countries</a:t>
                      </a:r>
                    </a:p>
                  </a:txBody>
                  <a:tcPr anchor="ctr" horzOverflow="overflow">
                    <a:lnL w="28575" cap="flat" cmpd="sng" algn="ctr">
                      <a:solidFill>
                        <a:srgbClr val="9999FF"/>
                      </a:solidFill>
                      <a:prstDash val="solid"/>
                      <a:round/>
                      <a:headEnd type="none" w="med" len="med"/>
                      <a:tailEnd type="none" w="med" len="med"/>
                    </a:lnL>
                    <a:lnR>
                      <a:noFill/>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No. of patients</a:t>
                      </a:r>
                    </a:p>
                  </a:txBody>
                  <a:tcPr anchor="ctr" horzOverflow="overflow">
                    <a:lnL>
                      <a:noFill/>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3,410</a:t>
                      </a:r>
                    </a:p>
                  </a:txBody>
                  <a:tcPr anchor="ctr" horzOverflow="overflow">
                    <a:lnL w="28575" cap="flat" cmpd="sng" algn="ctr">
                      <a:solidFill>
                        <a:srgbClr val="9999FF"/>
                      </a:solidFill>
                      <a:prstDash val="solid"/>
                      <a:round/>
                      <a:headEnd type="none" w="med" len="med"/>
                      <a:tailEnd type="none" w="med" len="med"/>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11,746</a:t>
                      </a:r>
                    </a:p>
                  </a:txBody>
                  <a:tcPr anchor="ctr" horzOverflow="overflow">
                    <a:lnL w="28575" cap="flat" cmpd="sng" algn="ctr">
                      <a:solidFill>
                        <a:srgbClr val="9999FF"/>
                      </a:solidFill>
                      <a:prstDash val="solid"/>
                      <a:round/>
                      <a:headEnd type="none" w="med" len="med"/>
                      <a:tailEnd type="none" w="med" len="med"/>
                    </a:lnL>
                    <a:lnR>
                      <a:noFill/>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VTE prophylaxis</a:t>
                      </a:r>
                    </a:p>
                  </a:txBody>
                  <a:tcPr anchor="ctr" horzOverflow="overflow">
                    <a:lnL>
                      <a:noFill/>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1852 (54%)</a:t>
                      </a:r>
                    </a:p>
                  </a:txBody>
                  <a:tcPr anchor="ctr" horzOverflow="overflow">
                    <a:lnL w="28575" cap="flat" cmpd="sng" algn="ctr">
                      <a:solidFill>
                        <a:srgbClr val="9999FF"/>
                      </a:solidFill>
                      <a:prstDash val="solid"/>
                      <a:round/>
                      <a:headEnd type="none" w="med" len="med"/>
                      <a:tailEnd type="none" w="med" len="med"/>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5788 (49%)</a:t>
                      </a:r>
                    </a:p>
                  </a:txBody>
                  <a:tcPr anchor="ctr" horzOverflow="overflow">
                    <a:lnL w="28575" cap="flat" cmpd="sng" algn="ctr">
                      <a:solidFill>
                        <a:srgbClr val="9999FF"/>
                      </a:solidFill>
                      <a:prstDash val="solid"/>
                      <a:round/>
                      <a:headEnd type="none" w="med" len="med"/>
                      <a:tailEnd type="none" w="med" len="med"/>
                    </a:lnL>
                    <a:lnR>
                      <a:noFill/>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LMWH</a:t>
                      </a:r>
                    </a:p>
                  </a:txBody>
                  <a:tcPr anchor="ctr" horzOverflow="overflow">
                    <a:lnL>
                      <a:noFill/>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476 (14%)</a:t>
                      </a:r>
                    </a:p>
                  </a:txBody>
                  <a:tcPr anchor="ctr" horzOverflow="overflow">
                    <a:lnL w="28575" cap="flat" cmpd="sng" algn="ctr">
                      <a:solidFill>
                        <a:srgbClr val="9999FF"/>
                      </a:solidFill>
                      <a:prstDash val="solid"/>
                      <a:round/>
                      <a:headEnd type="none" w="med" len="med"/>
                      <a:tailEnd type="none" w="med" len="med"/>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4657 (40%)</a:t>
                      </a:r>
                    </a:p>
                  </a:txBody>
                  <a:tcPr anchor="ctr" horzOverflow="overflow">
                    <a:lnL w="28575" cap="flat" cmpd="sng" algn="ctr">
                      <a:solidFill>
                        <a:srgbClr val="9999FF"/>
                      </a:solidFill>
                      <a:prstDash val="solid"/>
                      <a:round/>
                      <a:headEnd type="none" w="med" len="med"/>
                      <a:tailEnd type="none" w="med" len="med"/>
                    </a:lnL>
                    <a:lnR>
                      <a:noFill/>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UFH</a:t>
                      </a:r>
                    </a:p>
                  </a:txBody>
                  <a:tcPr anchor="ctr" horzOverflow="overflow">
                    <a:lnL>
                      <a:noFill/>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717 (21%)</a:t>
                      </a:r>
                    </a:p>
                  </a:txBody>
                  <a:tcPr anchor="ctr" horzOverflow="overflow">
                    <a:lnL w="28575" cap="flat" cmpd="sng" algn="ctr">
                      <a:solidFill>
                        <a:srgbClr val="9999FF"/>
                      </a:solidFill>
                      <a:prstDash val="solid"/>
                      <a:round/>
                      <a:headEnd type="none" w="med" len="med"/>
                      <a:tailEnd type="none" w="med" len="med"/>
                    </a:lnL>
                    <a:lnR w="28575" cap="flat" cmpd="sng" algn="ctr">
                      <a:solidFill>
                        <a:srgbClr val="9999FF"/>
                      </a:solidFill>
                      <a:prstDash val="solid"/>
                      <a:round/>
                      <a:headEnd type="none" w="med" len="med"/>
                      <a:tailEnd type="none" w="med" len="med"/>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smtClean="0">
                          <a:ln>
                            <a:noFill/>
                          </a:ln>
                          <a:solidFill>
                            <a:schemeClr val="tx1"/>
                          </a:solidFill>
                          <a:effectLst/>
                          <a:latin typeface="Arial" pitchFamily="34" charset="0"/>
                          <a:ea typeface="MS PGothic" pitchFamily="34" charset="-128"/>
                        </a:rPr>
                        <a:t>1014 (9%)</a:t>
                      </a:r>
                    </a:p>
                  </a:txBody>
                  <a:tcPr anchor="ctr" horzOverflow="overflow">
                    <a:lnL w="28575" cap="flat" cmpd="sng" algn="ctr">
                      <a:solidFill>
                        <a:srgbClr val="9999FF"/>
                      </a:solidFill>
                      <a:prstDash val="solid"/>
                      <a:round/>
                      <a:headEnd type="none" w="med" len="med"/>
                      <a:tailEnd type="none" w="med" len="med"/>
                    </a:lnL>
                    <a:lnR>
                      <a:noFill/>
                    </a:lnR>
                    <a:lnT w="28575" cap="flat" cmpd="sng" algn="ctr">
                      <a:solidFill>
                        <a:srgbClr val="9999FF"/>
                      </a:solidFill>
                      <a:prstDash val="solid"/>
                      <a:round/>
                      <a:headEnd type="none" w="med" len="med"/>
                      <a:tailEnd type="none" w="med" len="med"/>
                    </a:lnT>
                    <a:lnB w="28575" cap="flat" cmpd="sng" algn="ctr">
                      <a:solidFill>
                        <a:srgbClr val="9999FF"/>
                      </a:solidFill>
                      <a:prstDash val="solid"/>
                      <a:round/>
                      <a:headEnd type="none" w="med" len="med"/>
                      <a:tailEnd type="none" w="med" len="med"/>
                    </a:lnB>
                    <a:lnTlToBr>
                      <a:noFill/>
                    </a:lnTlToBr>
                    <a:lnBlToTr>
                      <a:noFill/>
                    </a:lnBlToTr>
                    <a:noFill/>
                  </a:tcPr>
                </a:tc>
              </a:tr>
            </a:tbl>
          </a:graphicData>
        </a:graphic>
      </p:graphicFrame>
      <p:sp>
        <p:nvSpPr>
          <p:cNvPr id="41007" name="Text Box 59"/>
          <p:cNvSpPr txBox="1">
            <a:spLocks noChangeArrowheads="1"/>
          </p:cNvSpPr>
          <p:nvPr/>
        </p:nvSpPr>
        <p:spPr bwMode="auto">
          <a:xfrm>
            <a:off x="1295400" y="1676400"/>
            <a:ext cx="2552700" cy="519113"/>
          </a:xfrm>
          <a:prstGeom prst="rect">
            <a:avLst/>
          </a:prstGeom>
          <a:noFill/>
          <a:ln w="9525">
            <a:noFill/>
            <a:miter lim="800000"/>
            <a:headEnd/>
            <a:tailEnd/>
          </a:ln>
        </p:spPr>
        <p:txBody>
          <a:bodyPr>
            <a:spAutoFit/>
          </a:bodyPr>
          <a:lstStyle/>
          <a:p>
            <a:pPr algn="ctr">
              <a:spcBef>
                <a:spcPct val="50000"/>
              </a:spcBef>
              <a:defRPr/>
            </a:pPr>
            <a:r>
              <a:rPr lang="en-US" sz="2800" b="1" dirty="0">
                <a:latin typeface="+mn-lt"/>
              </a:rPr>
              <a:t>ENDORSE</a:t>
            </a:r>
            <a:r>
              <a:rPr lang="en-US" sz="2800" b="1" baseline="30000" dirty="0">
                <a:latin typeface="+mn-lt"/>
              </a:rPr>
              <a:t>1</a:t>
            </a:r>
          </a:p>
        </p:txBody>
      </p:sp>
      <p:sp>
        <p:nvSpPr>
          <p:cNvPr id="89137" name="Text Box 60"/>
          <p:cNvSpPr txBox="1">
            <a:spLocks noChangeArrowheads="1"/>
          </p:cNvSpPr>
          <p:nvPr/>
        </p:nvSpPr>
        <p:spPr bwMode="auto">
          <a:xfrm>
            <a:off x="468313" y="6083300"/>
            <a:ext cx="6584950" cy="584200"/>
          </a:xfrm>
          <a:prstGeom prst="rect">
            <a:avLst/>
          </a:prstGeom>
          <a:noFill/>
          <a:ln w="9525">
            <a:noFill/>
            <a:miter lim="800000"/>
            <a:headEnd/>
            <a:tailEnd/>
          </a:ln>
        </p:spPr>
        <p:txBody>
          <a:bodyPr>
            <a:spAutoFit/>
          </a:bodyPr>
          <a:lstStyle/>
          <a:p>
            <a:pPr>
              <a:defRPr/>
            </a:pPr>
            <a:r>
              <a:rPr lang="en-US" sz="1600" dirty="0">
                <a:latin typeface="+mn-lt"/>
              </a:rPr>
              <a:t>1. Cohen AT et al. </a:t>
            </a:r>
            <a:r>
              <a:rPr lang="en-US" sz="1600" i="1" dirty="0">
                <a:latin typeface="+mn-lt"/>
              </a:rPr>
              <a:t>Lancet</a:t>
            </a:r>
            <a:r>
              <a:rPr lang="en-US" sz="1600" dirty="0">
                <a:latin typeface="+mn-lt"/>
              </a:rPr>
              <a:t>. 2008;371:387-394.</a:t>
            </a:r>
          </a:p>
          <a:p>
            <a:pPr>
              <a:defRPr/>
            </a:pPr>
            <a:r>
              <a:rPr lang="en-US" sz="1600" dirty="0">
                <a:latin typeface="+mn-lt"/>
              </a:rPr>
              <a:t>2. Tapson VF et al. </a:t>
            </a:r>
            <a:r>
              <a:rPr lang="en-US" sz="1600" i="1" dirty="0">
                <a:latin typeface="+mn-lt"/>
              </a:rPr>
              <a:t>Chest.</a:t>
            </a:r>
            <a:r>
              <a:rPr lang="en-US" sz="1600" dirty="0">
                <a:latin typeface="+mn-lt"/>
              </a:rPr>
              <a:t> 2007;132:936-945.</a:t>
            </a:r>
          </a:p>
        </p:txBody>
      </p:sp>
      <p:sp>
        <p:nvSpPr>
          <p:cNvPr id="41009" name="Text Box 61"/>
          <p:cNvSpPr txBox="1">
            <a:spLocks noChangeArrowheads="1"/>
          </p:cNvSpPr>
          <p:nvPr/>
        </p:nvSpPr>
        <p:spPr bwMode="auto">
          <a:xfrm>
            <a:off x="5537200" y="1701800"/>
            <a:ext cx="2552700" cy="519113"/>
          </a:xfrm>
          <a:prstGeom prst="rect">
            <a:avLst/>
          </a:prstGeom>
          <a:noFill/>
          <a:ln w="9525">
            <a:noFill/>
            <a:miter lim="800000"/>
            <a:headEnd/>
            <a:tailEnd/>
          </a:ln>
        </p:spPr>
        <p:txBody>
          <a:bodyPr>
            <a:spAutoFit/>
          </a:bodyPr>
          <a:lstStyle/>
          <a:p>
            <a:pPr algn="ctr">
              <a:spcBef>
                <a:spcPct val="50000"/>
              </a:spcBef>
              <a:defRPr/>
            </a:pPr>
            <a:r>
              <a:rPr lang="en-US" sz="2800" b="1" dirty="0">
                <a:latin typeface="+mn-lt"/>
              </a:rPr>
              <a:t>IMPROVE</a:t>
            </a:r>
            <a:r>
              <a:rPr lang="en-US" sz="2800" b="1" baseline="30000" dirty="0">
                <a:latin typeface="+mn-lt"/>
              </a:rPr>
              <a:t>2</a:t>
            </a:r>
          </a:p>
        </p:txBody>
      </p:sp>
    </p:spTree>
    <p:extLst>
      <p:ext uri="{BB962C8B-B14F-4D97-AF65-F5344CB8AC3E}">
        <p14:creationId xmlns:p14="http://schemas.microsoft.com/office/powerpoint/2010/main" val="147249979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25714" y="609600"/>
            <a:ext cx="7772400" cy="914400"/>
          </a:xfrm>
        </p:spPr>
        <p:txBody>
          <a:bodyPr>
            <a:normAutofit fontScale="90000"/>
          </a:bodyPr>
          <a:lstStyle/>
          <a:p>
            <a:r>
              <a:rPr lang="en-US" dirty="0" smtClean="0"/>
              <a:t>Prophylaxis is underutilized in cancer patients</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6294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4"/>
          <p:cNvSpPr txBox="1">
            <a:spLocks noChangeArrowheads="1"/>
          </p:cNvSpPr>
          <p:nvPr/>
        </p:nvSpPr>
        <p:spPr bwMode="auto">
          <a:xfrm>
            <a:off x="5757863" y="6488113"/>
            <a:ext cx="3386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Kahn SR et al Throm Res 2007</a:t>
            </a:r>
          </a:p>
        </p:txBody>
      </p:sp>
      <p:sp>
        <p:nvSpPr>
          <p:cNvPr id="6" name="Oval 5"/>
          <p:cNvSpPr/>
          <p:nvPr/>
        </p:nvSpPr>
        <p:spPr>
          <a:xfrm>
            <a:off x="1066800" y="1981200"/>
            <a:ext cx="5105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20612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1012825"/>
            <a:ext cx="6837362"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4275" name="AutoShape 3"/>
          <p:cNvSpPr>
            <a:spLocks noChangeArrowheads="1"/>
          </p:cNvSpPr>
          <p:nvPr/>
        </p:nvSpPr>
        <p:spPr bwMode="auto">
          <a:xfrm>
            <a:off x="415925" y="160338"/>
            <a:ext cx="8312150" cy="646112"/>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nchorCtr="1"/>
          <a:lstStyle/>
          <a:p>
            <a:pPr marL="223838" indent="-223838" algn="ctr" defTabSz="912813" eaLnBrk="1" hangingPunct="1">
              <a:lnSpc>
                <a:spcPct val="97000"/>
              </a:lnSpc>
              <a:buClr>
                <a:srgbClr val="FFFFFF"/>
              </a:buClr>
              <a:tabLst>
                <a:tab pos="649288" algn="l"/>
                <a:tab pos="1298575" algn="l"/>
                <a:tab pos="1947863" algn="l"/>
                <a:tab pos="2597150" algn="l"/>
                <a:tab pos="3248025" algn="l"/>
                <a:tab pos="3897313" algn="l"/>
                <a:tab pos="4546600" algn="l"/>
                <a:tab pos="5195888" algn="l"/>
                <a:tab pos="5845175" algn="l"/>
                <a:tab pos="6496050" algn="l"/>
                <a:tab pos="7145338" algn="l"/>
                <a:tab pos="7794625" algn="l"/>
              </a:tabLst>
            </a:pPr>
            <a:r>
              <a:rPr lang="en-US" sz="2400" dirty="0">
                <a:solidFill>
                  <a:schemeClr val="tx2"/>
                </a:solidFill>
                <a:ea typeface="Arial Unicode MS" pitchFamily="34" charset="-128"/>
                <a:cs typeface="Arial Unicode MS" pitchFamily="34" charset="-128"/>
              </a:rPr>
              <a:t>Order Entry Alerts Improve Compliance and Reduce VTE</a:t>
            </a:r>
          </a:p>
        </p:txBody>
      </p:sp>
      <p:sp>
        <p:nvSpPr>
          <p:cNvPr id="54276" name="Text Box 4"/>
          <p:cNvSpPr txBox="1">
            <a:spLocks noChangeArrowheads="1"/>
          </p:cNvSpPr>
          <p:nvPr/>
        </p:nvSpPr>
        <p:spPr bwMode="auto">
          <a:xfrm>
            <a:off x="4508500" y="6376988"/>
            <a:ext cx="44148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marL="223838" indent="-223838" defTabSz="912813">
              <a:tabLst>
                <a:tab pos="649288" algn="l"/>
                <a:tab pos="1298575" algn="l"/>
                <a:tab pos="1947863" algn="l"/>
                <a:tab pos="2597150" algn="l"/>
                <a:tab pos="3248025" algn="l"/>
                <a:tab pos="3897313" algn="l"/>
              </a:tabLst>
              <a:defRPr>
                <a:solidFill>
                  <a:schemeClr val="tx1"/>
                </a:solidFill>
                <a:latin typeface="Calibri" pitchFamily="34" charset="0"/>
              </a:defRPr>
            </a:lvl1pPr>
            <a:lvl2pPr marL="742950" indent="-285750" defTabSz="912813">
              <a:tabLst>
                <a:tab pos="649288" algn="l"/>
                <a:tab pos="1298575" algn="l"/>
                <a:tab pos="1947863" algn="l"/>
                <a:tab pos="2597150" algn="l"/>
                <a:tab pos="3248025" algn="l"/>
                <a:tab pos="3897313" algn="l"/>
              </a:tabLst>
              <a:defRPr>
                <a:solidFill>
                  <a:schemeClr val="tx1"/>
                </a:solidFill>
                <a:latin typeface="Calibri" pitchFamily="34" charset="0"/>
              </a:defRPr>
            </a:lvl2pPr>
            <a:lvl3pPr marL="1143000" indent="-228600" defTabSz="912813">
              <a:tabLst>
                <a:tab pos="649288" algn="l"/>
                <a:tab pos="1298575" algn="l"/>
                <a:tab pos="1947863" algn="l"/>
                <a:tab pos="2597150" algn="l"/>
                <a:tab pos="3248025" algn="l"/>
                <a:tab pos="3897313" algn="l"/>
              </a:tabLst>
              <a:defRPr>
                <a:solidFill>
                  <a:schemeClr val="tx1"/>
                </a:solidFill>
                <a:latin typeface="Calibri" pitchFamily="34" charset="0"/>
              </a:defRPr>
            </a:lvl3pPr>
            <a:lvl4pPr marL="1600200" indent="-228600" defTabSz="912813">
              <a:tabLst>
                <a:tab pos="649288" algn="l"/>
                <a:tab pos="1298575" algn="l"/>
                <a:tab pos="1947863" algn="l"/>
                <a:tab pos="2597150" algn="l"/>
                <a:tab pos="3248025" algn="l"/>
                <a:tab pos="3897313" algn="l"/>
              </a:tabLst>
              <a:defRPr>
                <a:solidFill>
                  <a:schemeClr val="tx1"/>
                </a:solidFill>
                <a:latin typeface="Calibri" pitchFamily="34" charset="0"/>
              </a:defRPr>
            </a:lvl4pPr>
            <a:lvl5pPr marL="2057400" indent="-228600" defTabSz="912813">
              <a:tabLst>
                <a:tab pos="649288" algn="l"/>
                <a:tab pos="1298575" algn="l"/>
                <a:tab pos="1947863" algn="l"/>
                <a:tab pos="2597150" algn="l"/>
                <a:tab pos="3248025" algn="l"/>
                <a:tab pos="3897313" algn="l"/>
              </a:tabLst>
              <a:defRPr>
                <a:solidFill>
                  <a:schemeClr val="tx1"/>
                </a:solidFill>
                <a:latin typeface="Calibri" pitchFamily="34" charset="0"/>
              </a:defRPr>
            </a:lvl5pPr>
            <a:lvl6pPr marL="2514600" indent="-228600" defTabSz="912813" eaLnBrk="0" fontAlgn="base" hangingPunct="0">
              <a:spcBef>
                <a:spcPct val="0"/>
              </a:spcBef>
              <a:spcAft>
                <a:spcPct val="0"/>
              </a:spcAft>
              <a:tabLst>
                <a:tab pos="649288" algn="l"/>
                <a:tab pos="1298575" algn="l"/>
                <a:tab pos="1947863" algn="l"/>
                <a:tab pos="2597150" algn="l"/>
                <a:tab pos="3248025" algn="l"/>
                <a:tab pos="3897313" algn="l"/>
              </a:tabLst>
              <a:defRPr>
                <a:solidFill>
                  <a:schemeClr val="tx1"/>
                </a:solidFill>
                <a:latin typeface="Calibri" pitchFamily="34" charset="0"/>
              </a:defRPr>
            </a:lvl6pPr>
            <a:lvl7pPr marL="2971800" indent="-228600" defTabSz="912813" eaLnBrk="0" fontAlgn="base" hangingPunct="0">
              <a:spcBef>
                <a:spcPct val="0"/>
              </a:spcBef>
              <a:spcAft>
                <a:spcPct val="0"/>
              </a:spcAft>
              <a:tabLst>
                <a:tab pos="649288" algn="l"/>
                <a:tab pos="1298575" algn="l"/>
                <a:tab pos="1947863" algn="l"/>
                <a:tab pos="2597150" algn="l"/>
                <a:tab pos="3248025" algn="l"/>
                <a:tab pos="3897313" algn="l"/>
              </a:tabLst>
              <a:defRPr>
                <a:solidFill>
                  <a:schemeClr val="tx1"/>
                </a:solidFill>
                <a:latin typeface="Calibri" pitchFamily="34" charset="0"/>
              </a:defRPr>
            </a:lvl7pPr>
            <a:lvl8pPr marL="3429000" indent="-228600" defTabSz="912813" eaLnBrk="0" fontAlgn="base" hangingPunct="0">
              <a:spcBef>
                <a:spcPct val="0"/>
              </a:spcBef>
              <a:spcAft>
                <a:spcPct val="0"/>
              </a:spcAft>
              <a:tabLst>
                <a:tab pos="649288" algn="l"/>
                <a:tab pos="1298575" algn="l"/>
                <a:tab pos="1947863" algn="l"/>
                <a:tab pos="2597150" algn="l"/>
                <a:tab pos="3248025" algn="l"/>
                <a:tab pos="3897313" algn="l"/>
              </a:tabLst>
              <a:defRPr>
                <a:solidFill>
                  <a:schemeClr val="tx1"/>
                </a:solidFill>
                <a:latin typeface="Calibri" pitchFamily="34" charset="0"/>
              </a:defRPr>
            </a:lvl8pPr>
            <a:lvl9pPr marL="3886200" indent="-228600" defTabSz="912813" eaLnBrk="0" fontAlgn="base" hangingPunct="0">
              <a:spcBef>
                <a:spcPct val="0"/>
              </a:spcBef>
              <a:spcAft>
                <a:spcPct val="0"/>
              </a:spcAft>
              <a:tabLst>
                <a:tab pos="649288" algn="l"/>
                <a:tab pos="1298575" algn="l"/>
                <a:tab pos="1947863" algn="l"/>
                <a:tab pos="2597150" algn="l"/>
                <a:tab pos="3248025" algn="l"/>
                <a:tab pos="3897313" algn="l"/>
              </a:tabLst>
              <a:defRPr>
                <a:solidFill>
                  <a:schemeClr val="tx1"/>
                </a:solidFill>
                <a:latin typeface="Calibri" pitchFamily="34" charset="0"/>
              </a:defRPr>
            </a:lvl9pPr>
          </a:lstStyle>
          <a:p>
            <a:pPr eaLnBrk="1" hangingPunct="1">
              <a:lnSpc>
                <a:spcPct val="93000"/>
              </a:lnSpc>
              <a:buClr>
                <a:srgbClr val="FFFFFF"/>
              </a:buClr>
            </a:pPr>
            <a:r>
              <a:rPr lang="en-US" sz="1100" b="1">
                <a:ea typeface="Arial Unicode MS" pitchFamily="34" charset="-128"/>
                <a:cs typeface="Arial Unicode MS" pitchFamily="34" charset="-128"/>
              </a:rPr>
              <a:t>Kucher N et al. N Engl J Med 2005;352:969-977.</a:t>
            </a:r>
          </a:p>
        </p:txBody>
      </p:sp>
    </p:spTree>
    <p:extLst>
      <p:ext uri="{BB962C8B-B14F-4D97-AF65-F5344CB8AC3E}">
        <p14:creationId xmlns:p14="http://schemas.microsoft.com/office/powerpoint/2010/main" val="42064460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04850" y="838200"/>
            <a:ext cx="8229600" cy="792163"/>
          </a:xfrm>
        </p:spPr>
        <p:txBody>
          <a:bodyPr>
            <a:normAutofit fontScale="90000"/>
          </a:bodyPr>
          <a:lstStyle/>
          <a:p>
            <a:pPr defTabSz="914377" fontAlgn="auto">
              <a:spcAft>
                <a:spcPts val="0"/>
              </a:spcAft>
              <a:defRPr/>
            </a:pPr>
            <a:r>
              <a:rPr lang="en-US" dirty="0" smtClean="0"/>
              <a:t>Prevention</a:t>
            </a:r>
            <a:r>
              <a:rPr lang="en-US" dirty="0"/>
              <a:t>:</a:t>
            </a:r>
            <a:r>
              <a:rPr lang="en-US" dirty="0" smtClean="0"/>
              <a:t/>
            </a:r>
            <a:br>
              <a:rPr lang="en-US" dirty="0" smtClean="0"/>
            </a:br>
            <a:r>
              <a:rPr lang="en-US" i="1" dirty="0" smtClean="0"/>
              <a:t>CAT is an outpatient illness</a:t>
            </a:r>
          </a:p>
        </p:txBody>
      </p:sp>
      <p:graphicFrame>
        <p:nvGraphicFramePr>
          <p:cNvPr id="54275" name="Chart 17"/>
          <p:cNvGraphicFramePr>
            <a:graphicFrameLocks/>
          </p:cNvGraphicFramePr>
          <p:nvPr/>
        </p:nvGraphicFramePr>
        <p:xfrm>
          <a:off x="1295400" y="1905000"/>
          <a:ext cx="7518400" cy="4572000"/>
        </p:xfrm>
        <a:graphic>
          <a:graphicData uri="http://schemas.openxmlformats.org/presentationml/2006/ole">
            <mc:AlternateContent xmlns:mc="http://schemas.openxmlformats.org/markup-compatibility/2006">
              <mc:Choice xmlns:v="urn:schemas-microsoft-com:vml" Requires="v">
                <p:oleObj spid="_x0000_s3122" name="Chart" r:id="rId3" imgW="8029128" imgH="5035732" progId="Excel.Chart.8">
                  <p:embed/>
                </p:oleObj>
              </mc:Choice>
              <mc:Fallback>
                <p:oleObj name="Chart" r:id="rId3" imgW="8029128" imgH="503573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05000"/>
                        <a:ext cx="751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6" name="TextBox 3"/>
          <p:cNvSpPr txBox="1">
            <a:spLocks noChangeArrowheads="1"/>
          </p:cNvSpPr>
          <p:nvPr/>
        </p:nvSpPr>
        <p:spPr bwMode="auto">
          <a:xfrm>
            <a:off x="6148192" y="6350153"/>
            <a:ext cx="2366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solidFill>
                  <a:schemeClr val="accent1"/>
                </a:solidFill>
              </a:rPr>
              <a:t>Khorana et al </a:t>
            </a:r>
            <a:r>
              <a:rPr lang="en-US" i="1">
                <a:solidFill>
                  <a:schemeClr val="accent1"/>
                </a:solidFill>
              </a:rPr>
              <a:t>ASH</a:t>
            </a:r>
            <a:r>
              <a:rPr lang="en-US">
                <a:solidFill>
                  <a:schemeClr val="accent1"/>
                </a:solidFill>
              </a:rPr>
              <a:t> 2011</a:t>
            </a:r>
          </a:p>
        </p:txBody>
      </p:sp>
    </p:spTree>
    <p:extLst>
      <p:ext uri="{BB962C8B-B14F-4D97-AF65-F5344CB8AC3E}">
        <p14:creationId xmlns:p14="http://schemas.microsoft.com/office/powerpoint/2010/main" val="31829866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Rates of VTE in Recent Prophylaxis Studies</a:t>
            </a:r>
            <a:endParaRPr lang="en-US" dirty="0"/>
          </a:p>
        </p:txBody>
      </p:sp>
      <p:sp>
        <p:nvSpPr>
          <p:cNvPr id="133122" name="Rectangle 2"/>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1" hangingPunct="1">
              <a:defRPr/>
            </a:pPr>
            <a:endParaRPr lang="en-US"/>
          </a:p>
        </p:txBody>
      </p:sp>
      <p:sp>
        <p:nvSpPr>
          <p:cNvPr id="58372" name="TextBox 10"/>
          <p:cNvSpPr txBox="1">
            <a:spLocks noChangeArrowheads="1"/>
          </p:cNvSpPr>
          <p:nvPr/>
        </p:nvSpPr>
        <p:spPr bwMode="auto">
          <a:xfrm>
            <a:off x="6477000" y="5791200"/>
            <a:ext cx="1989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200"/>
              <a:t>Agnelli et al </a:t>
            </a:r>
            <a:r>
              <a:rPr lang="en-US" sz="1200" i="1"/>
              <a:t>Lancet Onc </a:t>
            </a:r>
            <a:r>
              <a:rPr lang="en-US" sz="1200"/>
              <a:t>2009</a:t>
            </a:r>
          </a:p>
          <a:p>
            <a:pPr eaLnBrk="1" hangingPunct="1"/>
            <a:r>
              <a:rPr lang="en-US" sz="1200"/>
              <a:t>Riess et al I</a:t>
            </a:r>
            <a:r>
              <a:rPr lang="en-US" sz="1200" i="1"/>
              <a:t>STH</a:t>
            </a:r>
            <a:r>
              <a:rPr lang="en-US" sz="1200"/>
              <a:t> 2009</a:t>
            </a:r>
          </a:p>
          <a:p>
            <a:pPr eaLnBrk="1" hangingPunct="1"/>
            <a:r>
              <a:rPr lang="en-US" sz="1200"/>
              <a:t>Maraveyas et al </a:t>
            </a:r>
            <a:r>
              <a:rPr lang="en-US" sz="1200" i="1"/>
              <a:t>ESMO</a:t>
            </a:r>
            <a:r>
              <a:rPr lang="en-US" sz="1200"/>
              <a:t> 2009</a:t>
            </a:r>
          </a:p>
          <a:p>
            <a:pPr eaLnBrk="1" hangingPunct="1"/>
            <a:r>
              <a:rPr lang="en-US" sz="1200"/>
              <a:t>Agnelli et al NEJM 2012</a:t>
            </a:r>
          </a:p>
        </p:txBody>
      </p:sp>
      <p:graphicFrame>
        <p:nvGraphicFramePr>
          <p:cNvPr id="58373" name="Object 1"/>
          <p:cNvGraphicFramePr>
            <a:graphicFrameLocks/>
          </p:cNvGraphicFramePr>
          <p:nvPr/>
        </p:nvGraphicFramePr>
        <p:xfrm>
          <a:off x="406400" y="1930400"/>
          <a:ext cx="8077200" cy="3810000"/>
        </p:xfrm>
        <a:graphic>
          <a:graphicData uri="http://schemas.openxmlformats.org/presentationml/2006/ole">
            <mc:AlternateContent xmlns:mc="http://schemas.openxmlformats.org/markup-compatibility/2006">
              <mc:Choice xmlns:v="urn:schemas-microsoft-com:vml" Requires="v">
                <p:oleObj spid="_x0000_s4145" r:id="rId3" imgW="8077900" imgH="3810330" progId="Excel.Chart.8">
                  <p:embed/>
                </p:oleObj>
              </mc:Choice>
              <mc:Fallback>
                <p:oleObj r:id="rId3" imgW="8077900" imgH="3810330"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930400"/>
                        <a:ext cx="8077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399754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81000" y="228600"/>
            <a:ext cx="9144000" cy="1143000"/>
          </a:xfrm>
        </p:spPr>
        <p:txBody>
          <a:bodyPr/>
          <a:lstStyle/>
          <a:p>
            <a:pPr fontAlgn="auto">
              <a:spcAft>
                <a:spcPts val="0"/>
              </a:spcAft>
              <a:defRPr/>
            </a:pPr>
            <a:r>
              <a:rPr lang="en-US" sz="3600" dirty="0" smtClean="0"/>
              <a:t>How To Approach Outpatient Prophylaxis?</a:t>
            </a:r>
          </a:p>
        </p:txBody>
      </p:sp>
      <p:graphicFrame>
        <p:nvGraphicFramePr>
          <p:cNvPr id="4" name="Content Placeholder 3"/>
          <p:cNvGraphicFramePr>
            <a:graphicFrameLocks noGrp="1"/>
          </p:cNvGraphicFramePr>
          <p:nvPr>
            <p:ph idx="1"/>
          </p:nvPr>
        </p:nvGraphicFramePr>
        <p:xfrm>
          <a:off x="228600" y="13716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605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01209" y="269760"/>
            <a:ext cx="8843370" cy="918709"/>
          </a:xfrm>
        </p:spPr>
        <p:txBody>
          <a:bodyPr>
            <a:normAutofit fontScale="90000"/>
          </a:bodyPr>
          <a:lstStyle/>
          <a:p>
            <a:pPr defTabSz="914377" eaLnBrk="1" fontAlgn="auto" hangingPunct="1">
              <a:spcAft>
                <a:spcPts val="0"/>
              </a:spcAft>
              <a:defRPr/>
            </a:pPr>
            <a:r>
              <a:rPr lang="en-US" sz="3800" dirty="0" smtClean="0"/>
              <a:t>Risk Assessment: The Future-Prophylaxis</a:t>
            </a:r>
            <a:r>
              <a:rPr lang="en-US" dirty="0" smtClean="0"/>
              <a:t/>
            </a:r>
            <a:br>
              <a:rPr lang="en-US" dirty="0" smtClean="0"/>
            </a:br>
            <a:r>
              <a:rPr lang="en-US" sz="2700" i="1" dirty="0" smtClean="0"/>
              <a:t>PROTECHT by Risk Score</a:t>
            </a:r>
          </a:p>
        </p:txBody>
      </p:sp>
      <p:sp>
        <p:nvSpPr>
          <p:cNvPr id="58371" name="TextBox 6"/>
          <p:cNvSpPr txBox="1">
            <a:spLocks noChangeArrowheads="1"/>
          </p:cNvSpPr>
          <p:nvPr/>
        </p:nvSpPr>
        <p:spPr bwMode="auto">
          <a:xfrm>
            <a:off x="5791201" y="6044723"/>
            <a:ext cx="317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dirty="0"/>
              <a:t>Verso et al, </a:t>
            </a:r>
            <a:r>
              <a:rPr lang="en-US" i="1" dirty="0" err="1"/>
              <a:t>Int</a:t>
            </a:r>
            <a:r>
              <a:rPr lang="en-US" i="1" dirty="0"/>
              <a:t> </a:t>
            </a:r>
            <a:r>
              <a:rPr lang="en-US" i="1" dirty="0" err="1"/>
              <a:t>Emerg</a:t>
            </a:r>
            <a:r>
              <a:rPr lang="en-US" i="1" dirty="0"/>
              <a:t> Med </a:t>
            </a:r>
            <a:r>
              <a:rPr lang="en-US" dirty="0"/>
              <a:t>2012</a:t>
            </a:r>
          </a:p>
        </p:txBody>
      </p:sp>
      <p:graphicFrame>
        <p:nvGraphicFramePr>
          <p:cNvPr id="2" name="Chart 30"/>
          <p:cNvGraphicFramePr>
            <a:graphicFrameLocks/>
          </p:cNvGraphicFramePr>
          <p:nvPr>
            <p:extLst>
              <p:ext uri="{D42A27DB-BD31-4B8C-83A1-F6EECF244321}">
                <p14:modId xmlns:p14="http://schemas.microsoft.com/office/powerpoint/2010/main" val="1386693103"/>
              </p:ext>
            </p:extLst>
          </p:nvPr>
        </p:nvGraphicFramePr>
        <p:xfrm>
          <a:off x="777922" y="1188469"/>
          <a:ext cx="6940503" cy="4856731"/>
        </p:xfrm>
        <a:graphic>
          <a:graphicData uri="http://schemas.openxmlformats.org/drawingml/2006/chart">
            <c:chart xmlns:c="http://schemas.openxmlformats.org/drawingml/2006/chart" xmlns:r="http://schemas.openxmlformats.org/officeDocument/2006/relationships" r:id="rId2"/>
          </a:graphicData>
        </a:graphic>
      </p:graphicFrame>
      <p:sp>
        <p:nvSpPr>
          <p:cNvPr id="58373" name="TextBox 38911"/>
          <p:cNvSpPr txBox="1">
            <a:spLocks noChangeArrowheads="1"/>
          </p:cNvSpPr>
          <p:nvPr/>
        </p:nvSpPr>
        <p:spPr bwMode="auto">
          <a:xfrm>
            <a:off x="861305" y="5067607"/>
            <a:ext cx="6728215" cy="461665"/>
          </a:xfrm>
          <a:prstGeom prst="rect">
            <a:avLst/>
          </a:prstGeom>
          <a:noFill/>
          <a:ln w="952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2400" dirty="0">
                <a:solidFill>
                  <a:schemeClr val="accent3"/>
                </a:solidFill>
              </a:rPr>
              <a:t>NNT         </a:t>
            </a:r>
            <a:r>
              <a:rPr lang="en-US" sz="2400" dirty="0" smtClean="0">
                <a:solidFill>
                  <a:schemeClr val="accent3"/>
                </a:solidFill>
              </a:rPr>
              <a:t>    50                            77                          15               </a:t>
            </a:r>
            <a:endParaRPr lang="en-US" sz="2400" dirty="0">
              <a:solidFill>
                <a:schemeClr val="accent3"/>
              </a:solidFill>
            </a:endParaRPr>
          </a:p>
        </p:txBody>
      </p:sp>
    </p:spTree>
    <p:extLst>
      <p:ext uri="{BB962C8B-B14F-4D97-AF65-F5344CB8AC3E}">
        <p14:creationId xmlns:p14="http://schemas.microsoft.com/office/powerpoint/2010/main" val="306758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391886" y="156483"/>
            <a:ext cx="8240713" cy="1143000"/>
          </a:xfrm>
        </p:spPr>
        <p:txBody>
          <a:bodyPr/>
          <a:lstStyle/>
          <a:p>
            <a:pPr eaLnBrk="1" fontAlgn="auto" hangingPunct="1">
              <a:spcAft>
                <a:spcPts val="0"/>
              </a:spcAft>
              <a:defRPr/>
            </a:pPr>
            <a:r>
              <a:rPr lang="en-GB" sz="2800" dirty="0">
                <a:solidFill>
                  <a:schemeClr val="tx2"/>
                </a:solidFill>
                <a:ea typeface="MS PGothic" panose="020B0600070205080204" pitchFamily="34" charset="-128"/>
              </a:rPr>
              <a:t>G</a:t>
            </a:r>
            <a:r>
              <a:rPr lang="en-GB" sz="2800" dirty="0" smtClean="0">
                <a:solidFill>
                  <a:schemeClr val="tx2"/>
                </a:solidFill>
                <a:ea typeface="MS PGothic" panose="020B0600070205080204" pitchFamily="34" charset="-128"/>
              </a:rPr>
              <a:t>uideline recommendations</a:t>
            </a:r>
            <a:endParaRPr lang="en-US" sz="2800" dirty="0" smtClean="0">
              <a:solidFill>
                <a:schemeClr val="tx2"/>
              </a:solidFill>
              <a:ea typeface="MS PGothic" panose="020B0600070205080204" pitchFamily="34" charset="-128"/>
            </a:endParaRPr>
          </a:p>
        </p:txBody>
      </p:sp>
      <p:sp>
        <p:nvSpPr>
          <p:cNvPr id="56323" name="Text Box 21"/>
          <p:cNvSpPr txBox="1">
            <a:spLocks noChangeArrowheads="1"/>
          </p:cNvSpPr>
          <p:nvPr/>
        </p:nvSpPr>
        <p:spPr bwMode="auto">
          <a:xfrm>
            <a:off x="144463" y="5943147"/>
            <a:ext cx="8339137"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buFontTx/>
              <a:buAutoNum type="arabicPeriod"/>
            </a:pPr>
            <a:r>
              <a:rPr lang="en-GB" sz="1200" dirty="0"/>
              <a:t>Lyman GH, et al. J </a:t>
            </a:r>
            <a:r>
              <a:rPr lang="en-GB" sz="1200" dirty="0" err="1"/>
              <a:t>Clin</a:t>
            </a:r>
            <a:r>
              <a:rPr lang="en-GB" sz="1200" dirty="0"/>
              <a:t> </a:t>
            </a:r>
            <a:r>
              <a:rPr lang="en-GB" sz="1200" dirty="0" err="1"/>
              <a:t>Oncol</a:t>
            </a:r>
            <a:r>
              <a:rPr lang="en-GB" sz="1200" dirty="0"/>
              <a:t>. </a:t>
            </a:r>
            <a:r>
              <a:rPr lang="en-GB" sz="1200" dirty="0" smtClean="0"/>
              <a:t>2013</a:t>
            </a:r>
            <a:endParaRPr lang="en-GB" sz="1200" dirty="0"/>
          </a:p>
          <a:p>
            <a:pPr>
              <a:buFontTx/>
              <a:buAutoNum type="arabicPeriod"/>
            </a:pPr>
            <a:r>
              <a:rPr lang="en-GB" sz="1200" dirty="0"/>
              <a:t>NCCN guidelines, 2013</a:t>
            </a:r>
          </a:p>
          <a:p>
            <a:pPr>
              <a:buFontTx/>
              <a:buAutoNum type="arabicPeriod"/>
            </a:pPr>
            <a:r>
              <a:rPr lang="nl-NL" sz="1200" dirty="0"/>
              <a:t>Mandala M, et al. Ann Oncol. 2011;21:274-6.</a:t>
            </a:r>
            <a:endParaRPr lang="en-US" sz="1200" dirty="0"/>
          </a:p>
        </p:txBody>
      </p:sp>
      <p:graphicFrame>
        <p:nvGraphicFramePr>
          <p:cNvPr id="96260" name="Group 4"/>
          <p:cNvGraphicFramePr>
            <a:graphicFrameLocks noGrp="1"/>
          </p:cNvGraphicFramePr>
          <p:nvPr>
            <p:extLst>
              <p:ext uri="{D42A27DB-BD31-4B8C-83A1-F6EECF244321}">
                <p14:modId xmlns:p14="http://schemas.microsoft.com/office/powerpoint/2010/main" val="3346248756"/>
              </p:ext>
            </p:extLst>
          </p:nvPr>
        </p:nvGraphicFramePr>
        <p:xfrm>
          <a:off x="144463" y="1130300"/>
          <a:ext cx="8751887" cy="4789488"/>
        </p:xfrm>
        <a:graphic>
          <a:graphicData uri="http://schemas.openxmlformats.org/drawingml/2006/table">
            <a:tbl>
              <a:tblPr>
                <a:tableStyleId>{BC89EF96-8CEA-46FF-86C4-4CE0E7609802}</a:tableStyleId>
              </a:tblPr>
              <a:tblGrid>
                <a:gridCol w="1456021"/>
                <a:gridCol w="2495266"/>
                <a:gridCol w="2209800"/>
                <a:gridCol w="2590800"/>
              </a:tblGrid>
              <a:tr h="6741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Patients</a:t>
                      </a:r>
                      <a:endParaRPr kumimoji="0" lang="en-US" sz="18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rPr>
                        <a:t>ASCO</a:t>
                      </a:r>
                      <a:r>
                        <a:rPr kumimoji="0" lang="en-US" sz="1800" u="none" strike="noStrike" cap="none" normalizeH="0" baseline="30000" smtClean="0">
                          <a:ln>
                            <a:noFill/>
                          </a:ln>
                          <a:effectLst/>
                        </a:rPr>
                        <a:t>1</a:t>
                      </a:r>
                      <a:endParaRPr kumimoji="0" lang="en-US" sz="1800"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NCCN</a:t>
                      </a:r>
                      <a:r>
                        <a:rPr kumimoji="0" lang="en-US" sz="1800" u="none" strike="noStrike" cap="none" normalizeH="0" baseline="30000" dirty="0" smtClean="0">
                          <a:ln>
                            <a:noFill/>
                          </a:ln>
                          <a:effectLst/>
                        </a:rPr>
                        <a:t>2</a:t>
                      </a:r>
                      <a:endParaRPr kumimoji="0" lang="en-US" sz="18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ESMO</a:t>
                      </a:r>
                      <a:r>
                        <a:rPr kumimoji="0" lang="en-US" sz="1800" u="none" strike="noStrike" cap="none" normalizeH="0" baseline="30000" dirty="0" smtClean="0">
                          <a:ln>
                            <a:noFill/>
                          </a:ln>
                          <a:effectLst/>
                        </a:rPr>
                        <a:t>3</a:t>
                      </a:r>
                      <a:endParaRPr kumimoji="0" lang="en-US" sz="18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r>
              <a:tr h="64015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rPr>
                        <a:t>All cancer outpatients</a:t>
                      </a:r>
                      <a:endParaRPr kumimoji="0" lang="en-US" sz="1800"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rPr>
                        <a:t>Routine prophylaxis not recommended</a:t>
                      </a:r>
                      <a:endParaRPr kumimoji="0" lang="en-US" sz="1800"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rPr>
                        <a:t>Routine prophylaxis not recommended</a:t>
                      </a:r>
                      <a:endParaRPr kumimoji="0" lang="en-US" sz="1800"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Routine prophylaxis not recommended</a:t>
                      </a:r>
                      <a:endParaRPr kumimoji="0" lang="en-US" sz="18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r>
              <a:tr h="14632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rPr>
                        <a:t>Myeloma patients, receiving imid-based regimens</a:t>
                      </a:r>
                      <a:endParaRPr kumimoji="0" lang="en-US" sz="1800"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rPr>
                        <a:t>Aspirin or LMWH for low-risk and LMWH for high-risk patients is recommended</a:t>
                      </a:r>
                      <a:endParaRPr kumimoji="0" lang="en-US" sz="1800"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rPr>
                        <a:t>Aspirin for low-risk and LMWH or warfarin for high-risk patients is recommended</a:t>
                      </a:r>
                      <a:endParaRPr kumimoji="0" lang="en-US" sz="1800"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smtClean="0">
                          <a:ln>
                            <a:noFill/>
                          </a:ln>
                          <a:effectLst/>
                        </a:rPr>
                        <a:t>Consider LMWH, aspirin or adjusted-dose warfarin (INR ∼ 1.5)</a:t>
                      </a:r>
                      <a:endParaRPr kumimoji="0" lang="en-US" sz="1800"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r>
              <a:tr h="20119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“High-risk” outpatients</a:t>
                      </a:r>
                      <a:endParaRPr kumimoji="0" lang="en-US" sz="18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Consider LMWH prophylaxis on a case-by-case basis in highly select outpatients with solid tumors on chemotherapy. </a:t>
                      </a:r>
                      <a:endParaRPr kumimoji="0" lang="en-US" sz="18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“Consider patient conversation about risks and benefits of prophylaxis in Khorana score ≥ 3 population”</a:t>
                      </a:r>
                      <a:endParaRPr kumimoji="0" lang="en-US" sz="18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Consider in high-risk ambulatory cancer patients. Predictive model may be used to identify patients clinically at high risk for VTE</a:t>
                      </a:r>
                      <a:endParaRPr kumimoji="0" lang="en-US" sz="1800" b="0" i="0" u="none" strike="noStrike" cap="none" normalizeH="0" baseline="0" dirty="0" smtClean="0">
                        <a:ln>
                          <a:noFill/>
                        </a:ln>
                        <a:solidFill>
                          <a:schemeClr val="tx1"/>
                        </a:solidFill>
                        <a:effectLst/>
                        <a:latin typeface="Calibri" pitchFamily="34" charset="0"/>
                        <a:ea typeface="Arial Unicode MS" pitchFamily="34" charset="-128"/>
                        <a:cs typeface="Times New Roman" pitchFamily="18" charset="0"/>
                      </a:endParaRPr>
                    </a:p>
                  </a:txBody>
                  <a:tcPr marT="45721" marB="45721" horzOverflow="overflow"/>
                </a:tc>
              </a:tr>
            </a:tbl>
          </a:graphicData>
        </a:graphic>
      </p:graphicFrame>
    </p:spTree>
    <p:extLst>
      <p:ext uri="{BB962C8B-B14F-4D97-AF65-F5344CB8AC3E}">
        <p14:creationId xmlns:p14="http://schemas.microsoft.com/office/powerpoint/2010/main" val="2662763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defTabSz="914377" fontAlgn="auto">
              <a:spcAft>
                <a:spcPts val="0"/>
              </a:spcAft>
              <a:defRPr/>
            </a:pPr>
            <a:r>
              <a:rPr lang="en-US" dirty="0" smtClean="0"/>
              <a:t>Conclusions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8805579"/>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438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228600"/>
            <a:ext cx="7289800" cy="1498600"/>
          </a:xfrm>
        </p:spPr>
        <p:txBody>
          <a:bodyPr wrap="square" numCol="1" anchorCtr="0" compatLnSpc="1">
            <a:prstTxWarp prst="textNoShape">
              <a:avLst/>
            </a:prstTxWarp>
            <a:normAutofit fontScale="90000"/>
          </a:bodyPr>
          <a:lstStyle/>
          <a:p>
            <a:pPr eaLnBrk="1" fontAlgn="auto" hangingPunct="1">
              <a:spcAft>
                <a:spcPts val="0"/>
              </a:spcAft>
              <a:defRPr/>
            </a:pPr>
            <a:r>
              <a:rPr lang="en-US" dirty="0" smtClean="0">
                <a:solidFill>
                  <a:schemeClr val="tx2"/>
                </a:solidFill>
              </a:rPr>
              <a:t>Why You Should Care:</a:t>
            </a:r>
            <a:br>
              <a:rPr lang="en-US" dirty="0" smtClean="0">
                <a:solidFill>
                  <a:schemeClr val="tx2"/>
                </a:solidFill>
              </a:rPr>
            </a:br>
            <a:r>
              <a:rPr lang="en-US" dirty="0" smtClean="0">
                <a:solidFill>
                  <a:schemeClr val="tx2"/>
                </a:solidFill>
              </a:rPr>
              <a:t>VTE AND MORTALITY</a:t>
            </a:r>
            <a:br>
              <a:rPr lang="en-US" dirty="0" smtClean="0">
                <a:solidFill>
                  <a:schemeClr val="tx2"/>
                </a:solidFill>
              </a:rPr>
            </a:br>
            <a:endParaRPr lang="en-US" dirty="0" smtClean="0">
              <a:solidFill>
                <a:schemeClr val="tx2"/>
              </a:solidFill>
            </a:endParaRPr>
          </a:p>
        </p:txBody>
      </p:sp>
      <p:graphicFrame>
        <p:nvGraphicFramePr>
          <p:cNvPr id="3" name="Chart 2"/>
          <p:cNvGraphicFramePr/>
          <p:nvPr>
            <p:extLst>
              <p:ext uri="{D42A27DB-BD31-4B8C-83A1-F6EECF244321}">
                <p14:modId xmlns:p14="http://schemas.microsoft.com/office/powerpoint/2010/main" val="31689352"/>
              </p:ext>
            </p:extLst>
          </p:nvPr>
        </p:nvGraphicFramePr>
        <p:xfrm>
          <a:off x="304800" y="1752600"/>
          <a:ext cx="67818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268" name="Text Box 4"/>
          <p:cNvSpPr txBox="1">
            <a:spLocks noChangeArrowheads="1"/>
          </p:cNvSpPr>
          <p:nvPr/>
        </p:nvSpPr>
        <p:spPr bwMode="auto">
          <a:xfrm>
            <a:off x="4038600" y="5983288"/>
            <a:ext cx="495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buFontTx/>
              <a:buAutoNum type="arabicPeriod"/>
            </a:pPr>
            <a:r>
              <a:rPr lang="da-DK" sz="1600" dirty="0">
                <a:ea typeface="MS PGothic" pitchFamily="34" charset="-128"/>
              </a:rPr>
              <a:t>Khorana AA et al. </a:t>
            </a:r>
            <a:r>
              <a:rPr lang="da-DK" sz="1600" i="1" dirty="0">
                <a:ea typeface="MS PGothic" pitchFamily="34" charset="-128"/>
              </a:rPr>
              <a:t>J Thromb Haemost</a:t>
            </a:r>
            <a:r>
              <a:rPr lang="da-DK" sz="1600" dirty="0">
                <a:ea typeface="MS PGothic" pitchFamily="34" charset="-128"/>
              </a:rPr>
              <a:t> 2007</a:t>
            </a:r>
          </a:p>
          <a:p>
            <a:pPr>
              <a:buFontTx/>
              <a:buAutoNum type="arabicPeriod"/>
            </a:pPr>
            <a:r>
              <a:rPr lang="da-DK" sz="1600" dirty="0">
                <a:ea typeface="MS PGothic" pitchFamily="34" charset="-128"/>
              </a:rPr>
              <a:t>Kuderer NM et al </a:t>
            </a:r>
            <a:r>
              <a:rPr lang="da-DK" sz="1600" i="1" dirty="0">
                <a:ea typeface="MS PGothic" pitchFamily="34" charset="-128"/>
              </a:rPr>
              <a:t>ASCO </a:t>
            </a:r>
            <a:r>
              <a:rPr lang="da-DK" sz="1600" dirty="0">
                <a:ea typeface="MS PGothic" pitchFamily="34" charset="-128"/>
              </a:rPr>
              <a:t>2008 # 9521</a:t>
            </a:r>
          </a:p>
        </p:txBody>
      </p:sp>
      <p:sp>
        <p:nvSpPr>
          <p:cNvPr id="11269" name="Rectangle 4"/>
          <p:cNvSpPr>
            <a:spLocks noChangeArrowheads="1"/>
          </p:cNvSpPr>
          <p:nvPr/>
        </p:nvSpPr>
        <p:spPr bwMode="auto">
          <a:xfrm>
            <a:off x="5486400" y="1981200"/>
            <a:ext cx="36576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3838" indent="-223838" defTabSz="912813" eaLnBrk="1" hangingPunct="1">
              <a:spcBef>
                <a:spcPct val="25000"/>
              </a:spcBef>
              <a:buClr>
                <a:srgbClr val="FFFFFF"/>
              </a:buClr>
            </a:pPr>
            <a:r>
              <a:rPr lang="en-US" sz="2400" b="1"/>
              <a:t>2</a:t>
            </a:r>
            <a:r>
              <a:rPr lang="en-US" sz="2400" b="1" baseline="30000"/>
              <a:t>nd</a:t>
            </a:r>
            <a:r>
              <a:rPr lang="en-US" sz="2400" b="1"/>
              <a:t> leading cause of death in cancer patients</a:t>
            </a:r>
            <a:endParaRPr lang="en-US" sz="2400" b="1" baseline="30000"/>
          </a:p>
          <a:p>
            <a:pPr marL="401638" lvl="1" indent="-136525" defTabSz="912813" eaLnBrk="1" hangingPunct="1">
              <a:spcBef>
                <a:spcPct val="25000"/>
              </a:spcBef>
              <a:buClr>
                <a:srgbClr val="FFFFFF"/>
              </a:buClr>
              <a:buSzPct val="75000"/>
              <a:buFont typeface="Wingdings" pitchFamily="2" charset="2"/>
              <a:buChar char="Ø"/>
            </a:pPr>
            <a:r>
              <a:rPr lang="en-US" sz="2000"/>
              <a:t>Accounts for 9% of deaths </a:t>
            </a:r>
            <a:r>
              <a:rPr lang="en-US" sz="2000" baseline="30000"/>
              <a:t>1</a:t>
            </a:r>
            <a:endParaRPr lang="en-US" sz="2000"/>
          </a:p>
          <a:p>
            <a:pPr marL="401638" lvl="1" indent="-136525" defTabSz="912813" eaLnBrk="1" hangingPunct="1">
              <a:spcBef>
                <a:spcPct val="25000"/>
              </a:spcBef>
              <a:buClr>
                <a:srgbClr val="FFFFFF"/>
              </a:buClr>
              <a:buSzPct val="75000"/>
              <a:buFont typeface="Wingdings" pitchFamily="2" charset="2"/>
              <a:buChar char="Ø"/>
            </a:pPr>
            <a:r>
              <a:rPr lang="en-US" sz="2000"/>
              <a:t>Associated with early mortality during chemotherapy (HR=6.98)</a:t>
            </a:r>
            <a:r>
              <a:rPr lang="en-US" sz="2000" baseline="30000"/>
              <a:t>2</a:t>
            </a:r>
          </a:p>
          <a:p>
            <a:pPr marL="401638" lvl="1" indent="-136525" defTabSz="912813" eaLnBrk="1" hangingPunct="1">
              <a:spcBef>
                <a:spcPct val="25000"/>
              </a:spcBef>
              <a:buClr>
                <a:srgbClr val="FFFFFF"/>
              </a:buClr>
              <a:buSzPct val="75000"/>
              <a:buFont typeface="Wingdings" pitchFamily="2" charset="2"/>
              <a:buChar char="Ø"/>
            </a:pPr>
            <a:r>
              <a:rPr lang="en-US" sz="2000"/>
              <a:t>47-fold increased risk of mortality from VTE</a:t>
            </a:r>
            <a:r>
              <a:rPr lang="en-US" sz="2000" baseline="30000"/>
              <a:t>1</a:t>
            </a:r>
          </a:p>
        </p:txBody>
      </p:sp>
    </p:spTree>
    <p:extLst>
      <p:ext uri="{BB962C8B-B14F-4D97-AF65-F5344CB8AC3E}">
        <p14:creationId xmlns:p14="http://schemas.microsoft.com/office/powerpoint/2010/main" val="37626460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00920017"/>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0" name="Title 1"/>
          <p:cNvSpPr>
            <a:spLocks noGrp="1"/>
          </p:cNvSpPr>
          <p:nvPr>
            <p:ph type="title"/>
          </p:nvPr>
        </p:nvSpPr>
        <p:spPr/>
        <p:txBody>
          <a:bodyPr/>
          <a:lstStyle/>
          <a:p>
            <a:pPr defTabSz="914377" eaLnBrk="1" fontAlgn="auto" hangingPunct="1">
              <a:spcAft>
                <a:spcPts val="0"/>
              </a:spcAft>
              <a:defRPr/>
            </a:pPr>
            <a:r>
              <a:rPr lang="en-US" dirty="0"/>
              <a:t>C</a:t>
            </a:r>
            <a:r>
              <a:rPr lang="en-US" dirty="0" smtClean="0"/>
              <a:t>onclusions</a:t>
            </a:r>
          </a:p>
        </p:txBody>
      </p:sp>
    </p:spTree>
    <p:extLst>
      <p:ext uri="{BB962C8B-B14F-4D97-AF65-F5344CB8AC3E}">
        <p14:creationId xmlns:p14="http://schemas.microsoft.com/office/powerpoint/2010/main" val="1768274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defTabSz="914377" fontAlgn="auto">
              <a:spcAft>
                <a:spcPts val="0"/>
              </a:spcAft>
              <a:defRPr/>
            </a:pPr>
            <a:r>
              <a:rPr lang="en-US" dirty="0" smtClean="0"/>
              <a:t>The Future of CAT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31888534"/>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293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533400" y="6096000"/>
            <a:ext cx="78406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sz="1400"/>
              <a:t>*Adjusted for  major confounders: Age, gender, race, cancer type, stage, year of therapy, </a:t>
            </a:r>
          </a:p>
          <a:p>
            <a:r>
              <a:rPr lang="en-US" sz="1400"/>
              <a:t>chemotherapy type and dose intensity, major laboratory abnormalities, PS, BMI, and comorbid conditions</a:t>
            </a:r>
          </a:p>
        </p:txBody>
      </p:sp>
      <p:grpSp>
        <p:nvGrpSpPr>
          <p:cNvPr id="12291" name="Group 11"/>
          <p:cNvGrpSpPr>
            <a:grpSpLocks/>
          </p:cNvGrpSpPr>
          <p:nvPr/>
        </p:nvGrpSpPr>
        <p:grpSpPr bwMode="auto">
          <a:xfrm>
            <a:off x="1371600" y="1738313"/>
            <a:ext cx="7570788" cy="4384675"/>
            <a:chOff x="624" y="905"/>
            <a:chExt cx="5009" cy="2952"/>
          </a:xfrm>
        </p:grpSpPr>
        <p:grpSp>
          <p:nvGrpSpPr>
            <p:cNvPr id="12293" name="Group 9"/>
            <p:cNvGrpSpPr>
              <a:grpSpLocks/>
            </p:cNvGrpSpPr>
            <p:nvPr/>
          </p:nvGrpSpPr>
          <p:grpSpPr bwMode="auto">
            <a:xfrm>
              <a:off x="624" y="905"/>
              <a:ext cx="4245" cy="2777"/>
              <a:chOff x="624" y="910"/>
              <a:chExt cx="4245" cy="2915"/>
            </a:xfrm>
          </p:grpSpPr>
          <p:graphicFrame>
            <p:nvGraphicFramePr>
              <p:cNvPr id="12295" name="Object 4"/>
              <p:cNvGraphicFramePr>
                <a:graphicFrameLocks noChangeAspect="1"/>
              </p:cNvGraphicFramePr>
              <p:nvPr/>
            </p:nvGraphicFramePr>
            <p:xfrm>
              <a:off x="624" y="910"/>
              <a:ext cx="4245" cy="2915"/>
            </p:xfrm>
            <a:graphic>
              <a:graphicData uri="http://schemas.openxmlformats.org/presentationml/2006/ole">
                <mc:AlternateContent xmlns:mc="http://schemas.openxmlformats.org/markup-compatibility/2006">
                  <mc:Choice xmlns:v="urn:schemas-microsoft-com:vml" Requires="v">
                    <p:oleObj spid="_x0000_s7185" name="Picture" r:id="rId4" imgW="4389120" imgH="3581019" progId="StaticEnhancedMetafile">
                      <p:embed/>
                    </p:oleObj>
                  </mc:Choice>
                  <mc:Fallback>
                    <p:oleObj name="Picture" r:id="rId4" imgW="4389120" imgH="3581019"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910"/>
                            <a:ext cx="4245" cy="2915"/>
                          </a:xfrm>
                          <a:prstGeom prst="rect">
                            <a:avLst/>
                          </a:prstGeom>
                          <a:solidFill>
                            <a:schemeClr val="accent1"/>
                          </a:solidFill>
                          <a:ln w="571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Text Box 5"/>
              <p:cNvSpPr txBox="1">
                <a:spLocks noChangeArrowheads="1"/>
              </p:cNvSpPr>
              <p:nvPr/>
            </p:nvSpPr>
            <p:spPr bwMode="auto">
              <a:xfrm>
                <a:off x="3942" y="1607"/>
                <a:ext cx="51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eaLnBrk="1" hangingPunct="1"/>
                <a:r>
                  <a:rPr lang="en-US" sz="1400" b="1">
                    <a:solidFill>
                      <a:srgbClr val="0000CC"/>
                    </a:solidFill>
                  </a:rPr>
                  <a:t>No VTE</a:t>
                </a:r>
              </a:p>
            </p:txBody>
          </p:sp>
          <p:sp>
            <p:nvSpPr>
              <p:cNvPr id="12297" name="Text Box 6"/>
              <p:cNvSpPr txBox="1">
                <a:spLocks noChangeArrowheads="1"/>
              </p:cNvSpPr>
              <p:nvPr/>
            </p:nvSpPr>
            <p:spPr bwMode="auto">
              <a:xfrm>
                <a:off x="4042" y="2698"/>
                <a:ext cx="33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eaLnBrk="1" hangingPunct="1"/>
                <a:r>
                  <a:rPr lang="en-US" sz="1400" b="1">
                    <a:solidFill>
                      <a:schemeClr val="bg2"/>
                    </a:solidFill>
                  </a:rPr>
                  <a:t>VTE</a:t>
                </a:r>
              </a:p>
            </p:txBody>
          </p:sp>
          <p:sp>
            <p:nvSpPr>
              <p:cNvPr id="12298" name="Text Box 7"/>
              <p:cNvSpPr txBox="1">
                <a:spLocks noChangeArrowheads="1"/>
              </p:cNvSpPr>
              <p:nvPr/>
            </p:nvSpPr>
            <p:spPr bwMode="auto">
              <a:xfrm>
                <a:off x="2458" y="1109"/>
                <a:ext cx="187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eaLnBrk="1" hangingPunct="1"/>
                <a:r>
                  <a:rPr lang="en-US" sz="1400" b="1"/>
                  <a:t>HR=3.04*  [95% CI: 1.31-7.15; P&lt;0.01]</a:t>
                </a:r>
              </a:p>
            </p:txBody>
          </p:sp>
        </p:grpSp>
        <p:sp>
          <p:nvSpPr>
            <p:cNvPr id="12294" name="Text Box 3"/>
            <p:cNvSpPr txBox="1">
              <a:spLocks noChangeArrowheads="1"/>
            </p:cNvSpPr>
            <p:nvPr/>
          </p:nvSpPr>
          <p:spPr bwMode="auto">
            <a:xfrm>
              <a:off x="3456" y="3684"/>
              <a:ext cx="21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lgn="r" eaLnBrk="1" hangingPunct="1"/>
              <a:r>
                <a:rPr lang="en-US" sz="1200" b="1"/>
                <a:t>Kuderer et al. </a:t>
              </a:r>
              <a:r>
                <a:rPr lang="en-US" sz="1200" b="1" i="1"/>
                <a:t>ASCO  2009</a:t>
              </a:r>
            </a:p>
          </p:txBody>
        </p:sp>
      </p:grpSp>
      <p:sp>
        <p:nvSpPr>
          <p:cNvPr id="12" name="Title 1"/>
          <p:cNvSpPr>
            <a:spLocks noGrp="1"/>
          </p:cNvSpPr>
          <p:nvPr>
            <p:ph type="title"/>
          </p:nvPr>
        </p:nvSpPr>
        <p:spPr>
          <a:xfrm>
            <a:off x="750411" y="425496"/>
            <a:ext cx="7406640" cy="1356360"/>
          </a:xfrm>
        </p:spPr>
        <p:txBody>
          <a:bodyPr/>
          <a:lstStyle/>
          <a:p>
            <a:pPr eaLnBrk="1" fontAlgn="auto" hangingPunct="1">
              <a:spcAft>
                <a:spcPts val="0"/>
              </a:spcAft>
              <a:defRPr/>
            </a:pPr>
            <a:r>
              <a:rPr lang="en-US" dirty="0" smtClean="0">
                <a:solidFill>
                  <a:schemeClr val="tx2"/>
                </a:solidFill>
              </a:rPr>
              <a:t>Why You Should Care:</a:t>
            </a:r>
            <a:br>
              <a:rPr lang="en-US" dirty="0" smtClean="0">
                <a:solidFill>
                  <a:schemeClr val="tx2"/>
                </a:solidFill>
              </a:rPr>
            </a:br>
            <a:r>
              <a:rPr lang="en-US" dirty="0" smtClean="0">
                <a:solidFill>
                  <a:schemeClr val="tx2"/>
                </a:solidFill>
              </a:rPr>
              <a:t>VTE and </a:t>
            </a:r>
            <a:r>
              <a:rPr lang="en-US" dirty="0">
                <a:solidFill>
                  <a:schemeClr val="tx2"/>
                </a:solidFill>
              </a:rPr>
              <a:t>M</a:t>
            </a:r>
            <a:r>
              <a:rPr lang="en-US" dirty="0" smtClean="0">
                <a:solidFill>
                  <a:schemeClr val="tx2"/>
                </a:solidFill>
              </a:rPr>
              <a:t>ortality</a:t>
            </a:r>
            <a:endParaRPr lang="en-US" dirty="0">
              <a:solidFill>
                <a:schemeClr val="tx2"/>
              </a:solidFill>
            </a:endParaRPr>
          </a:p>
        </p:txBody>
      </p:sp>
    </p:spTree>
    <p:extLst>
      <p:ext uri="{BB962C8B-B14F-4D97-AF65-F5344CB8AC3E}">
        <p14:creationId xmlns:p14="http://schemas.microsoft.com/office/powerpoint/2010/main" val="2887844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458788" y="381000"/>
            <a:ext cx="8153400" cy="990600"/>
          </a:xfrm>
        </p:spPr>
        <p:txBody>
          <a:bodyPr>
            <a:normAutofit fontScale="90000"/>
          </a:bodyPr>
          <a:lstStyle/>
          <a:p>
            <a:pPr eaLnBrk="1" fontAlgn="auto" hangingPunct="1">
              <a:spcAft>
                <a:spcPts val="0"/>
              </a:spcAft>
              <a:defRPr/>
            </a:pPr>
            <a:r>
              <a:rPr lang="en-US" dirty="0" smtClean="0">
                <a:solidFill>
                  <a:schemeClr val="tx2"/>
                </a:solidFill>
              </a:rPr>
              <a:t>Why You Should Care:</a:t>
            </a:r>
            <a:br>
              <a:rPr lang="en-US" dirty="0" smtClean="0">
                <a:solidFill>
                  <a:schemeClr val="tx2"/>
                </a:solidFill>
              </a:rPr>
            </a:br>
            <a:r>
              <a:rPr lang="en-US" dirty="0" smtClean="0">
                <a:solidFill>
                  <a:schemeClr val="tx2"/>
                </a:solidFill>
              </a:rPr>
              <a:t>VTE and Public Health Burden</a:t>
            </a:r>
          </a:p>
        </p:txBody>
      </p:sp>
      <p:sp>
        <p:nvSpPr>
          <p:cNvPr id="13315" name="Text Box 3"/>
          <p:cNvSpPr txBox="1">
            <a:spLocks noChangeArrowheads="1"/>
          </p:cNvSpPr>
          <p:nvPr/>
        </p:nvSpPr>
        <p:spPr bwMode="auto">
          <a:xfrm>
            <a:off x="476250" y="6345238"/>
            <a:ext cx="408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spcBef>
                <a:spcPct val="50000"/>
              </a:spcBef>
            </a:pPr>
            <a:endParaRPr lang="en-GB" sz="2400" b="1">
              <a:latin typeface="Arial Narrow" pitchFamily="34" charset="0"/>
            </a:endParaRPr>
          </a:p>
        </p:txBody>
      </p:sp>
      <p:sp>
        <p:nvSpPr>
          <p:cNvPr id="13316" name="Text Box 4"/>
          <p:cNvSpPr txBox="1">
            <a:spLocks noChangeArrowheads="1"/>
          </p:cNvSpPr>
          <p:nvPr/>
        </p:nvSpPr>
        <p:spPr bwMode="auto">
          <a:xfrm>
            <a:off x="381000" y="6378575"/>
            <a:ext cx="4549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marL="115888" indent="-11588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eaLnBrk="1" hangingPunct="1">
              <a:lnSpc>
                <a:spcPct val="75000"/>
              </a:lnSpc>
              <a:spcBef>
                <a:spcPct val="20000"/>
              </a:spcBef>
            </a:pPr>
            <a:r>
              <a:rPr lang="da-DK" sz="1200">
                <a:solidFill>
                  <a:schemeClr val="bg1"/>
                </a:solidFill>
                <a:latin typeface="Arial Narrow" pitchFamily="34" charset="0"/>
              </a:rPr>
              <a:t>Heit JA. et al. </a:t>
            </a:r>
            <a:r>
              <a:rPr lang="da-DK" sz="1200" i="1">
                <a:solidFill>
                  <a:schemeClr val="bg1"/>
                </a:solidFill>
                <a:latin typeface="Arial Narrow" pitchFamily="34" charset="0"/>
              </a:rPr>
              <a:t>Arch Intern Med. </a:t>
            </a:r>
            <a:r>
              <a:rPr lang="da-DK" sz="1200">
                <a:solidFill>
                  <a:schemeClr val="bg1"/>
                </a:solidFill>
                <a:latin typeface="Arial Narrow" pitchFamily="34" charset="0"/>
              </a:rPr>
              <a:t>2002;162:1245-1248.</a:t>
            </a:r>
          </a:p>
        </p:txBody>
      </p:sp>
      <p:sp>
        <p:nvSpPr>
          <p:cNvPr id="13317" name="Text Box 5"/>
          <p:cNvSpPr txBox="1">
            <a:spLocks noChangeArrowheads="1"/>
          </p:cNvSpPr>
          <p:nvPr/>
        </p:nvSpPr>
        <p:spPr bwMode="auto">
          <a:xfrm>
            <a:off x="0" y="1828800"/>
            <a:ext cx="3586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b="1"/>
              <a:t>Patients with cancer: 19.8%</a:t>
            </a:r>
            <a:endParaRPr lang="en-US" b="1" baseline="30000"/>
          </a:p>
        </p:txBody>
      </p:sp>
      <p:sp>
        <p:nvSpPr>
          <p:cNvPr id="16390" name="Freeform 6"/>
          <p:cNvSpPr>
            <a:spLocks/>
          </p:cNvSpPr>
          <p:nvPr/>
        </p:nvSpPr>
        <p:spPr bwMode="auto">
          <a:xfrm>
            <a:off x="3019425" y="2366963"/>
            <a:ext cx="3190875" cy="3200400"/>
          </a:xfrm>
          <a:custGeom>
            <a:avLst/>
            <a:gdLst>
              <a:gd name="T0" fmla="*/ 2147483647 w 335"/>
              <a:gd name="T1" fmla="*/ 2147483647 h 336"/>
              <a:gd name="T2" fmla="*/ 0 w 335"/>
              <a:gd name="T3" fmla="*/ 2147483647 h 336"/>
              <a:gd name="T4" fmla="*/ 2147483647 w 335"/>
              <a:gd name="T5" fmla="*/ 2147483647 h 336"/>
              <a:gd name="T6" fmla="*/ 2147483647 w 335"/>
              <a:gd name="T7" fmla="*/ 2147483647 h 336"/>
              <a:gd name="T8" fmla="*/ 2147483647 w 335"/>
              <a:gd name="T9" fmla="*/ 2147483647 h 336"/>
              <a:gd name="T10" fmla="*/ 2147483647 w 335"/>
              <a:gd name="T11" fmla="*/ 2147483647 h 336"/>
              <a:gd name="T12" fmla="*/ 2147483647 w 335"/>
              <a:gd name="T13" fmla="*/ 2147483647 h 336"/>
              <a:gd name="T14" fmla="*/ 2147483647 w 335"/>
              <a:gd name="T15" fmla="*/ 2147483647 h 336"/>
              <a:gd name="T16" fmla="*/ 0 60000 65536"/>
              <a:gd name="T17" fmla="*/ 0 60000 65536"/>
              <a:gd name="T18" fmla="*/ 0 60000 65536"/>
              <a:gd name="T19" fmla="*/ 0 60000 65536"/>
              <a:gd name="T20" fmla="*/ 0 60000 65536"/>
              <a:gd name="T21" fmla="*/ 0 60000 65536"/>
              <a:gd name="T22" fmla="*/ 0 60000 65536"/>
              <a:gd name="T23" fmla="*/ 0 60000 65536"/>
              <a:gd name="T24" fmla="*/ 0 w 335"/>
              <a:gd name="T25" fmla="*/ 0 h 336"/>
              <a:gd name="T26" fmla="*/ 335 w 335"/>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5" h="336">
                <a:moveTo>
                  <a:pt x="8" y="116"/>
                </a:moveTo>
                <a:cubicBezTo>
                  <a:pt x="2" y="133"/>
                  <a:pt x="0" y="150"/>
                  <a:pt x="0" y="168"/>
                </a:cubicBezTo>
                <a:cubicBezTo>
                  <a:pt x="0" y="261"/>
                  <a:pt x="74" y="336"/>
                  <a:pt x="167" y="336"/>
                </a:cubicBezTo>
                <a:cubicBezTo>
                  <a:pt x="260" y="336"/>
                  <a:pt x="335" y="261"/>
                  <a:pt x="335" y="168"/>
                </a:cubicBezTo>
                <a:cubicBezTo>
                  <a:pt x="335" y="75"/>
                  <a:pt x="260" y="1"/>
                  <a:pt x="167" y="1"/>
                </a:cubicBezTo>
                <a:cubicBezTo>
                  <a:pt x="167" y="0"/>
                  <a:pt x="167" y="1"/>
                  <a:pt x="167" y="1"/>
                </a:cubicBezTo>
                <a:lnTo>
                  <a:pt x="167" y="168"/>
                </a:lnTo>
                <a:lnTo>
                  <a:pt x="8" y="11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en-US"/>
          </a:p>
        </p:txBody>
      </p:sp>
      <p:sp>
        <p:nvSpPr>
          <p:cNvPr id="13319" name="Freeform 7"/>
          <p:cNvSpPr>
            <a:spLocks/>
          </p:cNvSpPr>
          <p:nvPr/>
        </p:nvSpPr>
        <p:spPr bwMode="auto">
          <a:xfrm>
            <a:off x="2924175" y="2147888"/>
            <a:ext cx="1514475" cy="1590675"/>
          </a:xfrm>
          <a:custGeom>
            <a:avLst/>
            <a:gdLst>
              <a:gd name="T0" fmla="*/ 2147483647 w 159"/>
              <a:gd name="T1" fmla="*/ 0 h 167"/>
              <a:gd name="T2" fmla="*/ 0 w 159"/>
              <a:gd name="T3" fmla="*/ 2147483647 h 167"/>
              <a:gd name="T4" fmla="*/ 2147483647 w 159"/>
              <a:gd name="T5" fmla="*/ 2147483647 h 167"/>
              <a:gd name="T6" fmla="*/ 2147483647 w 159"/>
              <a:gd name="T7" fmla="*/ 0 h 167"/>
              <a:gd name="T8" fmla="*/ 0 60000 65536"/>
              <a:gd name="T9" fmla="*/ 0 60000 65536"/>
              <a:gd name="T10" fmla="*/ 0 60000 65536"/>
              <a:gd name="T11" fmla="*/ 0 60000 65536"/>
              <a:gd name="T12" fmla="*/ 0 w 159"/>
              <a:gd name="T13" fmla="*/ 0 h 167"/>
              <a:gd name="T14" fmla="*/ 159 w 159"/>
              <a:gd name="T15" fmla="*/ 167 h 167"/>
            </a:gdLst>
            <a:ahLst/>
            <a:cxnLst>
              <a:cxn ang="T8">
                <a:pos x="T0" y="T1"/>
              </a:cxn>
              <a:cxn ang="T9">
                <a:pos x="T2" y="T3"/>
              </a:cxn>
              <a:cxn ang="T10">
                <a:pos x="T4" y="T5"/>
              </a:cxn>
              <a:cxn ang="T11">
                <a:pos x="T6" y="T7"/>
              </a:cxn>
            </a:cxnLst>
            <a:rect l="T12" t="T13" r="T14" b="T15"/>
            <a:pathLst>
              <a:path w="159" h="167">
                <a:moveTo>
                  <a:pt x="159" y="0"/>
                </a:moveTo>
                <a:cubicBezTo>
                  <a:pt x="86" y="0"/>
                  <a:pt x="22" y="46"/>
                  <a:pt x="0" y="115"/>
                </a:cubicBezTo>
                <a:lnTo>
                  <a:pt x="159" y="167"/>
                </a:lnTo>
                <a:lnTo>
                  <a:pt x="159" y="0"/>
                </a:lnTo>
                <a:close/>
              </a:path>
            </a:pathLst>
          </a:custGeom>
          <a:solidFill>
            <a:schemeClr val="tx2"/>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13320" name="Text Box 8"/>
          <p:cNvSpPr txBox="1">
            <a:spLocks noChangeArrowheads="1"/>
          </p:cNvSpPr>
          <p:nvPr/>
        </p:nvSpPr>
        <p:spPr bwMode="auto">
          <a:xfrm>
            <a:off x="3606800" y="4419600"/>
            <a:ext cx="203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sz="2000" b="1" dirty="0"/>
              <a:t>All DVT and PE</a:t>
            </a:r>
          </a:p>
        </p:txBody>
      </p:sp>
      <p:sp>
        <p:nvSpPr>
          <p:cNvPr id="13321" name="Line 9"/>
          <p:cNvSpPr>
            <a:spLocks noChangeShapeType="1"/>
          </p:cNvSpPr>
          <p:nvPr/>
        </p:nvSpPr>
        <p:spPr bwMode="auto">
          <a:xfrm>
            <a:off x="2133600" y="2209800"/>
            <a:ext cx="1676400" cy="457200"/>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TextBox 9"/>
          <p:cNvSpPr txBox="1">
            <a:spLocks noChangeArrowheads="1"/>
          </p:cNvSpPr>
          <p:nvPr/>
        </p:nvSpPr>
        <p:spPr bwMode="auto">
          <a:xfrm>
            <a:off x="2362200" y="5715000"/>
            <a:ext cx="4891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eaLnBrk="1" hangingPunct="1"/>
            <a:r>
              <a:rPr lang="en-US" b="1" dirty="0"/>
              <a:t>One-fifth of all VTE occurs in patients with cancer</a:t>
            </a:r>
          </a:p>
        </p:txBody>
      </p:sp>
    </p:spTree>
    <p:extLst>
      <p:ext uri="{BB962C8B-B14F-4D97-AF65-F5344CB8AC3E}">
        <p14:creationId xmlns:p14="http://schemas.microsoft.com/office/powerpoint/2010/main" val="16164331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365068785"/>
              </p:ext>
            </p:extLst>
          </p:nvPr>
        </p:nvGraphicFramePr>
        <p:xfrm>
          <a:off x="776514" y="1441450"/>
          <a:ext cx="6930572" cy="4814545"/>
        </p:xfrm>
        <a:graphic>
          <a:graphicData uri="http://schemas.openxmlformats.org/drawingml/2006/chart">
            <c:chart xmlns:c="http://schemas.openxmlformats.org/drawingml/2006/chart" xmlns:r="http://schemas.openxmlformats.org/officeDocument/2006/relationships" r:id="rId2"/>
          </a:graphicData>
        </a:graphic>
      </p:graphicFrame>
      <p:sp>
        <p:nvSpPr>
          <p:cNvPr id="14339" name="Text Box 192"/>
          <p:cNvSpPr txBox="1">
            <a:spLocks noChangeArrowheads="1"/>
          </p:cNvSpPr>
          <p:nvPr/>
        </p:nvSpPr>
        <p:spPr bwMode="auto">
          <a:xfrm>
            <a:off x="4876800" y="4876800"/>
            <a:ext cx="166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r>
              <a:rPr lang="en-US" sz="2800" dirty="0">
                <a:solidFill>
                  <a:schemeClr val="tx2"/>
                </a:solidFill>
                <a:latin typeface="Tw Cen MT" pitchFamily="34" charset="0"/>
              </a:rPr>
              <a:t>P&lt;0.0001</a:t>
            </a:r>
          </a:p>
        </p:txBody>
      </p:sp>
      <p:sp>
        <p:nvSpPr>
          <p:cNvPr id="14340" name="Text Box 280"/>
          <p:cNvSpPr txBox="1">
            <a:spLocks noChangeArrowheads="1"/>
          </p:cNvSpPr>
          <p:nvPr/>
        </p:nvSpPr>
        <p:spPr bwMode="auto">
          <a:xfrm>
            <a:off x="5997575" y="6316663"/>
            <a:ext cx="3024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r>
              <a:rPr lang="en-US" dirty="0">
                <a:latin typeface="+mj-lt"/>
              </a:rPr>
              <a:t>Khorana AA et al. </a:t>
            </a:r>
            <a:r>
              <a:rPr lang="en-US" i="1" dirty="0">
                <a:latin typeface="+mj-lt"/>
              </a:rPr>
              <a:t>Cancer </a:t>
            </a:r>
            <a:r>
              <a:rPr lang="en-US" dirty="0">
                <a:latin typeface="+mj-lt"/>
              </a:rPr>
              <a:t>2007</a:t>
            </a:r>
          </a:p>
        </p:txBody>
      </p:sp>
      <p:sp>
        <p:nvSpPr>
          <p:cNvPr id="14341" name="TextBox 7"/>
          <p:cNvSpPr txBox="1">
            <a:spLocks noChangeArrowheads="1"/>
          </p:cNvSpPr>
          <p:nvPr/>
        </p:nvSpPr>
        <p:spPr bwMode="auto">
          <a:xfrm>
            <a:off x="5555117" y="3960018"/>
            <a:ext cx="281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eaLnBrk="1" hangingPunct="1"/>
            <a:r>
              <a:rPr lang="en-US" sz="2400" dirty="0">
                <a:solidFill>
                  <a:schemeClr val="tx2"/>
                </a:solidFill>
              </a:rPr>
              <a:t>All </a:t>
            </a:r>
            <a:r>
              <a:rPr lang="en-US" sz="2400" dirty="0" err="1">
                <a:solidFill>
                  <a:schemeClr val="tx2"/>
                </a:solidFill>
              </a:rPr>
              <a:t>pts</a:t>
            </a:r>
            <a:r>
              <a:rPr lang="en-US" sz="2400" dirty="0">
                <a:solidFill>
                  <a:schemeClr val="tx2"/>
                </a:solidFill>
              </a:rPr>
              <a:t> -28% increase</a:t>
            </a:r>
          </a:p>
        </p:txBody>
      </p:sp>
      <p:sp>
        <p:nvSpPr>
          <p:cNvPr id="14342" name="TextBox 8"/>
          <p:cNvSpPr txBox="1">
            <a:spLocks noChangeArrowheads="1"/>
          </p:cNvSpPr>
          <p:nvPr/>
        </p:nvSpPr>
        <p:spPr bwMode="auto">
          <a:xfrm>
            <a:off x="5555117" y="2446564"/>
            <a:ext cx="3057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eaLnBrk="1" hangingPunct="1"/>
            <a:r>
              <a:rPr lang="en-US" sz="2400" dirty="0" err="1">
                <a:solidFill>
                  <a:schemeClr val="tx2"/>
                </a:solidFill>
              </a:rPr>
              <a:t>Pts</a:t>
            </a:r>
            <a:r>
              <a:rPr lang="en-US" sz="2400" dirty="0">
                <a:solidFill>
                  <a:schemeClr val="tx2"/>
                </a:solidFill>
              </a:rPr>
              <a:t> on chemotherapy–</a:t>
            </a:r>
          </a:p>
          <a:p>
            <a:pPr eaLnBrk="1" hangingPunct="1"/>
            <a:r>
              <a:rPr lang="en-US" sz="2400" dirty="0">
                <a:solidFill>
                  <a:schemeClr val="tx2"/>
                </a:solidFill>
              </a:rPr>
              <a:t>47% increase</a:t>
            </a:r>
          </a:p>
        </p:txBody>
      </p:sp>
      <p:sp>
        <p:nvSpPr>
          <p:cNvPr id="2055" name="Rectangle 2"/>
          <p:cNvSpPr>
            <a:spLocks noGrp="1"/>
          </p:cNvSpPr>
          <p:nvPr>
            <p:ph type="title"/>
          </p:nvPr>
        </p:nvSpPr>
        <p:spPr>
          <a:xfrm>
            <a:off x="496888" y="381000"/>
            <a:ext cx="8153400" cy="990600"/>
          </a:xfrm>
        </p:spPr>
        <p:txBody>
          <a:bodyPr>
            <a:normAutofit fontScale="90000"/>
          </a:bodyPr>
          <a:lstStyle/>
          <a:p>
            <a:pPr eaLnBrk="1" fontAlgn="auto" hangingPunct="1">
              <a:spcAft>
                <a:spcPts val="0"/>
              </a:spcAft>
              <a:defRPr/>
            </a:pPr>
            <a:r>
              <a:rPr lang="en-US" sz="4000" dirty="0" smtClean="0">
                <a:solidFill>
                  <a:schemeClr val="tx2"/>
                </a:solidFill>
              </a:rPr>
              <a:t>Why You Should Care:</a:t>
            </a:r>
            <a:br>
              <a:rPr lang="en-US" sz="4000" dirty="0" smtClean="0">
                <a:solidFill>
                  <a:schemeClr val="tx2"/>
                </a:solidFill>
              </a:rPr>
            </a:br>
            <a:r>
              <a:rPr lang="en-US" sz="3400" dirty="0" smtClean="0">
                <a:solidFill>
                  <a:schemeClr val="tx2"/>
                </a:solidFill>
              </a:rPr>
              <a:t>Increasing Frequency of VTE In Malignancy</a:t>
            </a:r>
          </a:p>
        </p:txBody>
      </p:sp>
    </p:spTree>
    <p:extLst>
      <p:ext uri="{BB962C8B-B14F-4D97-AF65-F5344CB8AC3E}">
        <p14:creationId xmlns:p14="http://schemas.microsoft.com/office/powerpoint/2010/main" val="1831103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3"/>
          <p:cNvSpPr>
            <a:spLocks noGrp="1"/>
          </p:cNvSpPr>
          <p:nvPr>
            <p:ph idx="1"/>
          </p:nvPr>
        </p:nvSpPr>
        <p:spPr>
          <a:xfrm>
            <a:off x="533400" y="5334000"/>
            <a:ext cx="8229600" cy="1524000"/>
          </a:xfrm>
        </p:spPr>
        <p:txBody>
          <a:bodyPr/>
          <a:lstStyle/>
          <a:p>
            <a:pPr marL="274320" eaLnBrk="1" fontAlgn="auto" hangingPunct="1">
              <a:spcAft>
                <a:spcPts val="0"/>
              </a:spcAft>
              <a:defRPr/>
            </a:pPr>
            <a:r>
              <a:rPr lang="en-US" sz="2400" dirty="0" smtClean="0"/>
              <a:t>932 patients receiving cisplatin-based chemotherapy at MSKCC in 2008</a:t>
            </a:r>
          </a:p>
          <a:p>
            <a:pPr marL="274320" eaLnBrk="1" fontAlgn="auto" hangingPunct="1">
              <a:spcAft>
                <a:spcPts val="0"/>
              </a:spcAft>
              <a:defRPr/>
            </a:pPr>
            <a:r>
              <a:rPr lang="en-US" sz="2400" dirty="0" smtClean="0"/>
              <a:t>TEE occurred in 18.1%</a:t>
            </a:r>
          </a:p>
        </p:txBody>
      </p:sp>
      <p:sp>
        <p:nvSpPr>
          <p:cNvPr id="5123" name="Title 1"/>
          <p:cNvSpPr>
            <a:spLocks noGrp="1"/>
          </p:cNvSpPr>
          <p:nvPr>
            <p:ph type="title"/>
          </p:nvPr>
        </p:nvSpPr>
        <p:spPr>
          <a:xfrm>
            <a:off x="609600" y="152400"/>
            <a:ext cx="8229600" cy="1143000"/>
          </a:xfrm>
        </p:spPr>
        <p:txBody>
          <a:bodyPr wrap="square" numCol="1" anchorCtr="0" compatLnSpc="1">
            <a:prstTxWarp prst="textNoShape">
              <a:avLst/>
            </a:prstTxWarp>
          </a:bodyPr>
          <a:lstStyle/>
          <a:p>
            <a:pPr eaLnBrk="1" fontAlgn="auto" hangingPunct="1">
              <a:spcAft>
                <a:spcPts val="0"/>
              </a:spcAft>
              <a:defRPr/>
            </a:pPr>
            <a:r>
              <a:rPr lang="en-US" sz="3600" smtClean="0"/>
              <a:t>MSKCC Retrospective Analysis</a:t>
            </a:r>
          </a:p>
        </p:txBody>
      </p:sp>
      <p:graphicFrame>
        <p:nvGraphicFramePr>
          <p:cNvPr id="2" name="Chart 3"/>
          <p:cNvGraphicFramePr>
            <a:graphicFrameLocks/>
          </p:cNvGraphicFramePr>
          <p:nvPr>
            <p:extLst>
              <p:ext uri="{D42A27DB-BD31-4B8C-83A1-F6EECF244321}">
                <p14:modId xmlns:p14="http://schemas.microsoft.com/office/powerpoint/2010/main" val="5178985"/>
              </p:ext>
            </p:extLst>
          </p:nvPr>
        </p:nvGraphicFramePr>
        <p:xfrm>
          <a:off x="1879600" y="1803400"/>
          <a:ext cx="5791200" cy="3759200"/>
        </p:xfrm>
        <a:graphic>
          <a:graphicData uri="http://schemas.openxmlformats.org/drawingml/2006/chart">
            <c:chart xmlns:c="http://schemas.openxmlformats.org/drawingml/2006/chart" xmlns:r="http://schemas.openxmlformats.org/officeDocument/2006/relationships" r:id="rId2"/>
          </a:graphicData>
        </a:graphic>
      </p:graphicFrame>
      <p:sp>
        <p:nvSpPr>
          <p:cNvPr id="18437" name="TextBox 4"/>
          <p:cNvSpPr txBox="1">
            <a:spLocks noChangeArrowheads="1"/>
          </p:cNvSpPr>
          <p:nvPr/>
        </p:nvSpPr>
        <p:spPr bwMode="auto">
          <a:xfrm>
            <a:off x="5715000" y="6400800"/>
            <a:ext cx="2243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3838" indent="-223838"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eaLnBrk="1" hangingPunct="1"/>
            <a:r>
              <a:rPr lang="en-US" dirty="0"/>
              <a:t>Moore et al, JCO 2011</a:t>
            </a:r>
          </a:p>
        </p:txBody>
      </p:sp>
    </p:spTree>
    <p:extLst>
      <p:ext uri="{BB962C8B-B14F-4D97-AF65-F5344CB8AC3E}">
        <p14:creationId xmlns:p14="http://schemas.microsoft.com/office/powerpoint/2010/main" val="3061251567"/>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Ba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majorFont>
    <a:minorFont>
      <a:latin typeface="Tw Cen MT" panose="020B0602020104020603"/>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D61854EB7BCC41ADDA2B74FCD91CF5" ma:contentTypeVersion="0" ma:contentTypeDescription="Create a new document." ma:contentTypeScope="" ma:versionID="77dc91402e1817ab58f20b6c76c1510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49CE3B-F373-46C3-9587-8CA9337743A9}">
  <ds:schemaRefs>
    <ds:schemaRef ds:uri="http://schemas.microsoft.com/sharepoint/v3/contenttype/forms"/>
  </ds:schemaRefs>
</ds:datastoreItem>
</file>

<file path=customXml/itemProps2.xml><?xml version="1.0" encoding="utf-8"?>
<ds:datastoreItem xmlns:ds="http://schemas.openxmlformats.org/officeDocument/2006/customXml" ds:itemID="{16E1B48D-0A5A-4BE4-8851-CC3888946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F540895-3418-4EC7-BEC7-B690E91C480C}">
  <ds:schemaRefs>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Basis</Template>
  <TotalTime>2221</TotalTime>
  <Words>3117</Words>
  <Application>Microsoft Office PowerPoint</Application>
  <PresentationFormat>On-screen Show (4:3)</PresentationFormat>
  <Paragraphs>560</Paragraphs>
  <Slides>51</Slides>
  <Notes>10</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72" baseType="lpstr">
      <vt:lpstr>Arial Unicode MS</vt:lpstr>
      <vt:lpstr>微軟正黑體</vt:lpstr>
      <vt:lpstr>MS PGothic</vt:lpstr>
      <vt:lpstr>MS PGothic</vt:lpstr>
      <vt:lpstr>新細明體</vt:lpstr>
      <vt:lpstr>Arial</vt:lpstr>
      <vt:lpstr>Arial Narrow</vt:lpstr>
      <vt:lpstr>Calibri</vt:lpstr>
      <vt:lpstr>Calibri Light</vt:lpstr>
      <vt:lpstr>Corbel</vt:lpstr>
      <vt:lpstr>Garamond</vt:lpstr>
      <vt:lpstr>News Gothic MT</vt:lpstr>
      <vt:lpstr>Tahoma</vt:lpstr>
      <vt:lpstr>Times</vt:lpstr>
      <vt:lpstr>Times New Roman</vt:lpstr>
      <vt:lpstr>Tw Cen MT</vt:lpstr>
      <vt:lpstr>Wingdings</vt:lpstr>
      <vt:lpstr>Basis</vt:lpstr>
      <vt:lpstr>Picture</vt:lpstr>
      <vt:lpstr>Chart</vt:lpstr>
      <vt:lpstr>Microsoft Excel Chart</vt:lpstr>
      <vt:lpstr>Venous Thromboembolism AND Cancer: Prediction and prevention</vt:lpstr>
      <vt:lpstr>DISCLOSURES</vt:lpstr>
      <vt:lpstr>PowerPoint Presentation</vt:lpstr>
      <vt:lpstr>PowerPoint Presentation</vt:lpstr>
      <vt:lpstr>Why You Should Care: VTE AND MORTALITY </vt:lpstr>
      <vt:lpstr>Why You Should Care: VTE and Mortality</vt:lpstr>
      <vt:lpstr>Why You Should Care: VTE and Public Health Burden</vt:lpstr>
      <vt:lpstr>Why You Should Care: Increasing Frequency of VTE In Malignancy</vt:lpstr>
      <vt:lpstr>MSKCC Retrospective Analysis</vt:lpstr>
      <vt:lpstr>Cancer is Omnicoagulable</vt:lpstr>
      <vt:lpstr>Incidental VTE</vt:lpstr>
      <vt:lpstr>Proportion of Incidental VTE</vt:lpstr>
      <vt:lpstr>Incidental vs Symptomatic PE in Cancer</vt:lpstr>
      <vt:lpstr>Incidental VTE in Pancreas Cancer</vt:lpstr>
      <vt:lpstr>Why You Should Care: Costs</vt:lpstr>
      <vt:lpstr>Why You Should Care: Costs</vt:lpstr>
      <vt:lpstr>PowerPoint Presentation</vt:lpstr>
      <vt:lpstr>Risk Factors</vt:lpstr>
      <vt:lpstr>Risk of VTE by Primary Site</vt:lpstr>
      <vt:lpstr>Risk with Bevacizumab</vt:lpstr>
      <vt:lpstr>Risk with Other Anti-Angiogenic Agents</vt:lpstr>
      <vt:lpstr>Risk with Other Targeted Therapies</vt:lpstr>
      <vt:lpstr>Biomarkers</vt:lpstr>
      <vt:lpstr>TF and VTE</vt:lpstr>
      <vt:lpstr>TF In Pancreatic &amp; biliary Cancers</vt:lpstr>
      <vt:lpstr>TF and VTE: Not So Fast</vt:lpstr>
      <vt:lpstr> D-dimer and VTE</vt:lpstr>
      <vt:lpstr>Risk Assessment ASCO 2013 Guideline Update</vt:lpstr>
      <vt:lpstr>Risk Score</vt:lpstr>
      <vt:lpstr>Risk Model Validation</vt:lpstr>
      <vt:lpstr>Vienna CATS validation</vt:lpstr>
      <vt:lpstr>External Validation of Risk Score</vt:lpstr>
      <vt:lpstr>Evaluation of Risk Score N=10, 694</vt:lpstr>
      <vt:lpstr>Risk Assessment: The Present ASCO 2013 New Recommendation </vt:lpstr>
      <vt:lpstr>Risk Assessment: The Future  High coverage LC-MS/MS</vt:lpstr>
      <vt:lpstr>Applying Risk Assessment</vt:lpstr>
      <vt:lpstr>Risk Assessment</vt:lpstr>
      <vt:lpstr>Applying Risk Assessment Screening</vt:lpstr>
      <vt:lpstr>PowerPoint Presentation</vt:lpstr>
      <vt:lpstr>Preventing VTE in Cancer</vt:lpstr>
      <vt:lpstr>Despite Evidence, Prophylaxis Is Underused</vt:lpstr>
      <vt:lpstr>Prophylaxis is underutilized in cancer patients</vt:lpstr>
      <vt:lpstr>PowerPoint Presentation</vt:lpstr>
      <vt:lpstr>Prevention: CAT is an outpatient illness</vt:lpstr>
      <vt:lpstr>Rates of VTE in Recent Prophylaxis Studies</vt:lpstr>
      <vt:lpstr>How To Approach Outpatient Prophylaxis?</vt:lpstr>
      <vt:lpstr>Risk Assessment: The Future-Prophylaxis PROTECHT by Risk Score</vt:lpstr>
      <vt:lpstr>Guideline recommendations</vt:lpstr>
      <vt:lpstr>Conclusions</vt:lpstr>
      <vt:lpstr>Conclusions</vt:lpstr>
      <vt:lpstr>The Future of CAT</vt:lpstr>
    </vt:vector>
  </TitlesOfParts>
  <Company>ASCO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Module/Lecture</dc:title>
  <dc:creator>ASCO</dc:creator>
  <cp:lastModifiedBy>Sayers, Cindy (CDC/ONDIEH/NCBDDD)</cp:lastModifiedBy>
  <cp:revision>131</cp:revision>
  <dcterms:created xsi:type="dcterms:W3CDTF">2011-02-11T14:23:35Z</dcterms:created>
  <dcterms:modified xsi:type="dcterms:W3CDTF">2017-02-03T21:30:12Z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0x01010062D61854EB7BCC41ADDA2B74FCD91CF5</vt:lpwstr>
  </property>
</Properties>
</file>